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Lst>
  <p:sldSz cy="5143500" cx="9144000"/>
  <p:notesSz cx="6858000" cy="9144000"/>
  <p:embeddedFontLst>
    <p:embeddedFont>
      <p:font typeface="Limelight"/>
      <p:regular r:id="rId15"/>
    </p:embeddedFont>
    <p:embeddedFont>
      <p:font typeface="Playfair Display"/>
      <p:regular r:id="rId16"/>
      <p:bold r:id="rId17"/>
      <p:italic r:id="rId18"/>
      <p:boldItalic r:id="rId19"/>
    </p:embeddedFont>
    <p:embeddedFont>
      <p:font typeface="Poppins"/>
      <p:regular r:id="rId20"/>
      <p:bold r:id="rId21"/>
      <p:italic r:id="rId22"/>
      <p:boldItalic r:id="rId23"/>
    </p:embeddedFont>
    <p:embeddedFont>
      <p:font typeface="Actor"/>
      <p:regular r:id="rId24"/>
    </p:embeddedFont>
    <p:embeddedFont>
      <p:font typeface="Spectral"/>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9" roundtripDataSignature="AMtx7mjwHCXHLSWRaFedyUsHIZj+c85vi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Poppins-regular.fntdata"/><Relationship Id="rId22" Type="http://schemas.openxmlformats.org/officeDocument/2006/relationships/font" Target="fonts/Poppins-italic.fntdata"/><Relationship Id="rId21" Type="http://schemas.openxmlformats.org/officeDocument/2006/relationships/font" Target="fonts/Poppins-bold.fntdata"/><Relationship Id="rId24" Type="http://schemas.openxmlformats.org/officeDocument/2006/relationships/font" Target="fonts/Actor-regular.fntdata"/><Relationship Id="rId23" Type="http://schemas.openxmlformats.org/officeDocument/2006/relationships/font" Target="fonts/Poppins-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Spectral-bold.fntdata"/><Relationship Id="rId25" Type="http://schemas.openxmlformats.org/officeDocument/2006/relationships/font" Target="fonts/Spectral-regular.fntdata"/><Relationship Id="rId28" Type="http://schemas.openxmlformats.org/officeDocument/2006/relationships/font" Target="fonts/Spectral-boldItalic.fntdata"/><Relationship Id="rId27" Type="http://schemas.openxmlformats.org/officeDocument/2006/relationships/font" Target="fonts/Spectral-italic.fntdata"/><Relationship Id="rId5" Type="http://schemas.openxmlformats.org/officeDocument/2006/relationships/slide" Target="slides/slide1.xml"/><Relationship Id="rId6" Type="http://schemas.openxmlformats.org/officeDocument/2006/relationships/slide" Target="slides/slide2.xml"/><Relationship Id="rId29"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font" Target="fonts/Limelight-regular.fntdata"/><Relationship Id="rId14" Type="http://schemas.openxmlformats.org/officeDocument/2006/relationships/slide" Target="slides/slide10.xml"/><Relationship Id="rId17" Type="http://schemas.openxmlformats.org/officeDocument/2006/relationships/font" Target="fonts/PlayfairDisplay-bold.fntdata"/><Relationship Id="rId16" Type="http://schemas.openxmlformats.org/officeDocument/2006/relationships/font" Target="fonts/PlayfairDisplay-regular.fntdata"/><Relationship Id="rId19" Type="http://schemas.openxmlformats.org/officeDocument/2006/relationships/font" Target="fonts/PlayfairDisplay-boldItalic.fntdata"/><Relationship Id="rId18" Type="http://schemas.openxmlformats.org/officeDocument/2006/relationships/font" Target="fonts/PlayfairDisplay-italic.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70" name="Shape 6270"/>
        <p:cNvGrpSpPr/>
        <p:nvPr/>
      </p:nvGrpSpPr>
      <p:grpSpPr>
        <a:xfrm>
          <a:off x="0" y="0"/>
          <a:ext cx="0" cy="0"/>
          <a:chOff x="0" y="0"/>
          <a:chExt cx="0" cy="0"/>
        </a:xfrm>
      </p:grpSpPr>
      <p:sp>
        <p:nvSpPr>
          <p:cNvPr id="6271" name="Google Shape;6271;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72" name="Google Shape;627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51" name="Shape 6351"/>
        <p:cNvGrpSpPr/>
        <p:nvPr/>
      </p:nvGrpSpPr>
      <p:grpSpPr>
        <a:xfrm>
          <a:off x="0" y="0"/>
          <a:ext cx="0" cy="0"/>
          <a:chOff x="0" y="0"/>
          <a:chExt cx="0" cy="0"/>
        </a:xfrm>
      </p:grpSpPr>
      <p:sp>
        <p:nvSpPr>
          <p:cNvPr id="6352" name="Google Shape;6352;g37be0db9d4f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53" name="Google Shape;6353;g37be0db9d4f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8" name="Shape 6298"/>
        <p:cNvGrpSpPr/>
        <p:nvPr/>
      </p:nvGrpSpPr>
      <p:grpSpPr>
        <a:xfrm>
          <a:off x="0" y="0"/>
          <a:ext cx="0" cy="0"/>
          <a:chOff x="0" y="0"/>
          <a:chExt cx="0" cy="0"/>
        </a:xfrm>
      </p:grpSpPr>
      <p:sp>
        <p:nvSpPr>
          <p:cNvPr id="6299" name="Google Shape;6299;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00" name="Google Shape;6300;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04" name="Shape 6304"/>
        <p:cNvGrpSpPr/>
        <p:nvPr/>
      </p:nvGrpSpPr>
      <p:grpSpPr>
        <a:xfrm>
          <a:off x="0" y="0"/>
          <a:ext cx="0" cy="0"/>
          <a:chOff x="0" y="0"/>
          <a:chExt cx="0" cy="0"/>
        </a:xfrm>
      </p:grpSpPr>
      <p:sp>
        <p:nvSpPr>
          <p:cNvPr id="6305" name="Google Shape;6305;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06" name="Google Shape;6306;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0" name="Shape 6310"/>
        <p:cNvGrpSpPr/>
        <p:nvPr/>
      </p:nvGrpSpPr>
      <p:grpSpPr>
        <a:xfrm>
          <a:off x="0" y="0"/>
          <a:ext cx="0" cy="0"/>
          <a:chOff x="0" y="0"/>
          <a:chExt cx="0" cy="0"/>
        </a:xfrm>
      </p:grpSpPr>
      <p:sp>
        <p:nvSpPr>
          <p:cNvPr id="6311" name="Google Shape;6311;g30fc819be17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12" name="Google Shape;6312;g30fc819be17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16" name="Shape 6316"/>
        <p:cNvGrpSpPr/>
        <p:nvPr/>
      </p:nvGrpSpPr>
      <p:grpSpPr>
        <a:xfrm>
          <a:off x="0" y="0"/>
          <a:ext cx="0" cy="0"/>
          <a:chOff x="0" y="0"/>
          <a:chExt cx="0" cy="0"/>
        </a:xfrm>
      </p:grpSpPr>
      <p:sp>
        <p:nvSpPr>
          <p:cNvPr id="6317" name="Google Shape;6317;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18" name="Google Shape;6318;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4" name="Shape 6324"/>
        <p:cNvGrpSpPr/>
        <p:nvPr/>
      </p:nvGrpSpPr>
      <p:grpSpPr>
        <a:xfrm>
          <a:off x="0" y="0"/>
          <a:ext cx="0" cy="0"/>
          <a:chOff x="0" y="0"/>
          <a:chExt cx="0" cy="0"/>
        </a:xfrm>
      </p:grpSpPr>
      <p:sp>
        <p:nvSpPr>
          <p:cNvPr id="6325" name="Google Shape;6325;g37be0db9d4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26" name="Google Shape;6326;g37be0db9d4f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2" name="Shape 6332"/>
        <p:cNvGrpSpPr/>
        <p:nvPr/>
      </p:nvGrpSpPr>
      <p:grpSpPr>
        <a:xfrm>
          <a:off x="0" y="0"/>
          <a:ext cx="0" cy="0"/>
          <a:chOff x="0" y="0"/>
          <a:chExt cx="0" cy="0"/>
        </a:xfrm>
      </p:grpSpPr>
      <p:sp>
        <p:nvSpPr>
          <p:cNvPr id="6333" name="Google Shape;6333;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34" name="Google Shape;6334;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9" name="Shape 6339"/>
        <p:cNvGrpSpPr/>
        <p:nvPr/>
      </p:nvGrpSpPr>
      <p:grpSpPr>
        <a:xfrm>
          <a:off x="0" y="0"/>
          <a:ext cx="0" cy="0"/>
          <a:chOff x="0" y="0"/>
          <a:chExt cx="0" cy="0"/>
        </a:xfrm>
      </p:grpSpPr>
      <p:sp>
        <p:nvSpPr>
          <p:cNvPr id="6340" name="Google Shape;6340;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41" name="Google Shape;6341;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45" name="Shape 6345"/>
        <p:cNvGrpSpPr/>
        <p:nvPr/>
      </p:nvGrpSpPr>
      <p:grpSpPr>
        <a:xfrm>
          <a:off x="0" y="0"/>
          <a:ext cx="0" cy="0"/>
          <a:chOff x="0" y="0"/>
          <a:chExt cx="0" cy="0"/>
        </a:xfrm>
      </p:grpSpPr>
      <p:sp>
        <p:nvSpPr>
          <p:cNvPr id="6346" name="Google Shape;6346;g3288d3d9ac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47" name="Google Shape;6347;g3288d3d9ace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grpSp>
        <p:nvGrpSpPr>
          <p:cNvPr id="9" name="Google Shape;9;p11"/>
          <p:cNvGrpSpPr/>
          <p:nvPr/>
        </p:nvGrpSpPr>
        <p:grpSpPr>
          <a:xfrm>
            <a:off x="987616" y="246891"/>
            <a:ext cx="7314559" cy="4652583"/>
            <a:chOff x="958816" y="246891"/>
            <a:chExt cx="7314559" cy="4652583"/>
          </a:xfrm>
        </p:grpSpPr>
        <p:sp>
          <p:nvSpPr>
            <p:cNvPr id="10" name="Google Shape;10;p11"/>
            <p:cNvSpPr/>
            <p:nvPr/>
          </p:nvSpPr>
          <p:spPr>
            <a:xfrm flipH="1">
              <a:off x="1158200" y="564974"/>
              <a:ext cx="7115175" cy="4334500"/>
            </a:xfrm>
            <a:custGeom>
              <a:rect b="b" l="l" r="r" t="t"/>
              <a:pathLst>
                <a:path extrusionOk="0" h="134112" w="284607">
                  <a:moveTo>
                    <a:pt x="273939" y="0"/>
                  </a:moveTo>
                  <a:lnTo>
                    <a:pt x="0" y="134112"/>
                  </a:lnTo>
                  <a:lnTo>
                    <a:pt x="266700" y="134112"/>
                  </a:lnTo>
                  <a:lnTo>
                    <a:pt x="284607" y="8763"/>
                  </a:lnTo>
                  <a:close/>
                </a:path>
              </a:pathLst>
            </a:custGeom>
            <a:gradFill>
              <a:gsLst>
                <a:gs pos="0">
                  <a:srgbClr val="FFF6DB">
                    <a:alpha val="1568"/>
                  </a:srgbClr>
                </a:gs>
                <a:gs pos="100000">
                  <a:srgbClr val="FAD25C">
                    <a:alpha val="29019"/>
                  </a:srgbClr>
                </a:gs>
              </a:gsLst>
              <a:lin ang="18900044" scaled="0"/>
            </a:gradFill>
            <a:ln>
              <a:noFill/>
            </a:ln>
          </p:spPr>
        </p:sp>
        <p:grpSp>
          <p:nvGrpSpPr>
            <p:cNvPr id="11" name="Google Shape;11;p11"/>
            <p:cNvGrpSpPr/>
            <p:nvPr/>
          </p:nvGrpSpPr>
          <p:grpSpPr>
            <a:xfrm>
              <a:off x="958816" y="246891"/>
              <a:ext cx="631414" cy="628525"/>
              <a:chOff x="1468922" y="418813"/>
              <a:chExt cx="631414" cy="628525"/>
            </a:xfrm>
          </p:grpSpPr>
          <p:sp>
            <p:nvSpPr>
              <p:cNvPr id="12" name="Google Shape;12;p11"/>
              <p:cNvSpPr/>
              <p:nvPr/>
            </p:nvSpPr>
            <p:spPr>
              <a:xfrm rot="-1486471">
                <a:off x="1606973" y="466290"/>
                <a:ext cx="154012" cy="122309"/>
              </a:xfrm>
              <a:custGeom>
                <a:rect b="b" l="l" r="r" t="t"/>
                <a:pathLst>
                  <a:path extrusionOk="0" h="1929" w="2429">
                    <a:moveTo>
                      <a:pt x="250" y="1929"/>
                    </a:moveTo>
                    <a:lnTo>
                      <a:pt x="0" y="464"/>
                    </a:lnTo>
                    <a:cubicBezTo>
                      <a:pt x="0" y="464"/>
                      <a:pt x="1215" y="0"/>
                      <a:pt x="2429" y="464"/>
                    </a:cubicBezTo>
                    <a:lnTo>
                      <a:pt x="2179" y="1929"/>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11"/>
              <p:cNvSpPr/>
              <p:nvPr/>
            </p:nvSpPr>
            <p:spPr>
              <a:xfrm rot="-1486471">
                <a:off x="1531704" y="505899"/>
                <a:ext cx="505850" cy="410741"/>
              </a:xfrm>
              <a:custGeom>
                <a:rect b="b" l="l" r="r" t="t"/>
                <a:pathLst>
                  <a:path extrusionOk="0" h="6478" w="7978">
                    <a:moveTo>
                      <a:pt x="0" y="834"/>
                    </a:moveTo>
                    <a:lnTo>
                      <a:pt x="476" y="6478"/>
                    </a:lnTo>
                    <a:cubicBezTo>
                      <a:pt x="2703" y="5787"/>
                      <a:pt x="4977" y="5811"/>
                      <a:pt x="7513" y="6478"/>
                    </a:cubicBezTo>
                    <a:lnTo>
                      <a:pt x="7977" y="834"/>
                    </a:lnTo>
                    <a:cubicBezTo>
                      <a:pt x="5703" y="1"/>
                      <a:pt x="2429" y="1"/>
                      <a:pt x="0" y="834"/>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11"/>
              <p:cNvSpPr/>
              <p:nvPr/>
            </p:nvSpPr>
            <p:spPr>
              <a:xfrm rot="-1486471">
                <a:off x="1650300" y="846485"/>
                <a:ext cx="446185" cy="112545"/>
              </a:xfrm>
              <a:custGeom>
                <a:rect b="b" l="l" r="r" t="t"/>
                <a:pathLst>
                  <a:path extrusionOk="0" h="1775" w="7037">
                    <a:moveTo>
                      <a:pt x="0" y="798"/>
                    </a:moveTo>
                    <a:lnTo>
                      <a:pt x="1048" y="1655"/>
                    </a:lnTo>
                    <a:lnTo>
                      <a:pt x="5692" y="1774"/>
                    </a:lnTo>
                    <a:lnTo>
                      <a:pt x="7037" y="798"/>
                    </a:lnTo>
                    <a:cubicBezTo>
                      <a:pt x="4656" y="84"/>
                      <a:pt x="2513" y="0"/>
                      <a:pt x="0" y="798"/>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11"/>
              <p:cNvSpPr/>
              <p:nvPr/>
            </p:nvSpPr>
            <p:spPr>
              <a:xfrm rot="-1486471">
                <a:off x="1717761" y="879747"/>
                <a:ext cx="319374" cy="67210"/>
              </a:xfrm>
              <a:custGeom>
                <a:rect b="b" l="l" r="r" t="t"/>
                <a:pathLst>
                  <a:path extrusionOk="0" h="1060" w="5037">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6" name="Google Shape;16;p11"/>
          <p:cNvGrpSpPr/>
          <p:nvPr/>
        </p:nvGrpSpPr>
        <p:grpSpPr>
          <a:xfrm>
            <a:off x="849275" y="246891"/>
            <a:ext cx="7438826" cy="4652584"/>
            <a:chOff x="1049075" y="246891"/>
            <a:chExt cx="7438826" cy="4652584"/>
          </a:xfrm>
        </p:grpSpPr>
        <p:sp>
          <p:nvSpPr>
            <p:cNvPr id="17" name="Google Shape;17;p11"/>
            <p:cNvSpPr/>
            <p:nvPr/>
          </p:nvSpPr>
          <p:spPr>
            <a:xfrm>
              <a:off x="1049075" y="564975"/>
              <a:ext cx="7115175" cy="4334500"/>
            </a:xfrm>
            <a:custGeom>
              <a:rect b="b" l="l" r="r" t="t"/>
              <a:pathLst>
                <a:path extrusionOk="0" h="134112" w="284607">
                  <a:moveTo>
                    <a:pt x="273939" y="0"/>
                  </a:moveTo>
                  <a:lnTo>
                    <a:pt x="0" y="134112"/>
                  </a:lnTo>
                  <a:lnTo>
                    <a:pt x="266700" y="134112"/>
                  </a:lnTo>
                  <a:lnTo>
                    <a:pt x="284607" y="8763"/>
                  </a:lnTo>
                  <a:close/>
                </a:path>
              </a:pathLst>
            </a:custGeom>
            <a:gradFill>
              <a:gsLst>
                <a:gs pos="0">
                  <a:srgbClr val="FFF6DB">
                    <a:alpha val="1568"/>
                  </a:srgbClr>
                </a:gs>
                <a:gs pos="100000">
                  <a:srgbClr val="FAD25C">
                    <a:alpha val="29019"/>
                  </a:srgbClr>
                </a:gs>
              </a:gsLst>
              <a:lin ang="18900044" scaled="0"/>
            </a:gradFill>
            <a:ln>
              <a:noFill/>
            </a:ln>
          </p:spPr>
        </p:sp>
        <p:grpSp>
          <p:nvGrpSpPr>
            <p:cNvPr id="18" name="Google Shape;18;p11"/>
            <p:cNvGrpSpPr/>
            <p:nvPr/>
          </p:nvGrpSpPr>
          <p:grpSpPr>
            <a:xfrm>
              <a:off x="7825154" y="246891"/>
              <a:ext cx="662747" cy="662502"/>
              <a:chOff x="7015629" y="399549"/>
              <a:chExt cx="662747" cy="662502"/>
            </a:xfrm>
          </p:grpSpPr>
          <p:sp>
            <p:nvSpPr>
              <p:cNvPr id="19" name="Google Shape;19;p11"/>
              <p:cNvSpPr/>
              <p:nvPr/>
            </p:nvSpPr>
            <p:spPr>
              <a:xfrm rot="2162420">
                <a:off x="7387430" y="475758"/>
                <a:ext cx="154012" cy="122309"/>
              </a:xfrm>
              <a:custGeom>
                <a:rect b="b" l="l" r="r" t="t"/>
                <a:pathLst>
                  <a:path extrusionOk="0" h="1929" w="2429">
                    <a:moveTo>
                      <a:pt x="250" y="1929"/>
                    </a:moveTo>
                    <a:lnTo>
                      <a:pt x="0" y="464"/>
                    </a:lnTo>
                    <a:cubicBezTo>
                      <a:pt x="0" y="464"/>
                      <a:pt x="1215" y="0"/>
                      <a:pt x="2429" y="464"/>
                    </a:cubicBezTo>
                    <a:lnTo>
                      <a:pt x="2179" y="1929"/>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 name="Google Shape;20;p11"/>
              <p:cNvSpPr/>
              <p:nvPr/>
            </p:nvSpPr>
            <p:spPr>
              <a:xfrm rot="2162420">
                <a:off x="7100104" y="509051"/>
                <a:ext cx="505850" cy="410742"/>
              </a:xfrm>
              <a:custGeom>
                <a:rect b="b" l="l" r="r" t="t"/>
                <a:pathLst>
                  <a:path extrusionOk="0" h="6478" w="7978">
                    <a:moveTo>
                      <a:pt x="0" y="834"/>
                    </a:moveTo>
                    <a:lnTo>
                      <a:pt x="476" y="6478"/>
                    </a:lnTo>
                    <a:cubicBezTo>
                      <a:pt x="2703" y="5787"/>
                      <a:pt x="4977" y="5811"/>
                      <a:pt x="7513" y="6478"/>
                    </a:cubicBezTo>
                    <a:lnTo>
                      <a:pt x="7977" y="834"/>
                    </a:lnTo>
                    <a:cubicBezTo>
                      <a:pt x="5703" y="1"/>
                      <a:pt x="2429" y="1"/>
                      <a:pt x="0" y="834"/>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11"/>
              <p:cNvSpPr/>
              <p:nvPr/>
            </p:nvSpPr>
            <p:spPr>
              <a:xfrm rot="2162420">
                <a:off x="7006038" y="829018"/>
                <a:ext cx="446186" cy="112545"/>
              </a:xfrm>
              <a:custGeom>
                <a:rect b="b" l="l" r="r" t="t"/>
                <a:pathLst>
                  <a:path extrusionOk="0" h="1775" w="7037">
                    <a:moveTo>
                      <a:pt x="0" y="798"/>
                    </a:moveTo>
                    <a:lnTo>
                      <a:pt x="1048" y="1655"/>
                    </a:lnTo>
                    <a:lnTo>
                      <a:pt x="5692" y="1774"/>
                    </a:lnTo>
                    <a:lnTo>
                      <a:pt x="7037" y="798"/>
                    </a:lnTo>
                    <a:cubicBezTo>
                      <a:pt x="4656" y="84"/>
                      <a:pt x="2513" y="0"/>
                      <a:pt x="0" y="798"/>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11"/>
              <p:cNvSpPr/>
              <p:nvPr/>
            </p:nvSpPr>
            <p:spPr>
              <a:xfrm rot="2162420">
                <a:off x="7062170" y="860392"/>
                <a:ext cx="319374" cy="67210"/>
              </a:xfrm>
              <a:custGeom>
                <a:rect b="b" l="l" r="r" t="t"/>
                <a:pathLst>
                  <a:path extrusionOk="0" h="1060" w="5037">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3" name="Google Shape;23;p11"/>
          <p:cNvSpPr/>
          <p:nvPr/>
        </p:nvSpPr>
        <p:spPr>
          <a:xfrm>
            <a:off x="-7175" y="4261150"/>
            <a:ext cx="9158700" cy="731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4" name="Google Shape;24;p11"/>
          <p:cNvGrpSpPr/>
          <p:nvPr/>
        </p:nvGrpSpPr>
        <p:grpSpPr>
          <a:xfrm>
            <a:off x="1612550" y="4261166"/>
            <a:ext cx="5926350" cy="882332"/>
            <a:chOff x="1612550" y="3566525"/>
            <a:chExt cx="5926350" cy="1577000"/>
          </a:xfrm>
        </p:grpSpPr>
        <p:sp>
          <p:nvSpPr>
            <p:cNvPr id="25" name="Google Shape;25;p11"/>
            <p:cNvSpPr/>
            <p:nvPr/>
          </p:nvSpPr>
          <p:spPr>
            <a:xfrm>
              <a:off x="1612550" y="3566525"/>
              <a:ext cx="5926350" cy="1577000"/>
            </a:xfrm>
            <a:custGeom>
              <a:rect b="b" l="l" r="r" t="t"/>
              <a:pathLst>
                <a:path extrusionOk="0" h="63080" w="237054">
                  <a:moveTo>
                    <a:pt x="66199" y="0"/>
                  </a:moveTo>
                  <a:lnTo>
                    <a:pt x="0" y="63079"/>
                  </a:lnTo>
                  <a:lnTo>
                    <a:pt x="237054" y="63079"/>
                  </a:lnTo>
                  <a:lnTo>
                    <a:pt x="170843"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 name="Google Shape;26;p11"/>
            <p:cNvSpPr/>
            <p:nvPr/>
          </p:nvSpPr>
          <p:spPr>
            <a:xfrm>
              <a:off x="1813450" y="3566525"/>
              <a:ext cx="1738050" cy="1577000"/>
            </a:xfrm>
            <a:custGeom>
              <a:rect b="b" l="l" r="r" t="t"/>
              <a:pathLst>
                <a:path extrusionOk="0" h="63080" w="69522">
                  <a:moveTo>
                    <a:pt x="66212" y="0"/>
                  </a:moveTo>
                  <a:lnTo>
                    <a:pt x="1" y="63079"/>
                  </a:lnTo>
                  <a:lnTo>
                    <a:pt x="3323" y="63079"/>
                  </a:lnTo>
                  <a:lnTo>
                    <a:pt x="69521"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11"/>
            <p:cNvSpPr/>
            <p:nvPr/>
          </p:nvSpPr>
          <p:spPr>
            <a:xfrm>
              <a:off x="5599950" y="3566525"/>
              <a:ext cx="1737725" cy="1577000"/>
            </a:xfrm>
            <a:custGeom>
              <a:rect b="b" l="l" r="r" t="t"/>
              <a:pathLst>
                <a:path extrusionOk="0" h="63080" w="69509">
                  <a:moveTo>
                    <a:pt x="0" y="0"/>
                  </a:moveTo>
                  <a:lnTo>
                    <a:pt x="66199" y="63079"/>
                  </a:lnTo>
                  <a:lnTo>
                    <a:pt x="69509" y="63079"/>
                  </a:lnTo>
                  <a:lnTo>
                    <a:pt x="3310"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8" name="Google Shape;28;p11"/>
          <p:cNvGrpSpPr/>
          <p:nvPr/>
        </p:nvGrpSpPr>
        <p:grpSpPr>
          <a:xfrm>
            <a:off x="-417858" y="-823150"/>
            <a:ext cx="9978772" cy="7065515"/>
            <a:chOff x="-417858" y="-823150"/>
            <a:chExt cx="9978772" cy="7065515"/>
          </a:xfrm>
        </p:grpSpPr>
        <p:grpSp>
          <p:nvGrpSpPr>
            <p:cNvPr id="29" name="Google Shape;29;p11"/>
            <p:cNvGrpSpPr/>
            <p:nvPr/>
          </p:nvGrpSpPr>
          <p:grpSpPr>
            <a:xfrm>
              <a:off x="33" y="-132178"/>
              <a:ext cx="1291188" cy="4951353"/>
              <a:chOff x="1440600" y="197825"/>
              <a:chExt cx="990175" cy="3797050"/>
            </a:xfrm>
          </p:grpSpPr>
          <p:sp>
            <p:nvSpPr>
              <p:cNvPr id="30" name="Google Shape;30;p11"/>
              <p:cNvSpPr/>
              <p:nvPr/>
            </p:nvSpPr>
            <p:spPr>
              <a:xfrm>
                <a:off x="1440600" y="197825"/>
                <a:ext cx="990175" cy="1889850"/>
              </a:xfrm>
              <a:custGeom>
                <a:rect b="b" l="l" r="r" t="t"/>
                <a:pathLst>
                  <a:path extrusionOk="0" h="75594" w="39607">
                    <a:moveTo>
                      <a:pt x="0" y="1"/>
                    </a:moveTo>
                    <a:lnTo>
                      <a:pt x="0" y="75593"/>
                    </a:lnTo>
                    <a:lnTo>
                      <a:pt x="219" y="75593"/>
                    </a:lnTo>
                    <a:cubicBezTo>
                      <a:pt x="21405" y="75593"/>
                      <a:pt x="38652" y="42074"/>
                      <a:pt x="39606"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11"/>
              <p:cNvSpPr/>
              <p:nvPr/>
            </p:nvSpPr>
            <p:spPr>
              <a:xfrm>
                <a:off x="1440600" y="2105050"/>
                <a:ext cx="590825" cy="1889825"/>
              </a:xfrm>
              <a:custGeom>
                <a:rect b="b" l="l" r="r" t="t"/>
                <a:pathLst>
                  <a:path extrusionOk="0" h="75593" w="23633">
                    <a:moveTo>
                      <a:pt x="0" y="0"/>
                    </a:moveTo>
                    <a:lnTo>
                      <a:pt x="0" y="75593"/>
                    </a:lnTo>
                    <a:lnTo>
                      <a:pt x="23633" y="75593"/>
                    </a:lnTo>
                    <a:cubicBezTo>
                      <a:pt x="23056" y="33659"/>
                      <a:pt x="12712"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11"/>
              <p:cNvSpPr/>
              <p:nvPr/>
            </p:nvSpPr>
            <p:spPr>
              <a:xfrm>
                <a:off x="1440600" y="197825"/>
                <a:ext cx="858875" cy="1889850"/>
              </a:xfrm>
              <a:custGeom>
                <a:rect b="b" l="l" r="r" t="t"/>
                <a:pathLst>
                  <a:path extrusionOk="0" h="75594" w="34355">
                    <a:moveTo>
                      <a:pt x="0" y="1"/>
                    </a:moveTo>
                    <a:lnTo>
                      <a:pt x="0" y="75593"/>
                    </a:lnTo>
                    <a:lnTo>
                      <a:pt x="179" y="75593"/>
                    </a:lnTo>
                    <a:cubicBezTo>
                      <a:pt x="18560" y="75593"/>
                      <a:pt x="33539" y="42074"/>
                      <a:pt x="343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 name="Google Shape;33;p11"/>
              <p:cNvSpPr/>
              <p:nvPr/>
            </p:nvSpPr>
            <p:spPr>
              <a:xfrm>
                <a:off x="1440600" y="197825"/>
                <a:ext cx="644550" cy="1889850"/>
              </a:xfrm>
              <a:custGeom>
                <a:rect b="b" l="l" r="r" t="t"/>
                <a:pathLst>
                  <a:path extrusionOk="0" h="75594" w="25782">
                    <a:moveTo>
                      <a:pt x="0" y="1"/>
                    </a:moveTo>
                    <a:lnTo>
                      <a:pt x="0" y="75593"/>
                    </a:lnTo>
                    <a:lnTo>
                      <a:pt x="139" y="75593"/>
                    </a:lnTo>
                    <a:cubicBezTo>
                      <a:pt x="13905" y="75593"/>
                      <a:pt x="25144" y="42074"/>
                      <a:pt x="2578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 name="Google Shape;34;p11"/>
              <p:cNvSpPr/>
              <p:nvPr/>
            </p:nvSpPr>
            <p:spPr>
              <a:xfrm>
                <a:off x="1526125" y="471350"/>
                <a:ext cx="341675" cy="1616325"/>
              </a:xfrm>
              <a:custGeom>
                <a:rect b="b" l="l" r="r" t="t"/>
                <a:pathLst>
                  <a:path extrusionOk="0" h="64653" w="13667">
                    <a:moveTo>
                      <a:pt x="5690" y="1"/>
                    </a:moveTo>
                    <a:cubicBezTo>
                      <a:pt x="5690" y="1"/>
                      <a:pt x="8177" y="38215"/>
                      <a:pt x="1" y="64652"/>
                    </a:cubicBezTo>
                    <a:cubicBezTo>
                      <a:pt x="13508" y="46788"/>
                      <a:pt x="13667" y="1"/>
                      <a:pt x="136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11"/>
              <p:cNvSpPr/>
              <p:nvPr/>
            </p:nvSpPr>
            <p:spPr>
              <a:xfrm>
                <a:off x="1440600" y="2105050"/>
                <a:ext cx="512750" cy="1889825"/>
              </a:xfrm>
              <a:custGeom>
                <a:rect b="b" l="l" r="r" t="t"/>
                <a:pathLst>
                  <a:path extrusionOk="0" h="75593" w="20510">
                    <a:moveTo>
                      <a:pt x="0" y="0"/>
                    </a:moveTo>
                    <a:lnTo>
                      <a:pt x="0" y="75593"/>
                    </a:lnTo>
                    <a:lnTo>
                      <a:pt x="20509" y="75593"/>
                    </a:lnTo>
                    <a:cubicBezTo>
                      <a:pt x="20012" y="33659"/>
                      <a:pt x="11021" y="239"/>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11"/>
              <p:cNvSpPr/>
              <p:nvPr/>
            </p:nvSpPr>
            <p:spPr>
              <a:xfrm>
                <a:off x="1440600" y="2105050"/>
                <a:ext cx="384450" cy="1889825"/>
              </a:xfrm>
              <a:custGeom>
                <a:rect b="b" l="l" r="r" t="t"/>
                <a:pathLst>
                  <a:path extrusionOk="0" h="75593" w="15378">
                    <a:moveTo>
                      <a:pt x="0" y="0"/>
                    </a:moveTo>
                    <a:lnTo>
                      <a:pt x="0" y="75593"/>
                    </a:lnTo>
                    <a:lnTo>
                      <a:pt x="15377" y="75593"/>
                    </a:lnTo>
                    <a:cubicBezTo>
                      <a:pt x="14999" y="33659"/>
                      <a:pt x="8256" y="239"/>
                      <a:pt x="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 name="Google Shape;37;p11"/>
              <p:cNvSpPr/>
              <p:nvPr/>
            </p:nvSpPr>
            <p:spPr>
              <a:xfrm>
                <a:off x="1440600" y="2197550"/>
                <a:ext cx="214850" cy="1797325"/>
              </a:xfrm>
              <a:custGeom>
                <a:rect b="b" l="l" r="r" t="t"/>
                <a:pathLst>
                  <a:path extrusionOk="0" h="71893" w="8594">
                    <a:moveTo>
                      <a:pt x="4317" y="0"/>
                    </a:moveTo>
                    <a:lnTo>
                      <a:pt x="0" y="617"/>
                    </a:lnTo>
                    <a:lnTo>
                      <a:pt x="0" y="71893"/>
                    </a:lnTo>
                    <a:lnTo>
                      <a:pt x="8594" y="71893"/>
                    </a:lnTo>
                    <a:cubicBezTo>
                      <a:pt x="8594" y="21902"/>
                      <a:pt x="4317" y="0"/>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 name="Google Shape;38;p11"/>
              <p:cNvSpPr/>
              <p:nvPr/>
            </p:nvSpPr>
            <p:spPr>
              <a:xfrm>
                <a:off x="1440600" y="2035925"/>
                <a:ext cx="214850" cy="206400"/>
              </a:xfrm>
              <a:custGeom>
                <a:rect b="b" l="l" r="r" t="t"/>
                <a:pathLst>
                  <a:path extrusionOk="0" h="8256" w="8594">
                    <a:moveTo>
                      <a:pt x="0" y="0"/>
                    </a:moveTo>
                    <a:lnTo>
                      <a:pt x="0" y="7082"/>
                    </a:lnTo>
                    <a:lnTo>
                      <a:pt x="8594" y="8256"/>
                    </a:lnTo>
                    <a:lnTo>
                      <a:pt x="8594" y="27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9" name="Google Shape;39;p11"/>
            <p:cNvGrpSpPr/>
            <p:nvPr/>
          </p:nvGrpSpPr>
          <p:grpSpPr>
            <a:xfrm flipH="1">
              <a:off x="7860233" y="-132178"/>
              <a:ext cx="1291188" cy="4951353"/>
              <a:chOff x="1440600" y="197825"/>
              <a:chExt cx="990175" cy="3797050"/>
            </a:xfrm>
          </p:grpSpPr>
          <p:sp>
            <p:nvSpPr>
              <p:cNvPr id="40" name="Google Shape;40;p11"/>
              <p:cNvSpPr/>
              <p:nvPr/>
            </p:nvSpPr>
            <p:spPr>
              <a:xfrm>
                <a:off x="1440600" y="197825"/>
                <a:ext cx="990175" cy="1889850"/>
              </a:xfrm>
              <a:custGeom>
                <a:rect b="b" l="l" r="r" t="t"/>
                <a:pathLst>
                  <a:path extrusionOk="0" h="75594" w="39607">
                    <a:moveTo>
                      <a:pt x="0" y="1"/>
                    </a:moveTo>
                    <a:lnTo>
                      <a:pt x="0" y="75593"/>
                    </a:lnTo>
                    <a:lnTo>
                      <a:pt x="219" y="75593"/>
                    </a:lnTo>
                    <a:cubicBezTo>
                      <a:pt x="21405" y="75593"/>
                      <a:pt x="38652" y="42074"/>
                      <a:pt x="39606"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11"/>
              <p:cNvSpPr/>
              <p:nvPr/>
            </p:nvSpPr>
            <p:spPr>
              <a:xfrm>
                <a:off x="1440600" y="2105050"/>
                <a:ext cx="590825" cy="1889825"/>
              </a:xfrm>
              <a:custGeom>
                <a:rect b="b" l="l" r="r" t="t"/>
                <a:pathLst>
                  <a:path extrusionOk="0" h="75593" w="23633">
                    <a:moveTo>
                      <a:pt x="0" y="0"/>
                    </a:moveTo>
                    <a:lnTo>
                      <a:pt x="0" y="75593"/>
                    </a:lnTo>
                    <a:lnTo>
                      <a:pt x="23633" y="75593"/>
                    </a:lnTo>
                    <a:cubicBezTo>
                      <a:pt x="23056" y="33659"/>
                      <a:pt x="12712"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11"/>
              <p:cNvSpPr/>
              <p:nvPr/>
            </p:nvSpPr>
            <p:spPr>
              <a:xfrm>
                <a:off x="1440600" y="197825"/>
                <a:ext cx="858875" cy="1889850"/>
              </a:xfrm>
              <a:custGeom>
                <a:rect b="b" l="l" r="r" t="t"/>
                <a:pathLst>
                  <a:path extrusionOk="0" h="75594" w="34355">
                    <a:moveTo>
                      <a:pt x="0" y="1"/>
                    </a:moveTo>
                    <a:lnTo>
                      <a:pt x="0" y="75593"/>
                    </a:lnTo>
                    <a:lnTo>
                      <a:pt x="179" y="75593"/>
                    </a:lnTo>
                    <a:cubicBezTo>
                      <a:pt x="18560" y="75593"/>
                      <a:pt x="33539" y="42074"/>
                      <a:pt x="343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11"/>
              <p:cNvSpPr/>
              <p:nvPr/>
            </p:nvSpPr>
            <p:spPr>
              <a:xfrm>
                <a:off x="1440600" y="197825"/>
                <a:ext cx="644550" cy="1889850"/>
              </a:xfrm>
              <a:custGeom>
                <a:rect b="b" l="l" r="r" t="t"/>
                <a:pathLst>
                  <a:path extrusionOk="0" h="75594" w="25782">
                    <a:moveTo>
                      <a:pt x="0" y="1"/>
                    </a:moveTo>
                    <a:lnTo>
                      <a:pt x="0" y="75593"/>
                    </a:lnTo>
                    <a:lnTo>
                      <a:pt x="139" y="75593"/>
                    </a:lnTo>
                    <a:cubicBezTo>
                      <a:pt x="13905" y="75593"/>
                      <a:pt x="25144" y="42074"/>
                      <a:pt x="257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11"/>
              <p:cNvSpPr/>
              <p:nvPr/>
            </p:nvSpPr>
            <p:spPr>
              <a:xfrm>
                <a:off x="1526125" y="471350"/>
                <a:ext cx="341675" cy="1616325"/>
              </a:xfrm>
              <a:custGeom>
                <a:rect b="b" l="l" r="r" t="t"/>
                <a:pathLst>
                  <a:path extrusionOk="0" h="64653" w="13667">
                    <a:moveTo>
                      <a:pt x="5690" y="1"/>
                    </a:moveTo>
                    <a:cubicBezTo>
                      <a:pt x="5690" y="1"/>
                      <a:pt x="8177" y="38215"/>
                      <a:pt x="1" y="64652"/>
                    </a:cubicBezTo>
                    <a:cubicBezTo>
                      <a:pt x="13508" y="46788"/>
                      <a:pt x="13667" y="1"/>
                      <a:pt x="136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11"/>
              <p:cNvSpPr/>
              <p:nvPr/>
            </p:nvSpPr>
            <p:spPr>
              <a:xfrm>
                <a:off x="1440600" y="2105050"/>
                <a:ext cx="512750" cy="1889825"/>
              </a:xfrm>
              <a:custGeom>
                <a:rect b="b" l="l" r="r" t="t"/>
                <a:pathLst>
                  <a:path extrusionOk="0" h="75593" w="20510">
                    <a:moveTo>
                      <a:pt x="0" y="0"/>
                    </a:moveTo>
                    <a:lnTo>
                      <a:pt x="0" y="75593"/>
                    </a:lnTo>
                    <a:lnTo>
                      <a:pt x="20509" y="75593"/>
                    </a:lnTo>
                    <a:cubicBezTo>
                      <a:pt x="20012" y="33659"/>
                      <a:pt x="11021" y="239"/>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 name="Google Shape;46;p11"/>
              <p:cNvSpPr/>
              <p:nvPr/>
            </p:nvSpPr>
            <p:spPr>
              <a:xfrm>
                <a:off x="1440600" y="2105050"/>
                <a:ext cx="384450" cy="1889825"/>
              </a:xfrm>
              <a:custGeom>
                <a:rect b="b" l="l" r="r" t="t"/>
                <a:pathLst>
                  <a:path extrusionOk="0" h="75593" w="15378">
                    <a:moveTo>
                      <a:pt x="0" y="0"/>
                    </a:moveTo>
                    <a:lnTo>
                      <a:pt x="0" y="75593"/>
                    </a:lnTo>
                    <a:lnTo>
                      <a:pt x="15377" y="75593"/>
                    </a:lnTo>
                    <a:cubicBezTo>
                      <a:pt x="14999" y="33659"/>
                      <a:pt x="8256"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 name="Google Shape;47;p11"/>
              <p:cNvSpPr/>
              <p:nvPr/>
            </p:nvSpPr>
            <p:spPr>
              <a:xfrm>
                <a:off x="1440600" y="2197550"/>
                <a:ext cx="214850" cy="1797325"/>
              </a:xfrm>
              <a:custGeom>
                <a:rect b="b" l="l" r="r" t="t"/>
                <a:pathLst>
                  <a:path extrusionOk="0" h="71893" w="8594">
                    <a:moveTo>
                      <a:pt x="4317" y="0"/>
                    </a:moveTo>
                    <a:lnTo>
                      <a:pt x="0" y="617"/>
                    </a:lnTo>
                    <a:lnTo>
                      <a:pt x="0" y="71893"/>
                    </a:lnTo>
                    <a:lnTo>
                      <a:pt x="8594" y="71893"/>
                    </a:lnTo>
                    <a:cubicBezTo>
                      <a:pt x="8594" y="21902"/>
                      <a:pt x="4317" y="0"/>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 name="Google Shape;48;p11"/>
              <p:cNvSpPr/>
              <p:nvPr/>
            </p:nvSpPr>
            <p:spPr>
              <a:xfrm>
                <a:off x="1440600" y="2035925"/>
                <a:ext cx="214850" cy="206400"/>
              </a:xfrm>
              <a:custGeom>
                <a:rect b="b" l="l" r="r" t="t"/>
                <a:pathLst>
                  <a:path extrusionOk="0" h="8256" w="8594">
                    <a:moveTo>
                      <a:pt x="0" y="0"/>
                    </a:moveTo>
                    <a:lnTo>
                      <a:pt x="0" y="7082"/>
                    </a:lnTo>
                    <a:lnTo>
                      <a:pt x="8594" y="8256"/>
                    </a:lnTo>
                    <a:lnTo>
                      <a:pt x="8594" y="27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9" name="Google Shape;49;p11"/>
            <p:cNvGrpSpPr/>
            <p:nvPr/>
          </p:nvGrpSpPr>
          <p:grpSpPr>
            <a:xfrm>
              <a:off x="-20" y="4613271"/>
              <a:ext cx="9143683" cy="1629094"/>
              <a:chOff x="429225" y="4417075"/>
              <a:chExt cx="6749600" cy="1202550"/>
            </a:xfrm>
          </p:grpSpPr>
          <p:sp>
            <p:nvSpPr>
              <p:cNvPr id="50" name="Google Shape;50;p11"/>
              <p:cNvSpPr/>
              <p:nvPr/>
            </p:nvSpPr>
            <p:spPr>
              <a:xfrm>
                <a:off x="1901275" y="5022325"/>
                <a:ext cx="3806000" cy="502300"/>
              </a:xfrm>
              <a:custGeom>
                <a:rect b="b" l="l" r="r" t="t"/>
                <a:pathLst>
                  <a:path extrusionOk="0" h="20092" w="152240">
                    <a:moveTo>
                      <a:pt x="0" y="0"/>
                    </a:moveTo>
                    <a:lnTo>
                      <a:pt x="0" y="20092"/>
                    </a:lnTo>
                    <a:lnTo>
                      <a:pt x="152239" y="20092"/>
                    </a:lnTo>
                    <a:lnTo>
                      <a:pt x="152239" y="0"/>
                    </a:lnTo>
                    <a:close/>
                  </a:path>
                </a:pathLst>
              </a:custGeom>
              <a:solidFill>
                <a:srgbClr val="C3CA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 name="Google Shape;51;p11"/>
              <p:cNvSpPr/>
              <p:nvPr/>
            </p:nvSpPr>
            <p:spPr>
              <a:xfrm>
                <a:off x="429225" y="4417075"/>
                <a:ext cx="650000" cy="553050"/>
              </a:xfrm>
              <a:custGeom>
                <a:rect b="b" l="l" r="r" t="t"/>
                <a:pathLst>
                  <a:path extrusionOk="0" h="22122" w="26000">
                    <a:moveTo>
                      <a:pt x="6465" y="1"/>
                    </a:moveTo>
                    <a:cubicBezTo>
                      <a:pt x="2884" y="1"/>
                      <a:pt x="0" y="2905"/>
                      <a:pt x="0" y="6466"/>
                    </a:cubicBezTo>
                    <a:lnTo>
                      <a:pt x="0" y="22121"/>
                    </a:lnTo>
                    <a:lnTo>
                      <a:pt x="26000" y="22121"/>
                    </a:lnTo>
                    <a:lnTo>
                      <a:pt x="26000" y="6466"/>
                    </a:lnTo>
                    <a:cubicBezTo>
                      <a:pt x="26000" y="2885"/>
                      <a:pt x="23095"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 name="Google Shape;52;p11"/>
              <p:cNvSpPr/>
              <p:nvPr/>
            </p:nvSpPr>
            <p:spPr>
              <a:xfrm>
                <a:off x="429700"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2"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11"/>
              <p:cNvSpPr/>
              <p:nvPr/>
            </p:nvSpPr>
            <p:spPr>
              <a:xfrm>
                <a:off x="944925" y="4650825"/>
                <a:ext cx="134300" cy="319300"/>
              </a:xfrm>
              <a:custGeom>
                <a:rect b="b" l="l" r="r" t="t"/>
                <a:pathLst>
                  <a:path extrusionOk="0" h="12772" w="5372">
                    <a:moveTo>
                      <a:pt x="5372" y="0"/>
                    </a:moveTo>
                    <a:cubicBezTo>
                      <a:pt x="5089" y="1009"/>
                      <a:pt x="4907" y="1390"/>
                      <a:pt x="4548" y="1390"/>
                    </a:cubicBezTo>
                    <a:cubicBezTo>
                      <a:pt x="4376" y="1390"/>
                      <a:pt x="4164"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 name="Google Shape;54;p11"/>
              <p:cNvSpPr/>
              <p:nvPr/>
            </p:nvSpPr>
            <p:spPr>
              <a:xfrm>
                <a:off x="429700" y="4488200"/>
                <a:ext cx="612225" cy="481925"/>
              </a:xfrm>
              <a:custGeom>
                <a:rect b="b" l="l" r="r" t="t"/>
                <a:pathLst>
                  <a:path extrusionOk="0" h="19277" w="24489">
                    <a:moveTo>
                      <a:pt x="2010" y="0"/>
                    </a:moveTo>
                    <a:cubicBezTo>
                      <a:pt x="777" y="1134"/>
                      <a:pt x="1" y="2706"/>
                      <a:pt x="1" y="4536"/>
                    </a:cubicBezTo>
                    <a:lnTo>
                      <a:pt x="1" y="19276"/>
                    </a:lnTo>
                    <a:lnTo>
                      <a:pt x="24489" y="19276"/>
                    </a:lnTo>
                    <a:lnTo>
                      <a:pt x="24489" y="7659"/>
                    </a:lnTo>
                    <a:cubicBezTo>
                      <a:pt x="20033" y="5709"/>
                      <a:pt x="14881" y="5570"/>
                      <a:pt x="10166" y="4158"/>
                    </a:cubicBezTo>
                    <a:cubicBezTo>
                      <a:pt x="7242" y="3263"/>
                      <a:pt x="4477" y="185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 name="Google Shape;55;p11"/>
              <p:cNvSpPr/>
              <p:nvPr/>
            </p:nvSpPr>
            <p:spPr>
              <a:xfrm>
                <a:off x="430200" y="4449400"/>
                <a:ext cx="612225" cy="520725"/>
              </a:xfrm>
              <a:custGeom>
                <a:rect b="b" l="l" r="r" t="t"/>
                <a:pathLst>
                  <a:path extrusionOk="0" h="20829" w="24489">
                    <a:moveTo>
                      <a:pt x="6068" y="1"/>
                    </a:moveTo>
                    <a:cubicBezTo>
                      <a:pt x="2706" y="1"/>
                      <a:pt x="1" y="2726"/>
                      <a:pt x="1" y="6088"/>
                    </a:cubicBezTo>
                    <a:lnTo>
                      <a:pt x="1" y="6207"/>
                    </a:lnTo>
                    <a:cubicBezTo>
                      <a:pt x="1" y="2885"/>
                      <a:pt x="2706" y="160"/>
                      <a:pt x="6028" y="160"/>
                    </a:cubicBezTo>
                    <a:lnTo>
                      <a:pt x="18262" y="160"/>
                    </a:lnTo>
                    <a:cubicBezTo>
                      <a:pt x="21584" y="160"/>
                      <a:pt x="24270" y="2885"/>
                      <a:pt x="24270" y="6207"/>
                    </a:cubicBezTo>
                    <a:lnTo>
                      <a:pt x="24270" y="20828"/>
                    </a:lnTo>
                    <a:lnTo>
                      <a:pt x="24489" y="20828"/>
                    </a:lnTo>
                    <a:lnTo>
                      <a:pt x="24489" y="6088"/>
                    </a:lnTo>
                    <a:cubicBezTo>
                      <a:pt x="24469" y="2726"/>
                      <a:pt x="21763" y="1"/>
                      <a:pt x="18402"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 name="Google Shape;56;p11"/>
              <p:cNvSpPr/>
              <p:nvPr/>
            </p:nvSpPr>
            <p:spPr>
              <a:xfrm>
                <a:off x="1191600" y="4417075"/>
                <a:ext cx="650525" cy="553050"/>
              </a:xfrm>
              <a:custGeom>
                <a:rect b="b" l="l" r="r" t="t"/>
                <a:pathLst>
                  <a:path extrusionOk="0" h="22122" w="26021">
                    <a:moveTo>
                      <a:pt x="6466" y="1"/>
                    </a:moveTo>
                    <a:cubicBezTo>
                      <a:pt x="2885" y="1"/>
                      <a:pt x="1" y="2905"/>
                      <a:pt x="1" y="6466"/>
                    </a:cubicBezTo>
                    <a:lnTo>
                      <a:pt x="1" y="22121"/>
                    </a:lnTo>
                    <a:lnTo>
                      <a:pt x="26020" y="22121"/>
                    </a:lnTo>
                    <a:lnTo>
                      <a:pt x="26020" y="6466"/>
                    </a:lnTo>
                    <a:cubicBezTo>
                      <a:pt x="26020"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 name="Google Shape;57;p11"/>
              <p:cNvSpPr/>
              <p:nvPr/>
            </p:nvSpPr>
            <p:spPr>
              <a:xfrm>
                <a:off x="1192600" y="4449400"/>
                <a:ext cx="612725" cy="520725"/>
              </a:xfrm>
              <a:custGeom>
                <a:rect b="b" l="l" r="r" t="t"/>
                <a:pathLst>
                  <a:path extrusionOk="0" h="20829" w="24509">
                    <a:moveTo>
                      <a:pt x="6087"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 name="Google Shape;58;p11"/>
              <p:cNvSpPr/>
              <p:nvPr/>
            </p:nvSpPr>
            <p:spPr>
              <a:xfrm>
                <a:off x="1707825" y="4650825"/>
                <a:ext cx="134300" cy="319300"/>
              </a:xfrm>
              <a:custGeom>
                <a:rect b="b" l="l" r="r" t="t"/>
                <a:pathLst>
                  <a:path extrusionOk="0" h="12772" w="5372">
                    <a:moveTo>
                      <a:pt x="5371" y="0"/>
                    </a:moveTo>
                    <a:cubicBezTo>
                      <a:pt x="5089" y="1009"/>
                      <a:pt x="4906" y="1390"/>
                      <a:pt x="4548" y="1390"/>
                    </a:cubicBezTo>
                    <a:cubicBezTo>
                      <a:pt x="4376" y="1390"/>
                      <a:pt x="4163" y="1302"/>
                      <a:pt x="3879" y="1154"/>
                    </a:cubicBezTo>
                    <a:lnTo>
                      <a:pt x="0" y="12771"/>
                    </a:lnTo>
                    <a:lnTo>
                      <a:pt x="5371" y="12771"/>
                    </a:lnTo>
                    <a:lnTo>
                      <a:pt x="537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 name="Google Shape;59;p11"/>
              <p:cNvSpPr/>
              <p:nvPr/>
            </p:nvSpPr>
            <p:spPr>
              <a:xfrm>
                <a:off x="1192600" y="4488200"/>
                <a:ext cx="612225" cy="481925"/>
              </a:xfrm>
              <a:custGeom>
                <a:rect b="b" l="l" r="r" t="t"/>
                <a:pathLst>
                  <a:path extrusionOk="0" h="19277" w="24489">
                    <a:moveTo>
                      <a:pt x="2009" y="0"/>
                    </a:moveTo>
                    <a:cubicBezTo>
                      <a:pt x="756" y="1134"/>
                      <a:pt x="0" y="2706"/>
                      <a:pt x="0" y="4536"/>
                    </a:cubicBezTo>
                    <a:lnTo>
                      <a:pt x="0" y="19276"/>
                    </a:lnTo>
                    <a:lnTo>
                      <a:pt x="24488" y="19276"/>
                    </a:lnTo>
                    <a:lnTo>
                      <a:pt x="24488" y="7659"/>
                    </a:lnTo>
                    <a:cubicBezTo>
                      <a:pt x="20032" y="5709"/>
                      <a:pt x="14860" y="5570"/>
                      <a:pt x="10165" y="4158"/>
                    </a:cubicBezTo>
                    <a:cubicBezTo>
                      <a:pt x="7221" y="3263"/>
                      <a:pt x="4476" y="1850"/>
                      <a:pt x="200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 name="Google Shape;60;p11"/>
              <p:cNvSpPr/>
              <p:nvPr/>
            </p:nvSpPr>
            <p:spPr>
              <a:xfrm>
                <a:off x="1192600" y="4449400"/>
                <a:ext cx="612225" cy="520725"/>
              </a:xfrm>
              <a:custGeom>
                <a:rect b="b" l="l" r="r" t="t"/>
                <a:pathLst>
                  <a:path extrusionOk="0" h="20829" w="24489">
                    <a:moveTo>
                      <a:pt x="6068" y="1"/>
                    </a:moveTo>
                    <a:cubicBezTo>
                      <a:pt x="2706" y="1"/>
                      <a:pt x="0" y="2726"/>
                      <a:pt x="0" y="6088"/>
                    </a:cubicBezTo>
                    <a:lnTo>
                      <a:pt x="0" y="6207"/>
                    </a:lnTo>
                    <a:cubicBezTo>
                      <a:pt x="0" y="2885"/>
                      <a:pt x="2706" y="160"/>
                      <a:pt x="6008" y="160"/>
                    </a:cubicBezTo>
                    <a:lnTo>
                      <a:pt x="18242" y="160"/>
                    </a:lnTo>
                    <a:cubicBezTo>
                      <a:pt x="21584" y="160"/>
                      <a:pt x="24269" y="2885"/>
                      <a:pt x="24269" y="6207"/>
                    </a:cubicBezTo>
                    <a:lnTo>
                      <a:pt x="24269" y="20828"/>
                    </a:lnTo>
                    <a:lnTo>
                      <a:pt x="24488" y="20828"/>
                    </a:lnTo>
                    <a:lnTo>
                      <a:pt x="24488" y="6088"/>
                    </a:lnTo>
                    <a:cubicBezTo>
                      <a:pt x="24488" y="2726"/>
                      <a:pt x="21743" y="1"/>
                      <a:pt x="1840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 name="Google Shape;61;p11"/>
              <p:cNvSpPr/>
              <p:nvPr/>
            </p:nvSpPr>
            <p:spPr>
              <a:xfrm>
                <a:off x="1954475" y="4417075"/>
                <a:ext cx="650525" cy="553050"/>
              </a:xfrm>
              <a:custGeom>
                <a:rect b="b" l="l" r="r" t="t"/>
                <a:pathLst>
                  <a:path extrusionOk="0" h="22122" w="26021">
                    <a:moveTo>
                      <a:pt x="6466" y="1"/>
                    </a:moveTo>
                    <a:cubicBezTo>
                      <a:pt x="2885" y="1"/>
                      <a:pt x="1" y="2905"/>
                      <a:pt x="1" y="6466"/>
                    </a:cubicBezTo>
                    <a:lnTo>
                      <a:pt x="1" y="22121"/>
                    </a:lnTo>
                    <a:lnTo>
                      <a:pt x="26021" y="22121"/>
                    </a:lnTo>
                    <a:lnTo>
                      <a:pt x="26021" y="6466"/>
                    </a:lnTo>
                    <a:cubicBezTo>
                      <a:pt x="26021"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 name="Google Shape;62;p11"/>
              <p:cNvSpPr/>
              <p:nvPr/>
            </p:nvSpPr>
            <p:spPr>
              <a:xfrm>
                <a:off x="1954475" y="4449400"/>
                <a:ext cx="613225" cy="520725"/>
              </a:xfrm>
              <a:custGeom>
                <a:rect b="b" l="l" r="r" t="t"/>
                <a:pathLst>
                  <a:path extrusionOk="0" h="20829" w="24529">
                    <a:moveTo>
                      <a:pt x="6108" y="1"/>
                    </a:moveTo>
                    <a:cubicBezTo>
                      <a:pt x="2746" y="1"/>
                      <a:pt x="1" y="2726"/>
                      <a:pt x="1" y="6088"/>
                    </a:cubicBezTo>
                    <a:lnTo>
                      <a:pt x="1" y="20828"/>
                    </a:lnTo>
                    <a:lnTo>
                      <a:pt x="24529" y="20828"/>
                    </a:lnTo>
                    <a:lnTo>
                      <a:pt x="24529" y="6088"/>
                    </a:lnTo>
                    <a:cubicBezTo>
                      <a:pt x="24529" y="2726"/>
                      <a:pt x="21783" y="1"/>
                      <a:pt x="1844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11"/>
              <p:cNvSpPr/>
              <p:nvPr/>
            </p:nvSpPr>
            <p:spPr>
              <a:xfrm>
                <a:off x="2470200" y="4650825"/>
                <a:ext cx="134300" cy="319300"/>
              </a:xfrm>
              <a:custGeom>
                <a:rect b="b" l="l" r="r" t="t"/>
                <a:pathLst>
                  <a:path extrusionOk="0" h="12772" w="5372">
                    <a:moveTo>
                      <a:pt x="5372" y="0"/>
                    </a:moveTo>
                    <a:cubicBezTo>
                      <a:pt x="5076" y="1009"/>
                      <a:pt x="4889" y="1390"/>
                      <a:pt x="4535" y="1390"/>
                    </a:cubicBezTo>
                    <a:cubicBezTo>
                      <a:pt x="4365" y="1390"/>
                      <a:pt x="4157"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 name="Google Shape;64;p11"/>
              <p:cNvSpPr/>
              <p:nvPr/>
            </p:nvSpPr>
            <p:spPr>
              <a:xfrm>
                <a:off x="1954475" y="4488200"/>
                <a:ext cx="612725" cy="481925"/>
              </a:xfrm>
              <a:custGeom>
                <a:rect b="b" l="l" r="r" t="t"/>
                <a:pathLst>
                  <a:path extrusionOk="0" h="19277" w="24509">
                    <a:moveTo>
                      <a:pt x="2010" y="0"/>
                    </a:moveTo>
                    <a:cubicBezTo>
                      <a:pt x="777" y="1134"/>
                      <a:pt x="1" y="2706"/>
                      <a:pt x="1" y="4536"/>
                    </a:cubicBezTo>
                    <a:lnTo>
                      <a:pt x="1" y="19276"/>
                    </a:lnTo>
                    <a:lnTo>
                      <a:pt x="24509" y="19276"/>
                    </a:lnTo>
                    <a:lnTo>
                      <a:pt x="24509" y="7659"/>
                    </a:lnTo>
                    <a:cubicBezTo>
                      <a:pt x="20053" y="5709"/>
                      <a:pt x="14881" y="5570"/>
                      <a:pt x="10166" y="4158"/>
                    </a:cubicBezTo>
                    <a:cubicBezTo>
                      <a:pt x="7242" y="3263"/>
                      <a:pt x="4477" y="1850"/>
                      <a:pt x="201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 name="Google Shape;65;p11"/>
              <p:cNvSpPr/>
              <p:nvPr/>
            </p:nvSpPr>
            <p:spPr>
              <a:xfrm>
                <a:off x="1954475" y="4449400"/>
                <a:ext cx="612725" cy="520725"/>
              </a:xfrm>
              <a:custGeom>
                <a:rect b="b" l="l" r="r" t="t"/>
                <a:pathLst>
                  <a:path extrusionOk="0" h="20829" w="24509">
                    <a:moveTo>
                      <a:pt x="6068" y="1"/>
                    </a:moveTo>
                    <a:cubicBezTo>
                      <a:pt x="2726" y="1"/>
                      <a:pt x="1" y="2726"/>
                      <a:pt x="1" y="6088"/>
                    </a:cubicBezTo>
                    <a:lnTo>
                      <a:pt x="1" y="6207"/>
                    </a:lnTo>
                    <a:cubicBezTo>
                      <a:pt x="1" y="2885"/>
                      <a:pt x="2726" y="160"/>
                      <a:pt x="6028" y="160"/>
                    </a:cubicBezTo>
                    <a:lnTo>
                      <a:pt x="18262" y="160"/>
                    </a:lnTo>
                    <a:cubicBezTo>
                      <a:pt x="21584" y="160"/>
                      <a:pt x="24270" y="2885"/>
                      <a:pt x="24270" y="6207"/>
                    </a:cubicBezTo>
                    <a:lnTo>
                      <a:pt x="24270" y="20828"/>
                    </a:lnTo>
                    <a:lnTo>
                      <a:pt x="24509" y="20828"/>
                    </a:lnTo>
                    <a:lnTo>
                      <a:pt x="24509" y="6088"/>
                    </a:lnTo>
                    <a:cubicBezTo>
                      <a:pt x="24509" y="2726"/>
                      <a:pt x="21783" y="1"/>
                      <a:pt x="1844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11"/>
              <p:cNvSpPr/>
              <p:nvPr/>
            </p:nvSpPr>
            <p:spPr>
              <a:xfrm>
                <a:off x="2716875" y="4417075"/>
                <a:ext cx="650025" cy="553050"/>
              </a:xfrm>
              <a:custGeom>
                <a:rect b="b" l="l" r="r" t="t"/>
                <a:pathLst>
                  <a:path extrusionOk="0" h="22122" w="26001">
                    <a:moveTo>
                      <a:pt x="6466" y="1"/>
                    </a:moveTo>
                    <a:cubicBezTo>
                      <a:pt x="2885" y="1"/>
                      <a:pt x="0" y="2905"/>
                      <a:pt x="0" y="6466"/>
                    </a:cubicBezTo>
                    <a:lnTo>
                      <a:pt x="0" y="22121"/>
                    </a:lnTo>
                    <a:lnTo>
                      <a:pt x="26000" y="22121"/>
                    </a:lnTo>
                    <a:lnTo>
                      <a:pt x="26000" y="6466"/>
                    </a:lnTo>
                    <a:cubicBezTo>
                      <a:pt x="26000"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p11"/>
              <p:cNvSpPr/>
              <p:nvPr/>
            </p:nvSpPr>
            <p:spPr>
              <a:xfrm>
                <a:off x="2716875" y="4449400"/>
                <a:ext cx="612725" cy="520725"/>
              </a:xfrm>
              <a:custGeom>
                <a:rect b="b" l="l" r="r" t="t"/>
                <a:pathLst>
                  <a:path extrusionOk="0" h="20829" w="24509">
                    <a:moveTo>
                      <a:pt x="6088"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 name="Google Shape;68;p11"/>
              <p:cNvSpPr/>
              <p:nvPr/>
            </p:nvSpPr>
            <p:spPr>
              <a:xfrm>
                <a:off x="3232600" y="4650825"/>
                <a:ext cx="134300" cy="319300"/>
              </a:xfrm>
              <a:custGeom>
                <a:rect b="b" l="l" r="r" t="t"/>
                <a:pathLst>
                  <a:path extrusionOk="0" h="12772" w="5372">
                    <a:moveTo>
                      <a:pt x="5371" y="0"/>
                    </a:moveTo>
                    <a:cubicBezTo>
                      <a:pt x="5089" y="1009"/>
                      <a:pt x="4906" y="1390"/>
                      <a:pt x="4548" y="1390"/>
                    </a:cubicBezTo>
                    <a:cubicBezTo>
                      <a:pt x="4375" y="1390"/>
                      <a:pt x="4163" y="1302"/>
                      <a:pt x="3879" y="1154"/>
                    </a:cubicBezTo>
                    <a:lnTo>
                      <a:pt x="0" y="12771"/>
                    </a:lnTo>
                    <a:lnTo>
                      <a:pt x="5371" y="12771"/>
                    </a:lnTo>
                    <a:lnTo>
                      <a:pt x="537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11"/>
              <p:cNvSpPr/>
              <p:nvPr/>
            </p:nvSpPr>
            <p:spPr>
              <a:xfrm>
                <a:off x="2716875" y="4488200"/>
                <a:ext cx="612225" cy="481925"/>
              </a:xfrm>
              <a:custGeom>
                <a:rect b="b" l="l" r="r" t="t"/>
                <a:pathLst>
                  <a:path extrusionOk="0" h="19277" w="24489">
                    <a:moveTo>
                      <a:pt x="2010" y="0"/>
                    </a:moveTo>
                    <a:cubicBezTo>
                      <a:pt x="776" y="1134"/>
                      <a:pt x="0" y="2706"/>
                      <a:pt x="0" y="4536"/>
                    </a:cubicBezTo>
                    <a:lnTo>
                      <a:pt x="0" y="19276"/>
                    </a:lnTo>
                    <a:lnTo>
                      <a:pt x="24488" y="19276"/>
                    </a:lnTo>
                    <a:lnTo>
                      <a:pt x="24488" y="7659"/>
                    </a:lnTo>
                    <a:cubicBezTo>
                      <a:pt x="20032" y="5709"/>
                      <a:pt x="14860" y="5570"/>
                      <a:pt x="10166" y="4158"/>
                    </a:cubicBezTo>
                    <a:cubicBezTo>
                      <a:pt x="7221" y="3263"/>
                      <a:pt x="4476" y="1850"/>
                      <a:pt x="201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11"/>
              <p:cNvSpPr/>
              <p:nvPr/>
            </p:nvSpPr>
            <p:spPr>
              <a:xfrm>
                <a:off x="2717375" y="4449400"/>
                <a:ext cx="612225" cy="520725"/>
              </a:xfrm>
              <a:custGeom>
                <a:rect b="b" l="l" r="r" t="t"/>
                <a:pathLst>
                  <a:path extrusionOk="0" h="20829" w="24489">
                    <a:moveTo>
                      <a:pt x="6068" y="1"/>
                    </a:moveTo>
                    <a:cubicBezTo>
                      <a:pt x="2706" y="1"/>
                      <a:pt x="0" y="2726"/>
                      <a:pt x="0" y="6088"/>
                    </a:cubicBezTo>
                    <a:lnTo>
                      <a:pt x="0" y="6207"/>
                    </a:lnTo>
                    <a:cubicBezTo>
                      <a:pt x="0" y="2885"/>
                      <a:pt x="2706" y="160"/>
                      <a:pt x="6028" y="160"/>
                    </a:cubicBezTo>
                    <a:lnTo>
                      <a:pt x="18262" y="160"/>
                    </a:lnTo>
                    <a:cubicBezTo>
                      <a:pt x="21584" y="160"/>
                      <a:pt x="24269" y="2885"/>
                      <a:pt x="24269" y="6207"/>
                    </a:cubicBezTo>
                    <a:lnTo>
                      <a:pt x="24269" y="20828"/>
                    </a:lnTo>
                    <a:lnTo>
                      <a:pt x="24488" y="20828"/>
                    </a:lnTo>
                    <a:lnTo>
                      <a:pt x="24488" y="6088"/>
                    </a:lnTo>
                    <a:cubicBezTo>
                      <a:pt x="24468" y="2726"/>
                      <a:pt x="21763" y="1"/>
                      <a:pt x="1840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11"/>
              <p:cNvSpPr/>
              <p:nvPr/>
            </p:nvSpPr>
            <p:spPr>
              <a:xfrm>
                <a:off x="3479750" y="4417075"/>
                <a:ext cx="650025" cy="553050"/>
              </a:xfrm>
              <a:custGeom>
                <a:rect b="b" l="l" r="r" t="t"/>
                <a:pathLst>
                  <a:path extrusionOk="0" h="22122" w="26001">
                    <a:moveTo>
                      <a:pt x="6446" y="1"/>
                    </a:moveTo>
                    <a:cubicBezTo>
                      <a:pt x="2885" y="1"/>
                      <a:pt x="1" y="2905"/>
                      <a:pt x="1" y="6466"/>
                    </a:cubicBezTo>
                    <a:lnTo>
                      <a:pt x="1" y="22121"/>
                    </a:lnTo>
                    <a:lnTo>
                      <a:pt x="26001" y="22121"/>
                    </a:lnTo>
                    <a:lnTo>
                      <a:pt x="26001" y="6466"/>
                    </a:lnTo>
                    <a:cubicBezTo>
                      <a:pt x="26001"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11"/>
              <p:cNvSpPr/>
              <p:nvPr/>
            </p:nvSpPr>
            <p:spPr>
              <a:xfrm>
                <a:off x="3479250" y="4449400"/>
                <a:ext cx="613225" cy="520725"/>
              </a:xfrm>
              <a:custGeom>
                <a:rect b="b" l="l" r="r" t="t"/>
                <a:pathLst>
                  <a:path extrusionOk="0" h="20829" w="24529">
                    <a:moveTo>
                      <a:pt x="6108" y="1"/>
                    </a:moveTo>
                    <a:cubicBezTo>
                      <a:pt x="2746" y="1"/>
                      <a:pt x="1" y="2726"/>
                      <a:pt x="1" y="6088"/>
                    </a:cubicBezTo>
                    <a:lnTo>
                      <a:pt x="1" y="20828"/>
                    </a:lnTo>
                    <a:lnTo>
                      <a:pt x="24529" y="20828"/>
                    </a:lnTo>
                    <a:lnTo>
                      <a:pt x="24529" y="6088"/>
                    </a:lnTo>
                    <a:cubicBezTo>
                      <a:pt x="24529" y="2726"/>
                      <a:pt x="21803" y="1"/>
                      <a:pt x="1844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11"/>
              <p:cNvSpPr/>
              <p:nvPr/>
            </p:nvSpPr>
            <p:spPr>
              <a:xfrm>
                <a:off x="3994975" y="4650825"/>
                <a:ext cx="134300" cy="319300"/>
              </a:xfrm>
              <a:custGeom>
                <a:rect b="b" l="l" r="r" t="t"/>
                <a:pathLst>
                  <a:path extrusionOk="0" h="12772" w="5372">
                    <a:moveTo>
                      <a:pt x="5372" y="0"/>
                    </a:moveTo>
                    <a:cubicBezTo>
                      <a:pt x="5089" y="1009"/>
                      <a:pt x="4907" y="1390"/>
                      <a:pt x="4548" y="1390"/>
                    </a:cubicBezTo>
                    <a:cubicBezTo>
                      <a:pt x="4376" y="1390"/>
                      <a:pt x="4163"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p11"/>
              <p:cNvSpPr/>
              <p:nvPr/>
            </p:nvSpPr>
            <p:spPr>
              <a:xfrm>
                <a:off x="3479250" y="4488200"/>
                <a:ext cx="612725" cy="481925"/>
              </a:xfrm>
              <a:custGeom>
                <a:rect b="b" l="l" r="r" t="t"/>
                <a:pathLst>
                  <a:path extrusionOk="0" h="19277" w="24509">
                    <a:moveTo>
                      <a:pt x="2030" y="0"/>
                    </a:moveTo>
                    <a:cubicBezTo>
                      <a:pt x="777" y="1134"/>
                      <a:pt x="1" y="2706"/>
                      <a:pt x="1" y="4536"/>
                    </a:cubicBezTo>
                    <a:lnTo>
                      <a:pt x="1" y="19276"/>
                    </a:lnTo>
                    <a:lnTo>
                      <a:pt x="24509" y="19276"/>
                    </a:lnTo>
                    <a:lnTo>
                      <a:pt x="24509" y="7659"/>
                    </a:lnTo>
                    <a:cubicBezTo>
                      <a:pt x="20053" y="5709"/>
                      <a:pt x="14881" y="5570"/>
                      <a:pt x="10186" y="4158"/>
                    </a:cubicBezTo>
                    <a:cubicBezTo>
                      <a:pt x="7242" y="3263"/>
                      <a:pt x="4477" y="1850"/>
                      <a:pt x="203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p11"/>
              <p:cNvSpPr/>
              <p:nvPr/>
            </p:nvSpPr>
            <p:spPr>
              <a:xfrm>
                <a:off x="3479250" y="4449400"/>
                <a:ext cx="612725" cy="520725"/>
              </a:xfrm>
              <a:custGeom>
                <a:rect b="b" l="l" r="r" t="t"/>
                <a:pathLst>
                  <a:path extrusionOk="0" h="20829" w="24509">
                    <a:moveTo>
                      <a:pt x="6068" y="1"/>
                    </a:moveTo>
                    <a:cubicBezTo>
                      <a:pt x="2726" y="1"/>
                      <a:pt x="1" y="2726"/>
                      <a:pt x="1" y="6088"/>
                    </a:cubicBezTo>
                    <a:lnTo>
                      <a:pt x="1" y="6207"/>
                    </a:lnTo>
                    <a:cubicBezTo>
                      <a:pt x="1" y="2885"/>
                      <a:pt x="2726" y="160"/>
                      <a:pt x="6028" y="160"/>
                    </a:cubicBezTo>
                    <a:lnTo>
                      <a:pt x="18262" y="160"/>
                    </a:lnTo>
                    <a:cubicBezTo>
                      <a:pt x="21584" y="160"/>
                      <a:pt x="24270" y="2885"/>
                      <a:pt x="24270" y="6207"/>
                    </a:cubicBezTo>
                    <a:lnTo>
                      <a:pt x="24270" y="20828"/>
                    </a:lnTo>
                    <a:lnTo>
                      <a:pt x="24509" y="20828"/>
                    </a:lnTo>
                    <a:lnTo>
                      <a:pt x="24509" y="6088"/>
                    </a:lnTo>
                    <a:cubicBezTo>
                      <a:pt x="24509" y="2726"/>
                      <a:pt x="21763" y="1"/>
                      <a:pt x="18402"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11"/>
              <p:cNvSpPr/>
              <p:nvPr/>
            </p:nvSpPr>
            <p:spPr>
              <a:xfrm>
                <a:off x="6528800" y="4417075"/>
                <a:ext cx="650025" cy="553050"/>
              </a:xfrm>
              <a:custGeom>
                <a:rect b="b" l="l" r="r" t="t"/>
                <a:pathLst>
                  <a:path extrusionOk="0" h="22122" w="26001">
                    <a:moveTo>
                      <a:pt x="6466" y="1"/>
                    </a:moveTo>
                    <a:cubicBezTo>
                      <a:pt x="2905" y="1"/>
                      <a:pt x="1" y="2885"/>
                      <a:pt x="1" y="6466"/>
                    </a:cubicBezTo>
                    <a:lnTo>
                      <a:pt x="1" y="22121"/>
                    </a:lnTo>
                    <a:lnTo>
                      <a:pt x="26001" y="22121"/>
                    </a:lnTo>
                    <a:lnTo>
                      <a:pt x="26001" y="6466"/>
                    </a:lnTo>
                    <a:cubicBezTo>
                      <a:pt x="26001" y="2905"/>
                      <a:pt x="23116"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11"/>
              <p:cNvSpPr/>
              <p:nvPr/>
            </p:nvSpPr>
            <p:spPr>
              <a:xfrm>
                <a:off x="6566100"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11"/>
              <p:cNvSpPr/>
              <p:nvPr/>
            </p:nvSpPr>
            <p:spPr>
              <a:xfrm>
                <a:off x="6528800" y="4650825"/>
                <a:ext cx="134300" cy="319300"/>
              </a:xfrm>
              <a:custGeom>
                <a:rect b="b" l="l" r="r" t="t"/>
                <a:pathLst>
                  <a:path extrusionOk="0" h="12772" w="5372">
                    <a:moveTo>
                      <a:pt x="1" y="0"/>
                    </a:moveTo>
                    <a:lnTo>
                      <a:pt x="1" y="12771"/>
                    </a:lnTo>
                    <a:lnTo>
                      <a:pt x="5372" y="12771"/>
                    </a:lnTo>
                    <a:lnTo>
                      <a:pt x="1493" y="1154"/>
                    </a:lnTo>
                    <a:cubicBezTo>
                      <a:pt x="1209" y="1302"/>
                      <a:pt x="996" y="1390"/>
                      <a:pt x="824" y="1390"/>
                    </a:cubicBezTo>
                    <a:cubicBezTo>
                      <a:pt x="466" y="1390"/>
                      <a:pt x="283" y="1009"/>
                      <a:pt x="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11"/>
              <p:cNvSpPr/>
              <p:nvPr/>
            </p:nvSpPr>
            <p:spPr>
              <a:xfrm>
                <a:off x="6566600" y="4488200"/>
                <a:ext cx="612225" cy="481925"/>
              </a:xfrm>
              <a:custGeom>
                <a:rect b="b" l="l" r="r" t="t"/>
                <a:pathLst>
                  <a:path extrusionOk="0" h="19277" w="24489">
                    <a:moveTo>
                      <a:pt x="22479" y="0"/>
                    </a:moveTo>
                    <a:cubicBezTo>
                      <a:pt x="20013" y="1850"/>
                      <a:pt x="17268" y="3263"/>
                      <a:pt x="14323" y="4158"/>
                    </a:cubicBezTo>
                    <a:cubicBezTo>
                      <a:pt x="9629" y="5570"/>
                      <a:pt x="4457" y="5709"/>
                      <a:pt x="1" y="7659"/>
                    </a:cubicBezTo>
                    <a:lnTo>
                      <a:pt x="1" y="19276"/>
                    </a:lnTo>
                    <a:lnTo>
                      <a:pt x="24489" y="19276"/>
                    </a:lnTo>
                    <a:lnTo>
                      <a:pt x="24489" y="4536"/>
                    </a:lnTo>
                    <a:cubicBezTo>
                      <a:pt x="24489" y="2706"/>
                      <a:pt x="23733" y="1134"/>
                      <a:pt x="22479"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p11"/>
              <p:cNvSpPr/>
              <p:nvPr/>
            </p:nvSpPr>
            <p:spPr>
              <a:xfrm>
                <a:off x="6566600" y="4449400"/>
                <a:ext cx="611725" cy="520725"/>
              </a:xfrm>
              <a:custGeom>
                <a:rect b="b" l="l" r="r" t="t"/>
                <a:pathLst>
                  <a:path extrusionOk="0" h="20829" w="24469">
                    <a:moveTo>
                      <a:pt x="6068" y="1"/>
                    </a:moveTo>
                    <a:cubicBezTo>
                      <a:pt x="2706" y="1"/>
                      <a:pt x="1" y="2726"/>
                      <a:pt x="1" y="6088"/>
                    </a:cubicBezTo>
                    <a:lnTo>
                      <a:pt x="1" y="20828"/>
                    </a:lnTo>
                    <a:lnTo>
                      <a:pt x="200" y="20828"/>
                    </a:lnTo>
                    <a:lnTo>
                      <a:pt x="200" y="6207"/>
                    </a:lnTo>
                    <a:cubicBezTo>
                      <a:pt x="200" y="2885"/>
                      <a:pt x="2885" y="160"/>
                      <a:pt x="6207" y="160"/>
                    </a:cubicBezTo>
                    <a:lnTo>
                      <a:pt x="18461" y="160"/>
                    </a:lnTo>
                    <a:cubicBezTo>
                      <a:pt x="21763" y="160"/>
                      <a:pt x="24469" y="2885"/>
                      <a:pt x="24469" y="6207"/>
                    </a:cubicBezTo>
                    <a:lnTo>
                      <a:pt x="24469" y="6088"/>
                    </a:lnTo>
                    <a:cubicBezTo>
                      <a:pt x="24469" y="2726"/>
                      <a:pt x="21763" y="1"/>
                      <a:pt x="18401"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11"/>
              <p:cNvSpPr/>
              <p:nvPr/>
            </p:nvSpPr>
            <p:spPr>
              <a:xfrm>
                <a:off x="5766425" y="4417075"/>
                <a:ext cx="650500" cy="553050"/>
              </a:xfrm>
              <a:custGeom>
                <a:rect b="b" l="l" r="r" t="t"/>
                <a:pathLst>
                  <a:path extrusionOk="0" h="22122" w="26020">
                    <a:moveTo>
                      <a:pt x="6465" y="1"/>
                    </a:moveTo>
                    <a:cubicBezTo>
                      <a:pt x="2925" y="1"/>
                      <a:pt x="0" y="2885"/>
                      <a:pt x="0" y="6466"/>
                    </a:cubicBezTo>
                    <a:lnTo>
                      <a:pt x="0" y="22121"/>
                    </a:lnTo>
                    <a:lnTo>
                      <a:pt x="26020" y="22121"/>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11"/>
              <p:cNvSpPr/>
              <p:nvPr/>
            </p:nvSpPr>
            <p:spPr>
              <a:xfrm>
                <a:off x="5803225" y="4449400"/>
                <a:ext cx="613225" cy="520725"/>
              </a:xfrm>
              <a:custGeom>
                <a:rect b="b" l="l" r="r" t="t"/>
                <a:pathLst>
                  <a:path extrusionOk="0" h="20829" w="24529">
                    <a:moveTo>
                      <a:pt x="6088" y="1"/>
                    </a:moveTo>
                    <a:cubicBezTo>
                      <a:pt x="2726" y="1"/>
                      <a:pt x="0" y="2726"/>
                      <a:pt x="0" y="6088"/>
                    </a:cubicBezTo>
                    <a:lnTo>
                      <a:pt x="0" y="20828"/>
                    </a:lnTo>
                    <a:lnTo>
                      <a:pt x="24528" y="20828"/>
                    </a:lnTo>
                    <a:lnTo>
                      <a:pt x="24528" y="6088"/>
                    </a:lnTo>
                    <a:cubicBezTo>
                      <a:pt x="2452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p11"/>
              <p:cNvSpPr/>
              <p:nvPr/>
            </p:nvSpPr>
            <p:spPr>
              <a:xfrm>
                <a:off x="5766425" y="4650825"/>
                <a:ext cx="134300" cy="319300"/>
              </a:xfrm>
              <a:custGeom>
                <a:rect b="b" l="l" r="r" t="t"/>
                <a:pathLst>
                  <a:path extrusionOk="0" h="12772" w="5372">
                    <a:moveTo>
                      <a:pt x="0" y="0"/>
                    </a:moveTo>
                    <a:lnTo>
                      <a:pt x="0" y="12771"/>
                    </a:lnTo>
                    <a:lnTo>
                      <a:pt x="5371" y="12771"/>
                    </a:lnTo>
                    <a:lnTo>
                      <a:pt x="1492" y="1154"/>
                    </a:lnTo>
                    <a:cubicBezTo>
                      <a:pt x="1209" y="1302"/>
                      <a:pt x="998" y="1390"/>
                      <a:pt x="828" y="1390"/>
                    </a:cubicBezTo>
                    <a:cubicBezTo>
                      <a:pt x="474" y="1390"/>
                      <a:pt x="296" y="100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 name="Google Shape;84;p11"/>
              <p:cNvSpPr/>
              <p:nvPr/>
            </p:nvSpPr>
            <p:spPr>
              <a:xfrm>
                <a:off x="5803725" y="4488200"/>
                <a:ext cx="612725" cy="481925"/>
              </a:xfrm>
              <a:custGeom>
                <a:rect b="b" l="l" r="r" t="t"/>
                <a:pathLst>
                  <a:path extrusionOk="0" h="19277" w="24509">
                    <a:moveTo>
                      <a:pt x="22479" y="0"/>
                    </a:moveTo>
                    <a:cubicBezTo>
                      <a:pt x="20032" y="1850"/>
                      <a:pt x="17267" y="3263"/>
                      <a:pt x="14323" y="4158"/>
                    </a:cubicBezTo>
                    <a:cubicBezTo>
                      <a:pt x="9628" y="5570"/>
                      <a:pt x="4456" y="5709"/>
                      <a:pt x="0" y="7659"/>
                    </a:cubicBezTo>
                    <a:lnTo>
                      <a:pt x="0" y="19276"/>
                    </a:lnTo>
                    <a:lnTo>
                      <a:pt x="24508" y="19276"/>
                    </a:lnTo>
                    <a:lnTo>
                      <a:pt x="24508" y="4536"/>
                    </a:lnTo>
                    <a:cubicBezTo>
                      <a:pt x="24508" y="2706"/>
                      <a:pt x="23732"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 name="Google Shape;85;p11"/>
              <p:cNvSpPr/>
              <p:nvPr/>
            </p:nvSpPr>
            <p:spPr>
              <a:xfrm>
                <a:off x="5803725" y="4449400"/>
                <a:ext cx="612725" cy="520725"/>
              </a:xfrm>
              <a:custGeom>
                <a:rect b="b" l="l" r="r" t="t"/>
                <a:pathLst>
                  <a:path extrusionOk="0" h="20829" w="24509">
                    <a:moveTo>
                      <a:pt x="6087" y="1"/>
                    </a:moveTo>
                    <a:cubicBezTo>
                      <a:pt x="2745" y="1"/>
                      <a:pt x="0" y="2726"/>
                      <a:pt x="0" y="6088"/>
                    </a:cubicBezTo>
                    <a:lnTo>
                      <a:pt x="0" y="20828"/>
                    </a:lnTo>
                    <a:lnTo>
                      <a:pt x="219" y="20828"/>
                    </a:lnTo>
                    <a:lnTo>
                      <a:pt x="219" y="6207"/>
                    </a:lnTo>
                    <a:cubicBezTo>
                      <a:pt x="219" y="2885"/>
                      <a:pt x="2905" y="160"/>
                      <a:pt x="6247" y="160"/>
                    </a:cubicBezTo>
                    <a:lnTo>
                      <a:pt x="18481" y="160"/>
                    </a:lnTo>
                    <a:cubicBezTo>
                      <a:pt x="21783" y="160"/>
                      <a:pt x="24508" y="2885"/>
                      <a:pt x="24508" y="6207"/>
                    </a:cubicBezTo>
                    <a:lnTo>
                      <a:pt x="24508" y="6088"/>
                    </a:lnTo>
                    <a:cubicBezTo>
                      <a:pt x="24508" y="2726"/>
                      <a:pt x="21783" y="1"/>
                      <a:pt x="1844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p11"/>
              <p:cNvSpPr/>
              <p:nvPr/>
            </p:nvSpPr>
            <p:spPr>
              <a:xfrm>
                <a:off x="5004025" y="4417075"/>
                <a:ext cx="650025" cy="553050"/>
              </a:xfrm>
              <a:custGeom>
                <a:rect b="b" l="l" r="r" t="t"/>
                <a:pathLst>
                  <a:path extrusionOk="0" h="22122" w="26001">
                    <a:moveTo>
                      <a:pt x="6466" y="1"/>
                    </a:moveTo>
                    <a:cubicBezTo>
                      <a:pt x="2905" y="1"/>
                      <a:pt x="1" y="2885"/>
                      <a:pt x="1" y="6466"/>
                    </a:cubicBezTo>
                    <a:lnTo>
                      <a:pt x="1" y="22121"/>
                    </a:lnTo>
                    <a:lnTo>
                      <a:pt x="26001" y="22121"/>
                    </a:lnTo>
                    <a:lnTo>
                      <a:pt x="26001" y="6466"/>
                    </a:lnTo>
                    <a:cubicBezTo>
                      <a:pt x="26001" y="2905"/>
                      <a:pt x="2311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p11"/>
              <p:cNvSpPr/>
              <p:nvPr/>
            </p:nvSpPr>
            <p:spPr>
              <a:xfrm>
                <a:off x="5041325"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 name="Google Shape;88;p11"/>
              <p:cNvSpPr/>
              <p:nvPr/>
            </p:nvSpPr>
            <p:spPr>
              <a:xfrm>
                <a:off x="5004025" y="4650825"/>
                <a:ext cx="134300" cy="319300"/>
              </a:xfrm>
              <a:custGeom>
                <a:rect b="b" l="l" r="r" t="t"/>
                <a:pathLst>
                  <a:path extrusionOk="0" h="12772" w="5372">
                    <a:moveTo>
                      <a:pt x="1" y="0"/>
                    </a:moveTo>
                    <a:lnTo>
                      <a:pt x="1" y="12771"/>
                    </a:lnTo>
                    <a:lnTo>
                      <a:pt x="5372" y="12771"/>
                    </a:lnTo>
                    <a:lnTo>
                      <a:pt x="1493" y="1154"/>
                    </a:lnTo>
                    <a:cubicBezTo>
                      <a:pt x="1209" y="1302"/>
                      <a:pt x="996" y="1390"/>
                      <a:pt x="824" y="1390"/>
                    </a:cubicBezTo>
                    <a:cubicBezTo>
                      <a:pt x="466" y="1390"/>
                      <a:pt x="283" y="1009"/>
                      <a:pt x="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p11"/>
              <p:cNvSpPr/>
              <p:nvPr/>
            </p:nvSpPr>
            <p:spPr>
              <a:xfrm>
                <a:off x="5041825" y="4488200"/>
                <a:ext cx="612225" cy="481925"/>
              </a:xfrm>
              <a:custGeom>
                <a:rect b="b" l="l" r="r" t="t"/>
                <a:pathLst>
                  <a:path extrusionOk="0" h="19277" w="24489">
                    <a:moveTo>
                      <a:pt x="22479" y="0"/>
                    </a:moveTo>
                    <a:cubicBezTo>
                      <a:pt x="20013" y="1850"/>
                      <a:pt x="17248" y="3263"/>
                      <a:pt x="14323" y="4158"/>
                    </a:cubicBezTo>
                    <a:cubicBezTo>
                      <a:pt x="9629" y="5570"/>
                      <a:pt x="4457" y="5709"/>
                      <a:pt x="1" y="7659"/>
                    </a:cubicBezTo>
                    <a:lnTo>
                      <a:pt x="1" y="19276"/>
                    </a:lnTo>
                    <a:lnTo>
                      <a:pt x="24489" y="19276"/>
                    </a:lnTo>
                    <a:lnTo>
                      <a:pt x="24489" y="4536"/>
                    </a:lnTo>
                    <a:cubicBezTo>
                      <a:pt x="24489" y="2706"/>
                      <a:pt x="23713"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 name="Google Shape;90;p11"/>
              <p:cNvSpPr/>
              <p:nvPr/>
            </p:nvSpPr>
            <p:spPr>
              <a:xfrm>
                <a:off x="5041325" y="4449400"/>
                <a:ext cx="612225" cy="520725"/>
              </a:xfrm>
              <a:custGeom>
                <a:rect b="b" l="l" r="r" t="t"/>
                <a:pathLst>
                  <a:path extrusionOk="0" h="20829" w="24489">
                    <a:moveTo>
                      <a:pt x="6088" y="1"/>
                    </a:moveTo>
                    <a:cubicBezTo>
                      <a:pt x="2726" y="1"/>
                      <a:pt x="21" y="2726"/>
                      <a:pt x="1" y="6088"/>
                    </a:cubicBezTo>
                    <a:lnTo>
                      <a:pt x="1" y="20828"/>
                    </a:lnTo>
                    <a:lnTo>
                      <a:pt x="220" y="20828"/>
                    </a:lnTo>
                    <a:lnTo>
                      <a:pt x="220" y="6207"/>
                    </a:lnTo>
                    <a:cubicBezTo>
                      <a:pt x="220" y="2885"/>
                      <a:pt x="2905" y="160"/>
                      <a:pt x="6227" y="160"/>
                    </a:cubicBezTo>
                    <a:lnTo>
                      <a:pt x="18461" y="160"/>
                    </a:lnTo>
                    <a:cubicBezTo>
                      <a:pt x="21783" y="160"/>
                      <a:pt x="24489" y="2885"/>
                      <a:pt x="24489" y="6207"/>
                    </a:cubicBezTo>
                    <a:lnTo>
                      <a:pt x="24489" y="6088"/>
                    </a:lnTo>
                    <a:cubicBezTo>
                      <a:pt x="24489" y="2726"/>
                      <a:pt x="21783" y="1"/>
                      <a:pt x="1842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1"/>
              <p:cNvSpPr/>
              <p:nvPr/>
            </p:nvSpPr>
            <p:spPr>
              <a:xfrm>
                <a:off x="4241650" y="4417075"/>
                <a:ext cx="650500" cy="553050"/>
              </a:xfrm>
              <a:custGeom>
                <a:rect b="b" l="l" r="r" t="t"/>
                <a:pathLst>
                  <a:path extrusionOk="0" h="22122" w="26020">
                    <a:moveTo>
                      <a:pt x="6465" y="1"/>
                    </a:moveTo>
                    <a:cubicBezTo>
                      <a:pt x="2905" y="1"/>
                      <a:pt x="0" y="2885"/>
                      <a:pt x="0" y="6466"/>
                    </a:cubicBezTo>
                    <a:lnTo>
                      <a:pt x="0" y="22121"/>
                    </a:lnTo>
                    <a:lnTo>
                      <a:pt x="26020" y="22121"/>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p11"/>
              <p:cNvSpPr/>
              <p:nvPr/>
            </p:nvSpPr>
            <p:spPr>
              <a:xfrm>
                <a:off x="4278450" y="4449400"/>
                <a:ext cx="612725" cy="520725"/>
              </a:xfrm>
              <a:custGeom>
                <a:rect b="b" l="l" r="r" t="t"/>
                <a:pathLst>
                  <a:path extrusionOk="0" h="20829" w="24509">
                    <a:moveTo>
                      <a:pt x="6088"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 name="Google Shape;93;p11"/>
              <p:cNvSpPr/>
              <p:nvPr/>
            </p:nvSpPr>
            <p:spPr>
              <a:xfrm>
                <a:off x="4241650" y="4650825"/>
                <a:ext cx="134300" cy="319300"/>
              </a:xfrm>
              <a:custGeom>
                <a:rect b="b" l="l" r="r" t="t"/>
                <a:pathLst>
                  <a:path extrusionOk="0" h="12772" w="5372">
                    <a:moveTo>
                      <a:pt x="0" y="0"/>
                    </a:moveTo>
                    <a:lnTo>
                      <a:pt x="0" y="12771"/>
                    </a:lnTo>
                    <a:lnTo>
                      <a:pt x="5371" y="12771"/>
                    </a:lnTo>
                    <a:lnTo>
                      <a:pt x="1492" y="1154"/>
                    </a:lnTo>
                    <a:cubicBezTo>
                      <a:pt x="1209" y="1302"/>
                      <a:pt x="996" y="1390"/>
                      <a:pt x="824" y="1390"/>
                    </a:cubicBezTo>
                    <a:cubicBezTo>
                      <a:pt x="465" y="1390"/>
                      <a:pt x="283" y="100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 name="Google Shape;94;p11"/>
              <p:cNvSpPr/>
              <p:nvPr/>
            </p:nvSpPr>
            <p:spPr>
              <a:xfrm>
                <a:off x="4278950" y="4488200"/>
                <a:ext cx="612225" cy="481925"/>
              </a:xfrm>
              <a:custGeom>
                <a:rect b="b" l="l" r="r" t="t"/>
                <a:pathLst>
                  <a:path extrusionOk="0" h="19277" w="24489">
                    <a:moveTo>
                      <a:pt x="22479" y="0"/>
                    </a:moveTo>
                    <a:cubicBezTo>
                      <a:pt x="20012" y="1850"/>
                      <a:pt x="17267" y="3263"/>
                      <a:pt x="14323" y="4158"/>
                    </a:cubicBezTo>
                    <a:cubicBezTo>
                      <a:pt x="9628" y="5570"/>
                      <a:pt x="4456" y="5709"/>
                      <a:pt x="0" y="7659"/>
                    </a:cubicBezTo>
                    <a:lnTo>
                      <a:pt x="0" y="19276"/>
                    </a:lnTo>
                    <a:lnTo>
                      <a:pt x="24488" y="19276"/>
                    </a:lnTo>
                    <a:lnTo>
                      <a:pt x="24488" y="4536"/>
                    </a:lnTo>
                    <a:cubicBezTo>
                      <a:pt x="24488" y="2706"/>
                      <a:pt x="23732"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p11"/>
              <p:cNvSpPr/>
              <p:nvPr/>
            </p:nvSpPr>
            <p:spPr>
              <a:xfrm>
                <a:off x="4278950" y="4449400"/>
                <a:ext cx="612225" cy="520725"/>
              </a:xfrm>
              <a:custGeom>
                <a:rect b="b" l="l" r="r" t="t"/>
                <a:pathLst>
                  <a:path extrusionOk="0" h="20829" w="24489">
                    <a:moveTo>
                      <a:pt x="6087" y="1"/>
                    </a:moveTo>
                    <a:cubicBezTo>
                      <a:pt x="2746" y="1"/>
                      <a:pt x="0" y="2726"/>
                      <a:pt x="0" y="6088"/>
                    </a:cubicBezTo>
                    <a:lnTo>
                      <a:pt x="0" y="20828"/>
                    </a:lnTo>
                    <a:lnTo>
                      <a:pt x="219" y="20828"/>
                    </a:lnTo>
                    <a:lnTo>
                      <a:pt x="219" y="6207"/>
                    </a:lnTo>
                    <a:cubicBezTo>
                      <a:pt x="219" y="2885"/>
                      <a:pt x="2905" y="160"/>
                      <a:pt x="6247" y="160"/>
                    </a:cubicBezTo>
                    <a:lnTo>
                      <a:pt x="18481" y="160"/>
                    </a:lnTo>
                    <a:cubicBezTo>
                      <a:pt x="21783" y="160"/>
                      <a:pt x="24488" y="2885"/>
                      <a:pt x="24488" y="6207"/>
                    </a:cubicBezTo>
                    <a:lnTo>
                      <a:pt x="24488" y="6088"/>
                    </a:lnTo>
                    <a:cubicBezTo>
                      <a:pt x="24488" y="2726"/>
                      <a:pt x="21783" y="1"/>
                      <a:pt x="1842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 name="Google Shape;96;p11"/>
              <p:cNvSpPr/>
              <p:nvPr/>
            </p:nvSpPr>
            <p:spPr>
              <a:xfrm>
                <a:off x="810650" y="4622475"/>
                <a:ext cx="650525" cy="553525"/>
              </a:xfrm>
              <a:custGeom>
                <a:rect b="b" l="l" r="r" t="t"/>
                <a:pathLst>
                  <a:path extrusionOk="0" h="22141" w="26021">
                    <a:moveTo>
                      <a:pt x="6466" y="0"/>
                    </a:moveTo>
                    <a:cubicBezTo>
                      <a:pt x="2885" y="0"/>
                      <a:pt x="1" y="2925"/>
                      <a:pt x="1" y="6465"/>
                    </a:cubicBezTo>
                    <a:lnTo>
                      <a:pt x="1" y="22141"/>
                    </a:lnTo>
                    <a:lnTo>
                      <a:pt x="26020" y="22141"/>
                    </a:lnTo>
                    <a:lnTo>
                      <a:pt x="26020" y="6465"/>
                    </a:lnTo>
                    <a:cubicBezTo>
                      <a:pt x="26020" y="2885"/>
                      <a:pt x="23116" y="0"/>
                      <a:pt x="1955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p11"/>
              <p:cNvSpPr/>
              <p:nvPr/>
            </p:nvSpPr>
            <p:spPr>
              <a:xfrm>
                <a:off x="810650" y="4654800"/>
                <a:ext cx="613225" cy="521200"/>
              </a:xfrm>
              <a:custGeom>
                <a:rect b="b" l="l" r="r" t="t"/>
                <a:pathLst>
                  <a:path extrusionOk="0" h="20848" w="24529">
                    <a:moveTo>
                      <a:pt x="6088" y="0"/>
                    </a:moveTo>
                    <a:cubicBezTo>
                      <a:pt x="2746" y="0"/>
                      <a:pt x="1" y="2746"/>
                      <a:pt x="1" y="6107"/>
                    </a:cubicBezTo>
                    <a:lnTo>
                      <a:pt x="1"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p11"/>
              <p:cNvSpPr/>
              <p:nvPr/>
            </p:nvSpPr>
            <p:spPr>
              <a:xfrm>
                <a:off x="1326875" y="4856200"/>
                <a:ext cx="134300" cy="319800"/>
              </a:xfrm>
              <a:custGeom>
                <a:rect b="b" l="l" r="r" t="t"/>
                <a:pathLst>
                  <a:path extrusionOk="0" h="12792" w="5372">
                    <a:moveTo>
                      <a:pt x="5371" y="1"/>
                    </a:moveTo>
                    <a:cubicBezTo>
                      <a:pt x="5073" y="1017"/>
                      <a:pt x="4886" y="1406"/>
                      <a:pt x="4527" y="1406"/>
                    </a:cubicBezTo>
                    <a:cubicBezTo>
                      <a:pt x="4358" y="1406"/>
                      <a:pt x="4152" y="1320"/>
                      <a:pt x="3879" y="1175"/>
                    </a:cubicBezTo>
                    <a:lnTo>
                      <a:pt x="0" y="12792"/>
                    </a:lnTo>
                    <a:lnTo>
                      <a:pt x="5371" y="12792"/>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p11"/>
              <p:cNvSpPr/>
              <p:nvPr/>
            </p:nvSpPr>
            <p:spPr>
              <a:xfrm>
                <a:off x="810650" y="4729400"/>
                <a:ext cx="612225" cy="481925"/>
              </a:xfrm>
              <a:custGeom>
                <a:rect b="b" l="l" r="r" t="t"/>
                <a:pathLst>
                  <a:path extrusionOk="0" h="19277" w="24489">
                    <a:moveTo>
                      <a:pt x="2010" y="0"/>
                    </a:moveTo>
                    <a:cubicBezTo>
                      <a:pt x="777" y="1114"/>
                      <a:pt x="1" y="2706"/>
                      <a:pt x="1" y="4536"/>
                    </a:cubicBezTo>
                    <a:lnTo>
                      <a:pt x="1" y="19276"/>
                    </a:lnTo>
                    <a:lnTo>
                      <a:pt x="24489" y="19276"/>
                    </a:lnTo>
                    <a:lnTo>
                      <a:pt x="24489" y="7659"/>
                    </a:lnTo>
                    <a:cubicBezTo>
                      <a:pt x="20053" y="5709"/>
                      <a:pt x="14880" y="5570"/>
                      <a:pt x="10166" y="4158"/>
                    </a:cubicBezTo>
                    <a:cubicBezTo>
                      <a:pt x="7242" y="3263"/>
                      <a:pt x="4477" y="185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1"/>
              <p:cNvSpPr/>
              <p:nvPr/>
            </p:nvSpPr>
            <p:spPr>
              <a:xfrm>
                <a:off x="811150" y="4654800"/>
                <a:ext cx="612725" cy="521200"/>
              </a:xfrm>
              <a:custGeom>
                <a:rect b="b" l="l" r="r" t="t"/>
                <a:pathLst>
                  <a:path extrusionOk="0" h="20848" w="24509">
                    <a:moveTo>
                      <a:pt x="6068" y="0"/>
                    </a:moveTo>
                    <a:cubicBezTo>
                      <a:pt x="2726" y="0"/>
                      <a:pt x="1" y="2746"/>
                      <a:pt x="1" y="6107"/>
                    </a:cubicBezTo>
                    <a:lnTo>
                      <a:pt x="1" y="6227"/>
                    </a:lnTo>
                    <a:cubicBezTo>
                      <a:pt x="1" y="2885"/>
                      <a:pt x="2726" y="179"/>
                      <a:pt x="6028" y="179"/>
                    </a:cubicBezTo>
                    <a:lnTo>
                      <a:pt x="18262" y="179"/>
                    </a:lnTo>
                    <a:cubicBezTo>
                      <a:pt x="21584" y="179"/>
                      <a:pt x="24270" y="2885"/>
                      <a:pt x="24270" y="6227"/>
                    </a:cubicBezTo>
                    <a:lnTo>
                      <a:pt x="24270" y="20848"/>
                    </a:lnTo>
                    <a:lnTo>
                      <a:pt x="24508" y="20848"/>
                    </a:lnTo>
                    <a:lnTo>
                      <a:pt x="24508" y="6107"/>
                    </a:lnTo>
                    <a:cubicBezTo>
                      <a:pt x="24469" y="2726"/>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1"/>
              <p:cNvSpPr/>
              <p:nvPr/>
            </p:nvSpPr>
            <p:spPr>
              <a:xfrm>
                <a:off x="1573050" y="4622475"/>
                <a:ext cx="650000" cy="553525"/>
              </a:xfrm>
              <a:custGeom>
                <a:rect b="b" l="l" r="r" t="t"/>
                <a:pathLst>
                  <a:path extrusionOk="0" h="22141" w="26000">
                    <a:moveTo>
                      <a:pt x="6465" y="0"/>
                    </a:moveTo>
                    <a:cubicBezTo>
                      <a:pt x="2885" y="0"/>
                      <a:pt x="0" y="2925"/>
                      <a:pt x="0" y="6465"/>
                    </a:cubicBezTo>
                    <a:lnTo>
                      <a:pt x="0" y="22141"/>
                    </a:lnTo>
                    <a:lnTo>
                      <a:pt x="26000" y="2214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p11"/>
              <p:cNvSpPr/>
              <p:nvPr/>
            </p:nvSpPr>
            <p:spPr>
              <a:xfrm>
                <a:off x="1573550" y="4654800"/>
                <a:ext cx="613200" cy="521200"/>
              </a:xfrm>
              <a:custGeom>
                <a:rect b="b" l="l" r="r" t="t"/>
                <a:pathLst>
                  <a:path extrusionOk="0" h="20848" w="24528">
                    <a:moveTo>
                      <a:pt x="6087" y="0"/>
                    </a:moveTo>
                    <a:cubicBezTo>
                      <a:pt x="2725" y="0"/>
                      <a:pt x="0" y="2746"/>
                      <a:pt x="0" y="6107"/>
                    </a:cubicBezTo>
                    <a:lnTo>
                      <a:pt x="0"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1"/>
              <p:cNvSpPr/>
              <p:nvPr/>
            </p:nvSpPr>
            <p:spPr>
              <a:xfrm>
                <a:off x="2088750" y="4856200"/>
                <a:ext cx="134300" cy="319800"/>
              </a:xfrm>
              <a:custGeom>
                <a:rect b="b" l="l" r="r" t="t"/>
                <a:pathLst>
                  <a:path extrusionOk="0" h="12792" w="5372">
                    <a:moveTo>
                      <a:pt x="5372" y="1"/>
                    </a:moveTo>
                    <a:cubicBezTo>
                      <a:pt x="5087" y="1017"/>
                      <a:pt x="4904" y="1406"/>
                      <a:pt x="4540" y="1406"/>
                    </a:cubicBezTo>
                    <a:cubicBezTo>
                      <a:pt x="4369" y="1406"/>
                      <a:pt x="4159" y="1320"/>
                      <a:pt x="3880" y="1175"/>
                    </a:cubicBezTo>
                    <a:lnTo>
                      <a:pt x="1" y="12792"/>
                    </a:lnTo>
                    <a:lnTo>
                      <a:pt x="5372" y="1279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11"/>
              <p:cNvSpPr/>
              <p:nvPr/>
            </p:nvSpPr>
            <p:spPr>
              <a:xfrm>
                <a:off x="1573550" y="4693575"/>
                <a:ext cx="612200" cy="481925"/>
              </a:xfrm>
              <a:custGeom>
                <a:rect b="b" l="l" r="r" t="t"/>
                <a:pathLst>
                  <a:path extrusionOk="0" h="19277" w="24488">
                    <a:moveTo>
                      <a:pt x="2009" y="1"/>
                    </a:moveTo>
                    <a:cubicBezTo>
                      <a:pt x="776" y="1115"/>
                      <a:pt x="0" y="2706"/>
                      <a:pt x="0" y="4517"/>
                    </a:cubicBezTo>
                    <a:lnTo>
                      <a:pt x="0" y="19277"/>
                    </a:lnTo>
                    <a:lnTo>
                      <a:pt x="24488" y="19277"/>
                    </a:lnTo>
                    <a:lnTo>
                      <a:pt x="24488" y="7660"/>
                    </a:lnTo>
                    <a:cubicBezTo>
                      <a:pt x="20032" y="5690"/>
                      <a:pt x="14860" y="5571"/>
                      <a:pt x="10165" y="4159"/>
                    </a:cubicBezTo>
                    <a:cubicBezTo>
                      <a:pt x="7241" y="3263"/>
                      <a:pt x="4476" y="183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11"/>
              <p:cNvSpPr/>
              <p:nvPr/>
            </p:nvSpPr>
            <p:spPr>
              <a:xfrm>
                <a:off x="1573550" y="4654800"/>
                <a:ext cx="612200" cy="521200"/>
              </a:xfrm>
              <a:custGeom>
                <a:rect b="b" l="l" r="r" t="t"/>
                <a:pathLst>
                  <a:path extrusionOk="0" h="20848" w="24488">
                    <a:moveTo>
                      <a:pt x="6067" y="0"/>
                    </a:moveTo>
                    <a:cubicBezTo>
                      <a:pt x="2706" y="0"/>
                      <a:pt x="0" y="2746"/>
                      <a:pt x="0" y="6107"/>
                    </a:cubicBezTo>
                    <a:lnTo>
                      <a:pt x="0" y="6227"/>
                    </a:lnTo>
                    <a:cubicBezTo>
                      <a:pt x="0" y="2885"/>
                      <a:pt x="2706" y="179"/>
                      <a:pt x="6008" y="179"/>
                    </a:cubicBezTo>
                    <a:lnTo>
                      <a:pt x="18262" y="179"/>
                    </a:lnTo>
                    <a:cubicBezTo>
                      <a:pt x="21584" y="179"/>
                      <a:pt x="24269" y="2885"/>
                      <a:pt x="24269" y="6227"/>
                    </a:cubicBezTo>
                    <a:lnTo>
                      <a:pt x="24269" y="20848"/>
                    </a:lnTo>
                    <a:lnTo>
                      <a:pt x="24488" y="20848"/>
                    </a:lnTo>
                    <a:lnTo>
                      <a:pt x="24488" y="6107"/>
                    </a:lnTo>
                    <a:cubicBezTo>
                      <a:pt x="24488" y="272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1"/>
              <p:cNvSpPr/>
              <p:nvPr/>
            </p:nvSpPr>
            <p:spPr>
              <a:xfrm>
                <a:off x="2335925" y="4622475"/>
                <a:ext cx="650025" cy="553525"/>
              </a:xfrm>
              <a:custGeom>
                <a:rect b="b" l="l" r="r" t="t"/>
                <a:pathLst>
                  <a:path extrusionOk="0" h="22141" w="26001">
                    <a:moveTo>
                      <a:pt x="6466" y="0"/>
                    </a:moveTo>
                    <a:cubicBezTo>
                      <a:pt x="2885" y="0"/>
                      <a:pt x="1" y="2925"/>
                      <a:pt x="1" y="6465"/>
                    </a:cubicBezTo>
                    <a:lnTo>
                      <a:pt x="1" y="22141"/>
                    </a:lnTo>
                    <a:lnTo>
                      <a:pt x="26000" y="2214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11"/>
              <p:cNvSpPr/>
              <p:nvPr/>
            </p:nvSpPr>
            <p:spPr>
              <a:xfrm>
                <a:off x="2335925" y="4654800"/>
                <a:ext cx="612725" cy="521200"/>
              </a:xfrm>
              <a:custGeom>
                <a:rect b="b" l="l" r="r" t="t"/>
                <a:pathLst>
                  <a:path extrusionOk="0" h="20848" w="24509">
                    <a:moveTo>
                      <a:pt x="6088" y="0"/>
                    </a:moveTo>
                    <a:cubicBezTo>
                      <a:pt x="2726" y="0"/>
                      <a:pt x="1" y="2746"/>
                      <a:pt x="1" y="6107"/>
                    </a:cubicBezTo>
                    <a:lnTo>
                      <a:pt x="1" y="20848"/>
                    </a:lnTo>
                    <a:lnTo>
                      <a:pt x="24508" y="20848"/>
                    </a:lnTo>
                    <a:lnTo>
                      <a:pt x="24508" y="6107"/>
                    </a:lnTo>
                    <a:cubicBezTo>
                      <a:pt x="2450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11"/>
              <p:cNvSpPr/>
              <p:nvPr/>
            </p:nvSpPr>
            <p:spPr>
              <a:xfrm>
                <a:off x="2851650" y="4856200"/>
                <a:ext cx="134300" cy="319800"/>
              </a:xfrm>
              <a:custGeom>
                <a:rect b="b" l="l" r="r" t="t"/>
                <a:pathLst>
                  <a:path extrusionOk="0" h="12792" w="5372">
                    <a:moveTo>
                      <a:pt x="5371" y="1"/>
                    </a:moveTo>
                    <a:cubicBezTo>
                      <a:pt x="5087" y="1017"/>
                      <a:pt x="4904" y="1406"/>
                      <a:pt x="4539" y="1406"/>
                    </a:cubicBezTo>
                    <a:cubicBezTo>
                      <a:pt x="4369" y="1406"/>
                      <a:pt x="4159" y="1320"/>
                      <a:pt x="3879" y="1175"/>
                    </a:cubicBezTo>
                    <a:lnTo>
                      <a:pt x="0" y="12792"/>
                    </a:lnTo>
                    <a:lnTo>
                      <a:pt x="5371" y="12792"/>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11"/>
              <p:cNvSpPr/>
              <p:nvPr/>
            </p:nvSpPr>
            <p:spPr>
              <a:xfrm>
                <a:off x="2335925" y="4693575"/>
                <a:ext cx="612225" cy="481925"/>
              </a:xfrm>
              <a:custGeom>
                <a:rect b="b" l="l" r="r" t="t"/>
                <a:pathLst>
                  <a:path extrusionOk="0" h="19277" w="24489">
                    <a:moveTo>
                      <a:pt x="2010" y="1"/>
                    </a:moveTo>
                    <a:cubicBezTo>
                      <a:pt x="757" y="1115"/>
                      <a:pt x="1" y="2706"/>
                      <a:pt x="1" y="4517"/>
                    </a:cubicBezTo>
                    <a:lnTo>
                      <a:pt x="1" y="19277"/>
                    </a:lnTo>
                    <a:lnTo>
                      <a:pt x="24488" y="19277"/>
                    </a:lnTo>
                    <a:lnTo>
                      <a:pt x="24488" y="7660"/>
                    </a:lnTo>
                    <a:cubicBezTo>
                      <a:pt x="20033" y="5690"/>
                      <a:pt x="14860" y="5571"/>
                      <a:pt x="10166" y="4159"/>
                    </a:cubicBezTo>
                    <a:cubicBezTo>
                      <a:pt x="7222" y="3263"/>
                      <a:pt x="4476"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11"/>
              <p:cNvSpPr/>
              <p:nvPr/>
            </p:nvSpPr>
            <p:spPr>
              <a:xfrm>
                <a:off x="2335925" y="4654800"/>
                <a:ext cx="612225" cy="521200"/>
              </a:xfrm>
              <a:custGeom>
                <a:rect b="b" l="l" r="r" t="t"/>
                <a:pathLst>
                  <a:path extrusionOk="0" h="20848" w="24489">
                    <a:moveTo>
                      <a:pt x="6068" y="0"/>
                    </a:moveTo>
                    <a:cubicBezTo>
                      <a:pt x="2706" y="0"/>
                      <a:pt x="1" y="2746"/>
                      <a:pt x="1" y="6107"/>
                    </a:cubicBezTo>
                    <a:lnTo>
                      <a:pt x="1" y="6227"/>
                    </a:lnTo>
                    <a:cubicBezTo>
                      <a:pt x="1" y="2885"/>
                      <a:pt x="2706" y="179"/>
                      <a:pt x="6008" y="179"/>
                    </a:cubicBezTo>
                    <a:lnTo>
                      <a:pt x="18242" y="179"/>
                    </a:lnTo>
                    <a:cubicBezTo>
                      <a:pt x="21584" y="179"/>
                      <a:pt x="24270" y="2885"/>
                      <a:pt x="24270" y="6227"/>
                    </a:cubicBezTo>
                    <a:lnTo>
                      <a:pt x="24270" y="20848"/>
                    </a:lnTo>
                    <a:lnTo>
                      <a:pt x="24488" y="20848"/>
                    </a:lnTo>
                    <a:lnTo>
                      <a:pt x="24488" y="6107"/>
                    </a:lnTo>
                    <a:cubicBezTo>
                      <a:pt x="24488" y="2726"/>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11"/>
              <p:cNvSpPr/>
              <p:nvPr/>
            </p:nvSpPr>
            <p:spPr>
              <a:xfrm>
                <a:off x="3097825" y="4622475"/>
                <a:ext cx="650500" cy="553525"/>
              </a:xfrm>
              <a:custGeom>
                <a:rect b="b" l="l" r="r" t="t"/>
                <a:pathLst>
                  <a:path extrusionOk="0" h="22141" w="26020">
                    <a:moveTo>
                      <a:pt x="6465" y="0"/>
                    </a:moveTo>
                    <a:cubicBezTo>
                      <a:pt x="2885" y="0"/>
                      <a:pt x="0" y="2925"/>
                      <a:pt x="0" y="6465"/>
                    </a:cubicBezTo>
                    <a:lnTo>
                      <a:pt x="0" y="22141"/>
                    </a:lnTo>
                    <a:lnTo>
                      <a:pt x="26020" y="22141"/>
                    </a:lnTo>
                    <a:lnTo>
                      <a:pt x="26020" y="6465"/>
                    </a:lnTo>
                    <a:cubicBezTo>
                      <a:pt x="26020" y="2885"/>
                      <a:pt x="2309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11"/>
              <p:cNvSpPr/>
              <p:nvPr/>
            </p:nvSpPr>
            <p:spPr>
              <a:xfrm>
                <a:off x="3097825" y="4654800"/>
                <a:ext cx="613200" cy="521200"/>
              </a:xfrm>
              <a:custGeom>
                <a:rect b="b" l="l" r="r" t="t"/>
                <a:pathLst>
                  <a:path extrusionOk="0" h="20848" w="24528">
                    <a:moveTo>
                      <a:pt x="6087" y="0"/>
                    </a:moveTo>
                    <a:cubicBezTo>
                      <a:pt x="2745" y="0"/>
                      <a:pt x="0" y="2746"/>
                      <a:pt x="0" y="6107"/>
                    </a:cubicBezTo>
                    <a:lnTo>
                      <a:pt x="0"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11"/>
              <p:cNvSpPr/>
              <p:nvPr/>
            </p:nvSpPr>
            <p:spPr>
              <a:xfrm>
                <a:off x="3614025" y="4856200"/>
                <a:ext cx="134300" cy="319800"/>
              </a:xfrm>
              <a:custGeom>
                <a:rect b="b" l="l" r="r" t="t"/>
                <a:pathLst>
                  <a:path extrusionOk="0" h="12792" w="5372">
                    <a:moveTo>
                      <a:pt x="5372" y="1"/>
                    </a:moveTo>
                    <a:cubicBezTo>
                      <a:pt x="5074" y="1017"/>
                      <a:pt x="4886" y="1406"/>
                      <a:pt x="4527" y="1406"/>
                    </a:cubicBezTo>
                    <a:cubicBezTo>
                      <a:pt x="4359" y="1406"/>
                      <a:pt x="4153" y="1320"/>
                      <a:pt x="3880" y="1175"/>
                    </a:cubicBezTo>
                    <a:lnTo>
                      <a:pt x="1" y="12792"/>
                    </a:lnTo>
                    <a:lnTo>
                      <a:pt x="5372" y="1279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p11"/>
              <p:cNvSpPr/>
              <p:nvPr/>
            </p:nvSpPr>
            <p:spPr>
              <a:xfrm>
                <a:off x="3098325" y="4693575"/>
                <a:ext cx="612700" cy="481925"/>
              </a:xfrm>
              <a:custGeom>
                <a:rect b="b" l="l" r="r" t="t"/>
                <a:pathLst>
                  <a:path extrusionOk="0" h="19277" w="24508">
                    <a:moveTo>
                      <a:pt x="2029" y="1"/>
                    </a:moveTo>
                    <a:cubicBezTo>
                      <a:pt x="776" y="1115"/>
                      <a:pt x="0" y="2706"/>
                      <a:pt x="0" y="4517"/>
                    </a:cubicBezTo>
                    <a:lnTo>
                      <a:pt x="0" y="19277"/>
                    </a:lnTo>
                    <a:lnTo>
                      <a:pt x="24508" y="19277"/>
                    </a:lnTo>
                    <a:lnTo>
                      <a:pt x="24508" y="7660"/>
                    </a:lnTo>
                    <a:cubicBezTo>
                      <a:pt x="20052" y="5690"/>
                      <a:pt x="14880" y="5571"/>
                      <a:pt x="10185" y="4159"/>
                    </a:cubicBezTo>
                    <a:cubicBezTo>
                      <a:pt x="7241" y="3263"/>
                      <a:pt x="4476" y="1831"/>
                      <a:pt x="202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p11"/>
              <p:cNvSpPr/>
              <p:nvPr/>
            </p:nvSpPr>
            <p:spPr>
              <a:xfrm>
                <a:off x="3098325" y="4654800"/>
                <a:ext cx="612700" cy="521200"/>
              </a:xfrm>
              <a:custGeom>
                <a:rect b="b" l="l" r="r" t="t"/>
                <a:pathLst>
                  <a:path extrusionOk="0" h="20848" w="24508">
                    <a:moveTo>
                      <a:pt x="6067" y="0"/>
                    </a:moveTo>
                    <a:cubicBezTo>
                      <a:pt x="2725" y="0"/>
                      <a:pt x="0" y="2746"/>
                      <a:pt x="0" y="6107"/>
                    </a:cubicBezTo>
                    <a:lnTo>
                      <a:pt x="0" y="6227"/>
                    </a:lnTo>
                    <a:cubicBezTo>
                      <a:pt x="0" y="2885"/>
                      <a:pt x="2725" y="179"/>
                      <a:pt x="6028" y="179"/>
                    </a:cubicBezTo>
                    <a:lnTo>
                      <a:pt x="18262" y="179"/>
                    </a:lnTo>
                    <a:cubicBezTo>
                      <a:pt x="21584" y="179"/>
                      <a:pt x="24269" y="2885"/>
                      <a:pt x="24269" y="6227"/>
                    </a:cubicBezTo>
                    <a:lnTo>
                      <a:pt x="24269" y="20848"/>
                    </a:lnTo>
                    <a:lnTo>
                      <a:pt x="24488" y="20848"/>
                    </a:lnTo>
                    <a:lnTo>
                      <a:pt x="24488" y="6107"/>
                    </a:lnTo>
                    <a:cubicBezTo>
                      <a:pt x="24508" y="272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11"/>
              <p:cNvSpPr/>
              <p:nvPr/>
            </p:nvSpPr>
            <p:spPr>
              <a:xfrm>
                <a:off x="6147875" y="4622475"/>
                <a:ext cx="650000" cy="553525"/>
              </a:xfrm>
              <a:custGeom>
                <a:rect b="b" l="l" r="r" t="t"/>
                <a:pathLst>
                  <a:path extrusionOk="0" h="22141" w="26000">
                    <a:moveTo>
                      <a:pt x="6465" y="0"/>
                    </a:moveTo>
                    <a:cubicBezTo>
                      <a:pt x="2904" y="0"/>
                      <a:pt x="0" y="2885"/>
                      <a:pt x="0" y="6465"/>
                    </a:cubicBezTo>
                    <a:lnTo>
                      <a:pt x="0" y="22141"/>
                    </a:lnTo>
                    <a:lnTo>
                      <a:pt x="26000" y="22141"/>
                    </a:lnTo>
                    <a:lnTo>
                      <a:pt x="26000" y="6465"/>
                    </a:lnTo>
                    <a:cubicBezTo>
                      <a:pt x="26000" y="2925"/>
                      <a:pt x="23115" y="0"/>
                      <a:pt x="1953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11"/>
              <p:cNvSpPr/>
              <p:nvPr/>
            </p:nvSpPr>
            <p:spPr>
              <a:xfrm>
                <a:off x="6184175" y="4654800"/>
                <a:ext cx="613200" cy="521200"/>
              </a:xfrm>
              <a:custGeom>
                <a:rect b="b" l="l" r="r" t="t"/>
                <a:pathLst>
                  <a:path extrusionOk="0" h="20848" w="24528">
                    <a:moveTo>
                      <a:pt x="6107" y="0"/>
                    </a:moveTo>
                    <a:cubicBezTo>
                      <a:pt x="2745" y="0"/>
                      <a:pt x="0" y="2746"/>
                      <a:pt x="0" y="6107"/>
                    </a:cubicBezTo>
                    <a:lnTo>
                      <a:pt x="0" y="20848"/>
                    </a:lnTo>
                    <a:lnTo>
                      <a:pt x="24528" y="20848"/>
                    </a:lnTo>
                    <a:lnTo>
                      <a:pt x="24528" y="6107"/>
                    </a:lnTo>
                    <a:cubicBezTo>
                      <a:pt x="24528" y="2746"/>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 name="Google Shape;118;p11"/>
              <p:cNvSpPr/>
              <p:nvPr/>
            </p:nvSpPr>
            <p:spPr>
              <a:xfrm>
                <a:off x="6147875" y="4856200"/>
                <a:ext cx="134300" cy="319800"/>
              </a:xfrm>
              <a:custGeom>
                <a:rect b="b" l="l" r="r" t="t"/>
                <a:pathLst>
                  <a:path extrusionOk="0" h="12792" w="5372">
                    <a:moveTo>
                      <a:pt x="0" y="1"/>
                    </a:moveTo>
                    <a:lnTo>
                      <a:pt x="0" y="12792"/>
                    </a:lnTo>
                    <a:lnTo>
                      <a:pt x="5371" y="12792"/>
                    </a:lnTo>
                    <a:lnTo>
                      <a:pt x="1492" y="1175"/>
                    </a:lnTo>
                    <a:cubicBezTo>
                      <a:pt x="1213" y="1320"/>
                      <a:pt x="1002" y="1406"/>
                      <a:pt x="832" y="1406"/>
                    </a:cubicBezTo>
                    <a:cubicBezTo>
                      <a:pt x="468" y="1406"/>
                      <a:pt x="285" y="1017"/>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11"/>
              <p:cNvSpPr/>
              <p:nvPr/>
            </p:nvSpPr>
            <p:spPr>
              <a:xfrm>
                <a:off x="6185150" y="4729400"/>
                <a:ext cx="612225" cy="481925"/>
              </a:xfrm>
              <a:custGeom>
                <a:rect b="b" l="l" r="r" t="t"/>
                <a:pathLst>
                  <a:path extrusionOk="0" h="19277" w="24489">
                    <a:moveTo>
                      <a:pt x="22480" y="0"/>
                    </a:moveTo>
                    <a:cubicBezTo>
                      <a:pt x="20013" y="1850"/>
                      <a:pt x="17248" y="3263"/>
                      <a:pt x="14324" y="4158"/>
                    </a:cubicBezTo>
                    <a:cubicBezTo>
                      <a:pt x="9609" y="5570"/>
                      <a:pt x="4437" y="5709"/>
                      <a:pt x="1" y="7659"/>
                    </a:cubicBezTo>
                    <a:lnTo>
                      <a:pt x="1" y="19276"/>
                    </a:lnTo>
                    <a:lnTo>
                      <a:pt x="24489" y="19276"/>
                    </a:lnTo>
                    <a:lnTo>
                      <a:pt x="24489" y="4536"/>
                    </a:lnTo>
                    <a:cubicBezTo>
                      <a:pt x="24489" y="2706"/>
                      <a:pt x="23713" y="1114"/>
                      <a:pt x="2248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p11"/>
              <p:cNvSpPr/>
              <p:nvPr/>
            </p:nvSpPr>
            <p:spPr>
              <a:xfrm>
                <a:off x="6184675" y="4654800"/>
                <a:ext cx="612700" cy="521200"/>
              </a:xfrm>
              <a:custGeom>
                <a:rect b="b" l="l" r="r" t="t"/>
                <a:pathLst>
                  <a:path extrusionOk="0" h="20848" w="24508">
                    <a:moveTo>
                      <a:pt x="6107" y="0"/>
                    </a:moveTo>
                    <a:cubicBezTo>
                      <a:pt x="2745" y="0"/>
                      <a:pt x="20" y="2726"/>
                      <a:pt x="0" y="6107"/>
                    </a:cubicBezTo>
                    <a:lnTo>
                      <a:pt x="0" y="20848"/>
                    </a:lnTo>
                    <a:lnTo>
                      <a:pt x="239" y="20848"/>
                    </a:lnTo>
                    <a:lnTo>
                      <a:pt x="239" y="6227"/>
                    </a:lnTo>
                    <a:cubicBezTo>
                      <a:pt x="239" y="2885"/>
                      <a:pt x="2924" y="179"/>
                      <a:pt x="6246" y="179"/>
                    </a:cubicBezTo>
                    <a:lnTo>
                      <a:pt x="18480" y="179"/>
                    </a:lnTo>
                    <a:cubicBezTo>
                      <a:pt x="21802" y="179"/>
                      <a:pt x="24508" y="2885"/>
                      <a:pt x="24508" y="6227"/>
                    </a:cubicBezTo>
                    <a:lnTo>
                      <a:pt x="24508" y="6107"/>
                    </a:lnTo>
                    <a:cubicBezTo>
                      <a:pt x="24508" y="2746"/>
                      <a:pt x="21802" y="0"/>
                      <a:pt x="1844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p11"/>
              <p:cNvSpPr/>
              <p:nvPr/>
            </p:nvSpPr>
            <p:spPr>
              <a:xfrm>
                <a:off x="5385475" y="4622475"/>
                <a:ext cx="650525" cy="553525"/>
              </a:xfrm>
              <a:custGeom>
                <a:rect b="b" l="l" r="r" t="t"/>
                <a:pathLst>
                  <a:path extrusionOk="0" h="22141" w="26021">
                    <a:moveTo>
                      <a:pt x="6466" y="0"/>
                    </a:moveTo>
                    <a:cubicBezTo>
                      <a:pt x="2905" y="0"/>
                      <a:pt x="1" y="2885"/>
                      <a:pt x="1" y="6465"/>
                    </a:cubicBezTo>
                    <a:lnTo>
                      <a:pt x="1" y="22141"/>
                    </a:lnTo>
                    <a:lnTo>
                      <a:pt x="26020" y="22141"/>
                    </a:lnTo>
                    <a:lnTo>
                      <a:pt x="26020" y="6465"/>
                    </a:lnTo>
                    <a:cubicBezTo>
                      <a:pt x="26020" y="2925"/>
                      <a:pt x="2313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11"/>
              <p:cNvSpPr/>
              <p:nvPr/>
            </p:nvSpPr>
            <p:spPr>
              <a:xfrm>
                <a:off x="5422275" y="4654800"/>
                <a:ext cx="612725" cy="521200"/>
              </a:xfrm>
              <a:custGeom>
                <a:rect b="b" l="l" r="r" t="t"/>
                <a:pathLst>
                  <a:path extrusionOk="0" h="20848" w="24509">
                    <a:moveTo>
                      <a:pt x="6088" y="0"/>
                    </a:moveTo>
                    <a:cubicBezTo>
                      <a:pt x="2726" y="0"/>
                      <a:pt x="1" y="2746"/>
                      <a:pt x="1" y="6107"/>
                    </a:cubicBezTo>
                    <a:lnTo>
                      <a:pt x="1" y="20848"/>
                    </a:lnTo>
                    <a:lnTo>
                      <a:pt x="24508" y="20848"/>
                    </a:lnTo>
                    <a:lnTo>
                      <a:pt x="24508" y="6107"/>
                    </a:lnTo>
                    <a:cubicBezTo>
                      <a:pt x="2450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11"/>
              <p:cNvSpPr/>
              <p:nvPr/>
            </p:nvSpPr>
            <p:spPr>
              <a:xfrm>
                <a:off x="5385475" y="4856200"/>
                <a:ext cx="134300" cy="319800"/>
              </a:xfrm>
              <a:custGeom>
                <a:rect b="b" l="l" r="r" t="t"/>
                <a:pathLst>
                  <a:path extrusionOk="0" h="12792" w="5372">
                    <a:moveTo>
                      <a:pt x="1" y="1"/>
                    </a:moveTo>
                    <a:lnTo>
                      <a:pt x="1" y="12792"/>
                    </a:lnTo>
                    <a:lnTo>
                      <a:pt x="5372" y="12792"/>
                    </a:lnTo>
                    <a:lnTo>
                      <a:pt x="1492" y="1175"/>
                    </a:lnTo>
                    <a:cubicBezTo>
                      <a:pt x="1213" y="1320"/>
                      <a:pt x="1003" y="1406"/>
                      <a:pt x="832" y="1406"/>
                    </a:cubicBezTo>
                    <a:cubicBezTo>
                      <a:pt x="468" y="1406"/>
                      <a:pt x="285" y="1017"/>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11"/>
              <p:cNvSpPr/>
              <p:nvPr/>
            </p:nvSpPr>
            <p:spPr>
              <a:xfrm>
                <a:off x="5422775" y="4693575"/>
                <a:ext cx="612225" cy="481925"/>
              </a:xfrm>
              <a:custGeom>
                <a:rect b="b" l="l" r="r" t="t"/>
                <a:pathLst>
                  <a:path extrusionOk="0" h="19277" w="24489">
                    <a:moveTo>
                      <a:pt x="22479" y="1"/>
                    </a:moveTo>
                    <a:cubicBezTo>
                      <a:pt x="20013" y="1831"/>
                      <a:pt x="17267" y="3263"/>
                      <a:pt x="14323" y="4159"/>
                    </a:cubicBezTo>
                    <a:cubicBezTo>
                      <a:pt x="9629" y="5571"/>
                      <a:pt x="4456" y="5690"/>
                      <a:pt x="0" y="7660"/>
                    </a:cubicBezTo>
                    <a:lnTo>
                      <a:pt x="0" y="19277"/>
                    </a:lnTo>
                    <a:lnTo>
                      <a:pt x="24488" y="19277"/>
                    </a:lnTo>
                    <a:lnTo>
                      <a:pt x="24488" y="4517"/>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11"/>
              <p:cNvSpPr/>
              <p:nvPr/>
            </p:nvSpPr>
            <p:spPr>
              <a:xfrm>
                <a:off x="5422775" y="4654800"/>
                <a:ext cx="611725" cy="521200"/>
              </a:xfrm>
              <a:custGeom>
                <a:rect b="b" l="l" r="r" t="t"/>
                <a:pathLst>
                  <a:path extrusionOk="0" h="20848" w="24469">
                    <a:moveTo>
                      <a:pt x="6068" y="0"/>
                    </a:moveTo>
                    <a:cubicBezTo>
                      <a:pt x="2706" y="0"/>
                      <a:pt x="0" y="2726"/>
                      <a:pt x="0" y="6107"/>
                    </a:cubicBezTo>
                    <a:lnTo>
                      <a:pt x="0" y="20848"/>
                    </a:lnTo>
                    <a:lnTo>
                      <a:pt x="199" y="20848"/>
                    </a:lnTo>
                    <a:lnTo>
                      <a:pt x="199" y="6227"/>
                    </a:lnTo>
                    <a:cubicBezTo>
                      <a:pt x="199" y="2885"/>
                      <a:pt x="2885" y="179"/>
                      <a:pt x="6207" y="179"/>
                    </a:cubicBezTo>
                    <a:lnTo>
                      <a:pt x="18441" y="179"/>
                    </a:lnTo>
                    <a:cubicBezTo>
                      <a:pt x="21763" y="179"/>
                      <a:pt x="24468" y="2885"/>
                      <a:pt x="24468" y="6227"/>
                    </a:cubicBezTo>
                    <a:lnTo>
                      <a:pt x="24468" y="6107"/>
                    </a:lnTo>
                    <a:cubicBezTo>
                      <a:pt x="24468" y="274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11"/>
              <p:cNvSpPr/>
              <p:nvPr/>
            </p:nvSpPr>
            <p:spPr>
              <a:xfrm>
                <a:off x="4622600" y="4622475"/>
                <a:ext cx="650500" cy="553525"/>
              </a:xfrm>
              <a:custGeom>
                <a:rect b="b" l="l" r="r" t="t"/>
                <a:pathLst>
                  <a:path extrusionOk="0" h="22141" w="26020">
                    <a:moveTo>
                      <a:pt x="6465" y="0"/>
                    </a:moveTo>
                    <a:cubicBezTo>
                      <a:pt x="2904" y="0"/>
                      <a:pt x="0" y="2885"/>
                      <a:pt x="0" y="6465"/>
                    </a:cubicBezTo>
                    <a:lnTo>
                      <a:pt x="0" y="22141"/>
                    </a:lnTo>
                    <a:lnTo>
                      <a:pt x="26020" y="22141"/>
                    </a:lnTo>
                    <a:lnTo>
                      <a:pt x="26020" y="6465"/>
                    </a:lnTo>
                    <a:cubicBezTo>
                      <a:pt x="26020" y="2925"/>
                      <a:pt x="23135"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11"/>
              <p:cNvSpPr/>
              <p:nvPr/>
            </p:nvSpPr>
            <p:spPr>
              <a:xfrm>
                <a:off x="4659900" y="4654800"/>
                <a:ext cx="613200" cy="521200"/>
              </a:xfrm>
              <a:custGeom>
                <a:rect b="b" l="l" r="r" t="t"/>
                <a:pathLst>
                  <a:path extrusionOk="0" h="20848" w="24528">
                    <a:moveTo>
                      <a:pt x="6087" y="0"/>
                    </a:moveTo>
                    <a:cubicBezTo>
                      <a:pt x="2745" y="0"/>
                      <a:pt x="0" y="2746"/>
                      <a:pt x="0" y="6107"/>
                    </a:cubicBezTo>
                    <a:lnTo>
                      <a:pt x="0" y="20848"/>
                    </a:lnTo>
                    <a:lnTo>
                      <a:pt x="24528" y="20848"/>
                    </a:lnTo>
                    <a:lnTo>
                      <a:pt x="24528" y="6107"/>
                    </a:lnTo>
                    <a:cubicBezTo>
                      <a:pt x="24528" y="2746"/>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11"/>
              <p:cNvSpPr/>
              <p:nvPr/>
            </p:nvSpPr>
            <p:spPr>
              <a:xfrm>
                <a:off x="4622600" y="4856200"/>
                <a:ext cx="134300" cy="319800"/>
              </a:xfrm>
              <a:custGeom>
                <a:rect b="b" l="l" r="r" t="t"/>
                <a:pathLst>
                  <a:path extrusionOk="0" h="12792" w="5372">
                    <a:moveTo>
                      <a:pt x="0" y="1"/>
                    </a:moveTo>
                    <a:lnTo>
                      <a:pt x="0" y="12792"/>
                    </a:lnTo>
                    <a:lnTo>
                      <a:pt x="5371" y="12792"/>
                    </a:lnTo>
                    <a:lnTo>
                      <a:pt x="1492" y="1175"/>
                    </a:lnTo>
                    <a:cubicBezTo>
                      <a:pt x="1219" y="1320"/>
                      <a:pt x="1013" y="1406"/>
                      <a:pt x="845" y="1406"/>
                    </a:cubicBezTo>
                    <a:cubicBezTo>
                      <a:pt x="486" y="1406"/>
                      <a:pt x="298" y="1017"/>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11"/>
              <p:cNvSpPr/>
              <p:nvPr/>
            </p:nvSpPr>
            <p:spPr>
              <a:xfrm>
                <a:off x="4660875" y="4693575"/>
                <a:ext cx="612225" cy="481925"/>
              </a:xfrm>
              <a:custGeom>
                <a:rect b="b" l="l" r="r" t="t"/>
                <a:pathLst>
                  <a:path extrusionOk="0" h="19277" w="24489">
                    <a:moveTo>
                      <a:pt x="22460" y="1"/>
                    </a:moveTo>
                    <a:cubicBezTo>
                      <a:pt x="20013" y="1831"/>
                      <a:pt x="17248" y="3263"/>
                      <a:pt x="14324" y="4159"/>
                    </a:cubicBezTo>
                    <a:cubicBezTo>
                      <a:pt x="9609" y="5571"/>
                      <a:pt x="4437" y="5690"/>
                      <a:pt x="1" y="7660"/>
                    </a:cubicBezTo>
                    <a:lnTo>
                      <a:pt x="1" y="19277"/>
                    </a:lnTo>
                    <a:lnTo>
                      <a:pt x="24489" y="19277"/>
                    </a:lnTo>
                    <a:lnTo>
                      <a:pt x="24489" y="4517"/>
                    </a:lnTo>
                    <a:cubicBezTo>
                      <a:pt x="24489" y="2706"/>
                      <a:pt x="23713" y="1115"/>
                      <a:pt x="2246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p11"/>
              <p:cNvSpPr/>
              <p:nvPr/>
            </p:nvSpPr>
            <p:spPr>
              <a:xfrm>
                <a:off x="4659900" y="4654800"/>
                <a:ext cx="612700" cy="521200"/>
              </a:xfrm>
              <a:custGeom>
                <a:rect b="b" l="l" r="r" t="t"/>
                <a:pathLst>
                  <a:path extrusionOk="0" h="20848" w="24508">
                    <a:moveTo>
                      <a:pt x="6107" y="0"/>
                    </a:moveTo>
                    <a:cubicBezTo>
                      <a:pt x="2745" y="0"/>
                      <a:pt x="40" y="2726"/>
                      <a:pt x="0" y="6107"/>
                    </a:cubicBezTo>
                    <a:lnTo>
                      <a:pt x="0" y="20848"/>
                    </a:lnTo>
                    <a:lnTo>
                      <a:pt x="239" y="20848"/>
                    </a:lnTo>
                    <a:lnTo>
                      <a:pt x="239" y="6227"/>
                    </a:lnTo>
                    <a:cubicBezTo>
                      <a:pt x="239" y="2885"/>
                      <a:pt x="2924" y="179"/>
                      <a:pt x="6246" y="179"/>
                    </a:cubicBezTo>
                    <a:lnTo>
                      <a:pt x="18480" y="179"/>
                    </a:lnTo>
                    <a:cubicBezTo>
                      <a:pt x="21783" y="179"/>
                      <a:pt x="24508" y="2885"/>
                      <a:pt x="24508" y="6227"/>
                    </a:cubicBezTo>
                    <a:lnTo>
                      <a:pt x="24508" y="6107"/>
                    </a:lnTo>
                    <a:cubicBezTo>
                      <a:pt x="24508" y="2746"/>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 name="Google Shape;131;p11"/>
              <p:cNvSpPr/>
              <p:nvPr/>
            </p:nvSpPr>
            <p:spPr>
              <a:xfrm>
                <a:off x="3860700" y="4622475"/>
                <a:ext cx="650025" cy="553525"/>
              </a:xfrm>
              <a:custGeom>
                <a:rect b="b" l="l" r="r" t="t"/>
                <a:pathLst>
                  <a:path extrusionOk="0" h="22141" w="26001">
                    <a:moveTo>
                      <a:pt x="6466" y="0"/>
                    </a:moveTo>
                    <a:cubicBezTo>
                      <a:pt x="2905" y="0"/>
                      <a:pt x="1" y="2885"/>
                      <a:pt x="1" y="6465"/>
                    </a:cubicBezTo>
                    <a:lnTo>
                      <a:pt x="1" y="22141"/>
                    </a:lnTo>
                    <a:lnTo>
                      <a:pt x="26000" y="22141"/>
                    </a:lnTo>
                    <a:lnTo>
                      <a:pt x="26000" y="6465"/>
                    </a:lnTo>
                    <a:cubicBezTo>
                      <a:pt x="26000" y="2925"/>
                      <a:pt x="2311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 name="Google Shape;132;p11"/>
              <p:cNvSpPr/>
              <p:nvPr/>
            </p:nvSpPr>
            <p:spPr>
              <a:xfrm>
                <a:off x="3897000" y="4654800"/>
                <a:ext cx="613225" cy="521200"/>
              </a:xfrm>
              <a:custGeom>
                <a:rect b="b" l="l" r="r" t="t"/>
                <a:pathLst>
                  <a:path extrusionOk="0" h="20848" w="24529">
                    <a:moveTo>
                      <a:pt x="6108" y="0"/>
                    </a:moveTo>
                    <a:cubicBezTo>
                      <a:pt x="2746" y="0"/>
                      <a:pt x="1" y="2746"/>
                      <a:pt x="1" y="6107"/>
                    </a:cubicBezTo>
                    <a:lnTo>
                      <a:pt x="1" y="20848"/>
                    </a:lnTo>
                    <a:lnTo>
                      <a:pt x="24528" y="20848"/>
                    </a:lnTo>
                    <a:lnTo>
                      <a:pt x="24528" y="6107"/>
                    </a:lnTo>
                    <a:cubicBezTo>
                      <a:pt x="24528" y="2746"/>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p11"/>
              <p:cNvSpPr/>
              <p:nvPr/>
            </p:nvSpPr>
            <p:spPr>
              <a:xfrm>
                <a:off x="3860700" y="4856200"/>
                <a:ext cx="134300" cy="319800"/>
              </a:xfrm>
              <a:custGeom>
                <a:rect b="b" l="l" r="r" t="t"/>
                <a:pathLst>
                  <a:path extrusionOk="0" h="12792" w="5372">
                    <a:moveTo>
                      <a:pt x="1" y="1"/>
                    </a:moveTo>
                    <a:lnTo>
                      <a:pt x="1" y="12792"/>
                    </a:lnTo>
                    <a:lnTo>
                      <a:pt x="5372" y="12792"/>
                    </a:lnTo>
                    <a:lnTo>
                      <a:pt x="1493" y="1175"/>
                    </a:lnTo>
                    <a:cubicBezTo>
                      <a:pt x="1213" y="1320"/>
                      <a:pt x="1003" y="1406"/>
                      <a:pt x="832" y="1406"/>
                    </a:cubicBezTo>
                    <a:cubicBezTo>
                      <a:pt x="468" y="1406"/>
                      <a:pt x="285" y="1017"/>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11"/>
              <p:cNvSpPr/>
              <p:nvPr/>
            </p:nvSpPr>
            <p:spPr>
              <a:xfrm>
                <a:off x="3898000" y="4693575"/>
                <a:ext cx="612225" cy="481925"/>
              </a:xfrm>
              <a:custGeom>
                <a:rect b="b" l="l" r="r" t="t"/>
                <a:pathLst>
                  <a:path extrusionOk="0" h="19277" w="24489">
                    <a:moveTo>
                      <a:pt x="22479" y="1"/>
                    </a:moveTo>
                    <a:cubicBezTo>
                      <a:pt x="20013" y="1831"/>
                      <a:pt x="17247" y="3263"/>
                      <a:pt x="14323" y="4159"/>
                    </a:cubicBezTo>
                    <a:cubicBezTo>
                      <a:pt x="9629" y="5571"/>
                      <a:pt x="4456" y="5690"/>
                      <a:pt x="1" y="7660"/>
                    </a:cubicBezTo>
                    <a:lnTo>
                      <a:pt x="1" y="19277"/>
                    </a:lnTo>
                    <a:lnTo>
                      <a:pt x="24488" y="19277"/>
                    </a:lnTo>
                    <a:lnTo>
                      <a:pt x="24488" y="4517"/>
                    </a:lnTo>
                    <a:cubicBezTo>
                      <a:pt x="24488"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 name="Google Shape;135;p11"/>
              <p:cNvSpPr/>
              <p:nvPr/>
            </p:nvSpPr>
            <p:spPr>
              <a:xfrm>
                <a:off x="3898000" y="4654800"/>
                <a:ext cx="612225" cy="521200"/>
              </a:xfrm>
              <a:custGeom>
                <a:rect b="b" l="l" r="r" t="t"/>
                <a:pathLst>
                  <a:path extrusionOk="0" h="20848" w="24489">
                    <a:moveTo>
                      <a:pt x="6088" y="0"/>
                    </a:moveTo>
                    <a:cubicBezTo>
                      <a:pt x="2726" y="0"/>
                      <a:pt x="1" y="2726"/>
                      <a:pt x="1" y="6107"/>
                    </a:cubicBezTo>
                    <a:lnTo>
                      <a:pt x="1" y="20848"/>
                    </a:lnTo>
                    <a:lnTo>
                      <a:pt x="219" y="20848"/>
                    </a:lnTo>
                    <a:lnTo>
                      <a:pt x="219" y="6227"/>
                    </a:lnTo>
                    <a:cubicBezTo>
                      <a:pt x="219" y="2885"/>
                      <a:pt x="2905" y="179"/>
                      <a:pt x="6247" y="179"/>
                    </a:cubicBezTo>
                    <a:lnTo>
                      <a:pt x="18481" y="179"/>
                    </a:lnTo>
                    <a:cubicBezTo>
                      <a:pt x="21783" y="179"/>
                      <a:pt x="24488" y="2885"/>
                      <a:pt x="24488" y="6227"/>
                    </a:cubicBezTo>
                    <a:lnTo>
                      <a:pt x="24488" y="6107"/>
                    </a:lnTo>
                    <a:cubicBezTo>
                      <a:pt x="24488" y="2746"/>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p11"/>
              <p:cNvSpPr/>
              <p:nvPr/>
            </p:nvSpPr>
            <p:spPr>
              <a:xfrm>
                <a:off x="429225" y="4827850"/>
                <a:ext cx="650000" cy="758450"/>
              </a:xfrm>
              <a:custGeom>
                <a:rect b="b" l="l" r="r" t="t"/>
                <a:pathLst>
                  <a:path extrusionOk="0" h="30338" w="26000">
                    <a:moveTo>
                      <a:pt x="6465" y="1"/>
                    </a:moveTo>
                    <a:cubicBezTo>
                      <a:pt x="2884" y="1"/>
                      <a:pt x="0" y="2905"/>
                      <a:pt x="0" y="6466"/>
                    </a:cubicBezTo>
                    <a:lnTo>
                      <a:pt x="0" y="30337"/>
                    </a:lnTo>
                    <a:lnTo>
                      <a:pt x="26000" y="30337"/>
                    </a:lnTo>
                    <a:lnTo>
                      <a:pt x="26000" y="6466"/>
                    </a:lnTo>
                    <a:cubicBezTo>
                      <a:pt x="26000" y="2885"/>
                      <a:pt x="23095"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p11"/>
              <p:cNvSpPr/>
              <p:nvPr/>
            </p:nvSpPr>
            <p:spPr>
              <a:xfrm>
                <a:off x="429700"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2"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 name="Google Shape;138;p11"/>
              <p:cNvSpPr/>
              <p:nvPr/>
            </p:nvSpPr>
            <p:spPr>
              <a:xfrm>
                <a:off x="944925" y="5061100"/>
                <a:ext cx="134300" cy="525200"/>
              </a:xfrm>
              <a:custGeom>
                <a:rect b="b" l="l" r="r" t="t"/>
                <a:pathLst>
                  <a:path extrusionOk="0" h="21008" w="5372">
                    <a:moveTo>
                      <a:pt x="5372" y="1"/>
                    </a:moveTo>
                    <a:cubicBezTo>
                      <a:pt x="5089" y="1009"/>
                      <a:pt x="4907" y="1390"/>
                      <a:pt x="4548" y="1390"/>
                    </a:cubicBezTo>
                    <a:cubicBezTo>
                      <a:pt x="4376" y="1390"/>
                      <a:pt x="4164"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p11"/>
              <p:cNvSpPr/>
              <p:nvPr/>
            </p:nvSpPr>
            <p:spPr>
              <a:xfrm>
                <a:off x="429700" y="4899475"/>
                <a:ext cx="612225" cy="687325"/>
              </a:xfrm>
              <a:custGeom>
                <a:rect b="b" l="l" r="r" t="t"/>
                <a:pathLst>
                  <a:path extrusionOk="0" h="27493" w="24489">
                    <a:moveTo>
                      <a:pt x="2010" y="1"/>
                    </a:moveTo>
                    <a:cubicBezTo>
                      <a:pt x="777" y="1115"/>
                      <a:pt x="1" y="2706"/>
                      <a:pt x="1" y="4516"/>
                    </a:cubicBezTo>
                    <a:lnTo>
                      <a:pt x="1" y="27492"/>
                    </a:lnTo>
                    <a:lnTo>
                      <a:pt x="24489" y="27492"/>
                    </a:lnTo>
                    <a:lnTo>
                      <a:pt x="24489" y="7659"/>
                    </a:lnTo>
                    <a:cubicBezTo>
                      <a:pt x="20033" y="5690"/>
                      <a:pt x="14881" y="5571"/>
                      <a:pt x="10166" y="4138"/>
                    </a:cubicBezTo>
                    <a:cubicBezTo>
                      <a:pt x="7242" y="3243"/>
                      <a:pt x="4477" y="1831"/>
                      <a:pt x="2010" y="1"/>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 name="Google Shape;140;p11"/>
              <p:cNvSpPr/>
              <p:nvPr/>
            </p:nvSpPr>
            <p:spPr>
              <a:xfrm>
                <a:off x="430200" y="4860200"/>
                <a:ext cx="612225" cy="726100"/>
              </a:xfrm>
              <a:custGeom>
                <a:rect b="b" l="l" r="r" t="t"/>
                <a:pathLst>
                  <a:path extrusionOk="0" h="29044" w="24489">
                    <a:moveTo>
                      <a:pt x="6068" y="0"/>
                    </a:moveTo>
                    <a:cubicBezTo>
                      <a:pt x="2706" y="0"/>
                      <a:pt x="1" y="2725"/>
                      <a:pt x="1" y="6087"/>
                    </a:cubicBezTo>
                    <a:lnTo>
                      <a:pt x="1" y="6207"/>
                    </a:lnTo>
                    <a:cubicBezTo>
                      <a:pt x="1" y="2884"/>
                      <a:pt x="2706" y="179"/>
                      <a:pt x="6028" y="179"/>
                    </a:cubicBezTo>
                    <a:lnTo>
                      <a:pt x="18262" y="179"/>
                    </a:lnTo>
                    <a:cubicBezTo>
                      <a:pt x="21584" y="179"/>
                      <a:pt x="24270" y="2884"/>
                      <a:pt x="24270" y="6207"/>
                    </a:cubicBezTo>
                    <a:lnTo>
                      <a:pt x="24270" y="29043"/>
                    </a:lnTo>
                    <a:lnTo>
                      <a:pt x="24489" y="29043"/>
                    </a:lnTo>
                    <a:lnTo>
                      <a:pt x="24489" y="6087"/>
                    </a:lnTo>
                    <a:cubicBezTo>
                      <a:pt x="24469" y="2725"/>
                      <a:pt x="21763" y="0"/>
                      <a:pt x="18402"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 name="Google Shape;141;p11"/>
              <p:cNvSpPr/>
              <p:nvPr/>
            </p:nvSpPr>
            <p:spPr>
              <a:xfrm>
                <a:off x="1191600" y="4827850"/>
                <a:ext cx="650525" cy="758450"/>
              </a:xfrm>
              <a:custGeom>
                <a:rect b="b" l="l" r="r" t="t"/>
                <a:pathLst>
                  <a:path extrusionOk="0" h="30338" w="26021">
                    <a:moveTo>
                      <a:pt x="6466" y="1"/>
                    </a:moveTo>
                    <a:cubicBezTo>
                      <a:pt x="2885" y="1"/>
                      <a:pt x="1" y="2905"/>
                      <a:pt x="1" y="6466"/>
                    </a:cubicBezTo>
                    <a:lnTo>
                      <a:pt x="1" y="30337"/>
                    </a:lnTo>
                    <a:lnTo>
                      <a:pt x="26020" y="30337"/>
                    </a:lnTo>
                    <a:lnTo>
                      <a:pt x="26020" y="6466"/>
                    </a:lnTo>
                    <a:cubicBezTo>
                      <a:pt x="26020"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p11"/>
              <p:cNvSpPr/>
              <p:nvPr/>
            </p:nvSpPr>
            <p:spPr>
              <a:xfrm>
                <a:off x="1192600" y="4860200"/>
                <a:ext cx="612725" cy="726100"/>
              </a:xfrm>
              <a:custGeom>
                <a:rect b="b" l="l" r="r" t="t"/>
                <a:pathLst>
                  <a:path extrusionOk="0" h="29044" w="24509">
                    <a:moveTo>
                      <a:pt x="6087"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p11"/>
              <p:cNvSpPr/>
              <p:nvPr/>
            </p:nvSpPr>
            <p:spPr>
              <a:xfrm>
                <a:off x="1707825" y="5061100"/>
                <a:ext cx="134300" cy="525200"/>
              </a:xfrm>
              <a:custGeom>
                <a:rect b="b" l="l" r="r" t="t"/>
                <a:pathLst>
                  <a:path extrusionOk="0" h="21008" w="5372">
                    <a:moveTo>
                      <a:pt x="5371" y="1"/>
                    </a:moveTo>
                    <a:cubicBezTo>
                      <a:pt x="5089" y="1009"/>
                      <a:pt x="4906" y="1390"/>
                      <a:pt x="4548" y="1390"/>
                    </a:cubicBezTo>
                    <a:cubicBezTo>
                      <a:pt x="4376" y="1390"/>
                      <a:pt x="4163" y="1303"/>
                      <a:pt x="3879" y="1154"/>
                    </a:cubicBezTo>
                    <a:lnTo>
                      <a:pt x="0" y="21007"/>
                    </a:lnTo>
                    <a:lnTo>
                      <a:pt x="5371" y="21007"/>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 name="Google Shape;144;p11"/>
              <p:cNvSpPr/>
              <p:nvPr/>
            </p:nvSpPr>
            <p:spPr>
              <a:xfrm>
                <a:off x="1192600" y="4899475"/>
                <a:ext cx="612225" cy="687325"/>
              </a:xfrm>
              <a:custGeom>
                <a:rect b="b" l="l" r="r" t="t"/>
                <a:pathLst>
                  <a:path extrusionOk="0" h="27493" w="24489">
                    <a:moveTo>
                      <a:pt x="2009" y="1"/>
                    </a:moveTo>
                    <a:cubicBezTo>
                      <a:pt x="756" y="1115"/>
                      <a:pt x="0" y="2706"/>
                      <a:pt x="0" y="4516"/>
                    </a:cubicBezTo>
                    <a:lnTo>
                      <a:pt x="0" y="27492"/>
                    </a:lnTo>
                    <a:lnTo>
                      <a:pt x="24488" y="27492"/>
                    </a:lnTo>
                    <a:lnTo>
                      <a:pt x="24488" y="7659"/>
                    </a:lnTo>
                    <a:cubicBezTo>
                      <a:pt x="20032" y="5690"/>
                      <a:pt x="14860" y="5571"/>
                      <a:pt x="10165" y="4138"/>
                    </a:cubicBezTo>
                    <a:cubicBezTo>
                      <a:pt x="7221" y="3243"/>
                      <a:pt x="4476" y="183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p11"/>
              <p:cNvSpPr/>
              <p:nvPr/>
            </p:nvSpPr>
            <p:spPr>
              <a:xfrm>
                <a:off x="1192600" y="4860200"/>
                <a:ext cx="612225" cy="726100"/>
              </a:xfrm>
              <a:custGeom>
                <a:rect b="b" l="l" r="r" t="t"/>
                <a:pathLst>
                  <a:path extrusionOk="0" h="29044" w="24489">
                    <a:moveTo>
                      <a:pt x="6068" y="0"/>
                    </a:moveTo>
                    <a:cubicBezTo>
                      <a:pt x="2706" y="0"/>
                      <a:pt x="0" y="2725"/>
                      <a:pt x="0" y="6087"/>
                    </a:cubicBezTo>
                    <a:lnTo>
                      <a:pt x="0" y="6207"/>
                    </a:lnTo>
                    <a:cubicBezTo>
                      <a:pt x="0" y="2884"/>
                      <a:pt x="2706" y="179"/>
                      <a:pt x="6008" y="179"/>
                    </a:cubicBezTo>
                    <a:lnTo>
                      <a:pt x="18242" y="179"/>
                    </a:lnTo>
                    <a:cubicBezTo>
                      <a:pt x="21584" y="179"/>
                      <a:pt x="24269" y="2884"/>
                      <a:pt x="24269" y="6207"/>
                    </a:cubicBezTo>
                    <a:lnTo>
                      <a:pt x="24269" y="29043"/>
                    </a:lnTo>
                    <a:lnTo>
                      <a:pt x="24488" y="29043"/>
                    </a:lnTo>
                    <a:lnTo>
                      <a:pt x="24488" y="6087"/>
                    </a:lnTo>
                    <a:cubicBezTo>
                      <a:pt x="24488" y="2725"/>
                      <a:pt x="2174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 name="Google Shape;146;p11"/>
              <p:cNvSpPr/>
              <p:nvPr/>
            </p:nvSpPr>
            <p:spPr>
              <a:xfrm>
                <a:off x="1954475" y="4827850"/>
                <a:ext cx="650525" cy="758450"/>
              </a:xfrm>
              <a:custGeom>
                <a:rect b="b" l="l" r="r" t="t"/>
                <a:pathLst>
                  <a:path extrusionOk="0" h="30338" w="26021">
                    <a:moveTo>
                      <a:pt x="6466" y="1"/>
                    </a:moveTo>
                    <a:cubicBezTo>
                      <a:pt x="2885" y="1"/>
                      <a:pt x="1" y="2905"/>
                      <a:pt x="1" y="6466"/>
                    </a:cubicBezTo>
                    <a:lnTo>
                      <a:pt x="1" y="30337"/>
                    </a:lnTo>
                    <a:lnTo>
                      <a:pt x="26021" y="30337"/>
                    </a:lnTo>
                    <a:lnTo>
                      <a:pt x="26021" y="6466"/>
                    </a:lnTo>
                    <a:cubicBezTo>
                      <a:pt x="26021"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 name="Google Shape;147;p11"/>
              <p:cNvSpPr/>
              <p:nvPr/>
            </p:nvSpPr>
            <p:spPr>
              <a:xfrm>
                <a:off x="1954475" y="4860200"/>
                <a:ext cx="613225" cy="726100"/>
              </a:xfrm>
              <a:custGeom>
                <a:rect b="b" l="l" r="r" t="t"/>
                <a:pathLst>
                  <a:path extrusionOk="0" h="29044" w="24529">
                    <a:moveTo>
                      <a:pt x="6108" y="0"/>
                    </a:moveTo>
                    <a:cubicBezTo>
                      <a:pt x="2746" y="0"/>
                      <a:pt x="1" y="2725"/>
                      <a:pt x="1" y="6087"/>
                    </a:cubicBezTo>
                    <a:lnTo>
                      <a:pt x="1" y="29043"/>
                    </a:lnTo>
                    <a:lnTo>
                      <a:pt x="24529" y="29043"/>
                    </a:lnTo>
                    <a:lnTo>
                      <a:pt x="24529" y="6087"/>
                    </a:lnTo>
                    <a:cubicBezTo>
                      <a:pt x="24529"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11"/>
              <p:cNvSpPr/>
              <p:nvPr/>
            </p:nvSpPr>
            <p:spPr>
              <a:xfrm>
                <a:off x="2470200" y="5061100"/>
                <a:ext cx="134300" cy="525200"/>
              </a:xfrm>
              <a:custGeom>
                <a:rect b="b" l="l" r="r" t="t"/>
                <a:pathLst>
                  <a:path extrusionOk="0" h="21008" w="5372">
                    <a:moveTo>
                      <a:pt x="5372" y="1"/>
                    </a:moveTo>
                    <a:cubicBezTo>
                      <a:pt x="5076" y="1009"/>
                      <a:pt x="4889" y="1390"/>
                      <a:pt x="4535" y="1390"/>
                    </a:cubicBezTo>
                    <a:cubicBezTo>
                      <a:pt x="4365" y="1390"/>
                      <a:pt x="4157"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11"/>
              <p:cNvSpPr/>
              <p:nvPr/>
            </p:nvSpPr>
            <p:spPr>
              <a:xfrm>
                <a:off x="1954475" y="4899475"/>
                <a:ext cx="612725" cy="687325"/>
              </a:xfrm>
              <a:custGeom>
                <a:rect b="b" l="l" r="r" t="t"/>
                <a:pathLst>
                  <a:path extrusionOk="0" h="27493" w="24509">
                    <a:moveTo>
                      <a:pt x="2010" y="1"/>
                    </a:moveTo>
                    <a:cubicBezTo>
                      <a:pt x="777" y="1115"/>
                      <a:pt x="1" y="2706"/>
                      <a:pt x="1" y="4516"/>
                    </a:cubicBezTo>
                    <a:lnTo>
                      <a:pt x="1" y="27492"/>
                    </a:lnTo>
                    <a:lnTo>
                      <a:pt x="24509" y="27492"/>
                    </a:lnTo>
                    <a:lnTo>
                      <a:pt x="24509" y="7659"/>
                    </a:lnTo>
                    <a:cubicBezTo>
                      <a:pt x="20053" y="5690"/>
                      <a:pt x="14881" y="5571"/>
                      <a:pt x="10166" y="4138"/>
                    </a:cubicBezTo>
                    <a:cubicBezTo>
                      <a:pt x="7242" y="3243"/>
                      <a:pt x="4477"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11"/>
              <p:cNvSpPr/>
              <p:nvPr/>
            </p:nvSpPr>
            <p:spPr>
              <a:xfrm>
                <a:off x="1954475" y="4860200"/>
                <a:ext cx="612725" cy="726100"/>
              </a:xfrm>
              <a:custGeom>
                <a:rect b="b" l="l" r="r" t="t"/>
                <a:pathLst>
                  <a:path extrusionOk="0" h="29044" w="24509">
                    <a:moveTo>
                      <a:pt x="6068" y="0"/>
                    </a:moveTo>
                    <a:cubicBezTo>
                      <a:pt x="2726" y="0"/>
                      <a:pt x="1" y="2725"/>
                      <a:pt x="1" y="6087"/>
                    </a:cubicBezTo>
                    <a:lnTo>
                      <a:pt x="1" y="6207"/>
                    </a:lnTo>
                    <a:cubicBezTo>
                      <a:pt x="1" y="2884"/>
                      <a:pt x="2726" y="179"/>
                      <a:pt x="6028" y="179"/>
                    </a:cubicBezTo>
                    <a:lnTo>
                      <a:pt x="18262" y="179"/>
                    </a:lnTo>
                    <a:cubicBezTo>
                      <a:pt x="21584" y="179"/>
                      <a:pt x="24270" y="2884"/>
                      <a:pt x="24270" y="6207"/>
                    </a:cubicBezTo>
                    <a:lnTo>
                      <a:pt x="24270" y="29043"/>
                    </a:lnTo>
                    <a:lnTo>
                      <a:pt x="24509" y="29043"/>
                    </a:lnTo>
                    <a:lnTo>
                      <a:pt x="24509" y="6087"/>
                    </a:lnTo>
                    <a:cubicBezTo>
                      <a:pt x="24509"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11"/>
              <p:cNvSpPr/>
              <p:nvPr/>
            </p:nvSpPr>
            <p:spPr>
              <a:xfrm>
                <a:off x="2716875" y="4827850"/>
                <a:ext cx="650025" cy="758450"/>
              </a:xfrm>
              <a:custGeom>
                <a:rect b="b" l="l" r="r" t="t"/>
                <a:pathLst>
                  <a:path extrusionOk="0" h="30338" w="26001">
                    <a:moveTo>
                      <a:pt x="6466" y="1"/>
                    </a:moveTo>
                    <a:cubicBezTo>
                      <a:pt x="2885" y="1"/>
                      <a:pt x="0" y="2905"/>
                      <a:pt x="0" y="6466"/>
                    </a:cubicBezTo>
                    <a:lnTo>
                      <a:pt x="0" y="30337"/>
                    </a:lnTo>
                    <a:lnTo>
                      <a:pt x="26000" y="30337"/>
                    </a:lnTo>
                    <a:lnTo>
                      <a:pt x="26000" y="6466"/>
                    </a:lnTo>
                    <a:cubicBezTo>
                      <a:pt x="26000"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11"/>
              <p:cNvSpPr/>
              <p:nvPr/>
            </p:nvSpPr>
            <p:spPr>
              <a:xfrm>
                <a:off x="2716875" y="4860200"/>
                <a:ext cx="612725" cy="726100"/>
              </a:xfrm>
              <a:custGeom>
                <a:rect b="b" l="l" r="r" t="t"/>
                <a:pathLst>
                  <a:path extrusionOk="0" h="29044" w="24509">
                    <a:moveTo>
                      <a:pt x="6088"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11"/>
              <p:cNvSpPr/>
              <p:nvPr/>
            </p:nvSpPr>
            <p:spPr>
              <a:xfrm>
                <a:off x="3232600" y="5061100"/>
                <a:ext cx="134300" cy="525200"/>
              </a:xfrm>
              <a:custGeom>
                <a:rect b="b" l="l" r="r" t="t"/>
                <a:pathLst>
                  <a:path extrusionOk="0" h="21008" w="5372">
                    <a:moveTo>
                      <a:pt x="5371" y="1"/>
                    </a:moveTo>
                    <a:cubicBezTo>
                      <a:pt x="5089" y="1009"/>
                      <a:pt x="4906" y="1390"/>
                      <a:pt x="4548" y="1390"/>
                    </a:cubicBezTo>
                    <a:cubicBezTo>
                      <a:pt x="4375" y="1390"/>
                      <a:pt x="4163" y="1303"/>
                      <a:pt x="3879" y="1154"/>
                    </a:cubicBezTo>
                    <a:lnTo>
                      <a:pt x="0" y="21007"/>
                    </a:lnTo>
                    <a:lnTo>
                      <a:pt x="5371" y="21007"/>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11"/>
              <p:cNvSpPr/>
              <p:nvPr/>
            </p:nvSpPr>
            <p:spPr>
              <a:xfrm>
                <a:off x="2716875" y="4899475"/>
                <a:ext cx="612225" cy="687325"/>
              </a:xfrm>
              <a:custGeom>
                <a:rect b="b" l="l" r="r" t="t"/>
                <a:pathLst>
                  <a:path extrusionOk="0" h="27493" w="24489">
                    <a:moveTo>
                      <a:pt x="2010" y="1"/>
                    </a:moveTo>
                    <a:cubicBezTo>
                      <a:pt x="776" y="1115"/>
                      <a:pt x="0" y="2706"/>
                      <a:pt x="0" y="4516"/>
                    </a:cubicBezTo>
                    <a:lnTo>
                      <a:pt x="0" y="27492"/>
                    </a:lnTo>
                    <a:lnTo>
                      <a:pt x="24488" y="27492"/>
                    </a:lnTo>
                    <a:lnTo>
                      <a:pt x="24488" y="7659"/>
                    </a:lnTo>
                    <a:cubicBezTo>
                      <a:pt x="20032" y="5690"/>
                      <a:pt x="14860" y="5571"/>
                      <a:pt x="10166" y="4138"/>
                    </a:cubicBezTo>
                    <a:cubicBezTo>
                      <a:pt x="7221" y="3243"/>
                      <a:pt x="4476"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11"/>
              <p:cNvSpPr/>
              <p:nvPr/>
            </p:nvSpPr>
            <p:spPr>
              <a:xfrm>
                <a:off x="2717375" y="4860200"/>
                <a:ext cx="612225" cy="726100"/>
              </a:xfrm>
              <a:custGeom>
                <a:rect b="b" l="l" r="r" t="t"/>
                <a:pathLst>
                  <a:path extrusionOk="0" h="29044" w="24489">
                    <a:moveTo>
                      <a:pt x="6068" y="0"/>
                    </a:moveTo>
                    <a:cubicBezTo>
                      <a:pt x="2706" y="0"/>
                      <a:pt x="0" y="2725"/>
                      <a:pt x="0" y="6087"/>
                    </a:cubicBezTo>
                    <a:lnTo>
                      <a:pt x="0" y="6207"/>
                    </a:lnTo>
                    <a:cubicBezTo>
                      <a:pt x="0" y="2884"/>
                      <a:pt x="2706" y="179"/>
                      <a:pt x="6028" y="179"/>
                    </a:cubicBezTo>
                    <a:lnTo>
                      <a:pt x="18262" y="179"/>
                    </a:lnTo>
                    <a:cubicBezTo>
                      <a:pt x="21584" y="179"/>
                      <a:pt x="24269" y="2884"/>
                      <a:pt x="24269" y="6207"/>
                    </a:cubicBezTo>
                    <a:lnTo>
                      <a:pt x="24269" y="29043"/>
                    </a:lnTo>
                    <a:lnTo>
                      <a:pt x="24488" y="29043"/>
                    </a:lnTo>
                    <a:lnTo>
                      <a:pt x="24488" y="6087"/>
                    </a:lnTo>
                    <a:cubicBezTo>
                      <a:pt x="2446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11"/>
              <p:cNvSpPr/>
              <p:nvPr/>
            </p:nvSpPr>
            <p:spPr>
              <a:xfrm>
                <a:off x="3479750" y="4827850"/>
                <a:ext cx="650025" cy="758450"/>
              </a:xfrm>
              <a:custGeom>
                <a:rect b="b" l="l" r="r" t="t"/>
                <a:pathLst>
                  <a:path extrusionOk="0" h="30338" w="26001">
                    <a:moveTo>
                      <a:pt x="6446" y="1"/>
                    </a:moveTo>
                    <a:cubicBezTo>
                      <a:pt x="2885" y="1"/>
                      <a:pt x="1" y="2905"/>
                      <a:pt x="1" y="6466"/>
                    </a:cubicBezTo>
                    <a:lnTo>
                      <a:pt x="1" y="30337"/>
                    </a:lnTo>
                    <a:lnTo>
                      <a:pt x="26001" y="30337"/>
                    </a:lnTo>
                    <a:lnTo>
                      <a:pt x="26001" y="6466"/>
                    </a:lnTo>
                    <a:cubicBezTo>
                      <a:pt x="26001"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11"/>
              <p:cNvSpPr/>
              <p:nvPr/>
            </p:nvSpPr>
            <p:spPr>
              <a:xfrm>
                <a:off x="3479250" y="4860200"/>
                <a:ext cx="613225" cy="726100"/>
              </a:xfrm>
              <a:custGeom>
                <a:rect b="b" l="l" r="r" t="t"/>
                <a:pathLst>
                  <a:path extrusionOk="0" h="29044" w="24529">
                    <a:moveTo>
                      <a:pt x="6108" y="0"/>
                    </a:moveTo>
                    <a:cubicBezTo>
                      <a:pt x="2746" y="0"/>
                      <a:pt x="1" y="2725"/>
                      <a:pt x="1" y="6087"/>
                    </a:cubicBezTo>
                    <a:lnTo>
                      <a:pt x="1" y="29043"/>
                    </a:lnTo>
                    <a:lnTo>
                      <a:pt x="24529" y="29043"/>
                    </a:lnTo>
                    <a:lnTo>
                      <a:pt x="24529" y="6087"/>
                    </a:lnTo>
                    <a:cubicBezTo>
                      <a:pt x="24529" y="2725"/>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11"/>
              <p:cNvSpPr/>
              <p:nvPr/>
            </p:nvSpPr>
            <p:spPr>
              <a:xfrm>
                <a:off x="3994975" y="5061100"/>
                <a:ext cx="134300" cy="525200"/>
              </a:xfrm>
              <a:custGeom>
                <a:rect b="b" l="l" r="r" t="t"/>
                <a:pathLst>
                  <a:path extrusionOk="0" h="21008" w="5372">
                    <a:moveTo>
                      <a:pt x="5372" y="1"/>
                    </a:moveTo>
                    <a:cubicBezTo>
                      <a:pt x="5089" y="1009"/>
                      <a:pt x="4907" y="1390"/>
                      <a:pt x="4548" y="1390"/>
                    </a:cubicBezTo>
                    <a:cubicBezTo>
                      <a:pt x="4376" y="1390"/>
                      <a:pt x="4163"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11"/>
              <p:cNvSpPr/>
              <p:nvPr/>
            </p:nvSpPr>
            <p:spPr>
              <a:xfrm>
                <a:off x="3479250" y="4899475"/>
                <a:ext cx="612725" cy="687325"/>
              </a:xfrm>
              <a:custGeom>
                <a:rect b="b" l="l" r="r" t="t"/>
                <a:pathLst>
                  <a:path extrusionOk="0" h="27493" w="24509">
                    <a:moveTo>
                      <a:pt x="2030" y="1"/>
                    </a:moveTo>
                    <a:cubicBezTo>
                      <a:pt x="777" y="1115"/>
                      <a:pt x="1" y="2706"/>
                      <a:pt x="1" y="4516"/>
                    </a:cubicBezTo>
                    <a:lnTo>
                      <a:pt x="1" y="27492"/>
                    </a:lnTo>
                    <a:lnTo>
                      <a:pt x="24509" y="27492"/>
                    </a:lnTo>
                    <a:lnTo>
                      <a:pt x="24509" y="7659"/>
                    </a:lnTo>
                    <a:cubicBezTo>
                      <a:pt x="20053" y="5690"/>
                      <a:pt x="14881" y="5571"/>
                      <a:pt x="10186" y="4138"/>
                    </a:cubicBezTo>
                    <a:cubicBezTo>
                      <a:pt x="7242" y="3243"/>
                      <a:pt x="4477" y="1831"/>
                      <a:pt x="203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11"/>
              <p:cNvSpPr/>
              <p:nvPr/>
            </p:nvSpPr>
            <p:spPr>
              <a:xfrm>
                <a:off x="3479250" y="4860200"/>
                <a:ext cx="612725" cy="726100"/>
              </a:xfrm>
              <a:custGeom>
                <a:rect b="b" l="l" r="r" t="t"/>
                <a:pathLst>
                  <a:path extrusionOk="0" h="29044" w="24509">
                    <a:moveTo>
                      <a:pt x="6068" y="0"/>
                    </a:moveTo>
                    <a:cubicBezTo>
                      <a:pt x="2726" y="0"/>
                      <a:pt x="1" y="2725"/>
                      <a:pt x="1" y="6087"/>
                    </a:cubicBezTo>
                    <a:lnTo>
                      <a:pt x="1" y="6207"/>
                    </a:lnTo>
                    <a:cubicBezTo>
                      <a:pt x="1" y="2884"/>
                      <a:pt x="2726" y="179"/>
                      <a:pt x="6028" y="179"/>
                    </a:cubicBezTo>
                    <a:lnTo>
                      <a:pt x="18262" y="179"/>
                    </a:lnTo>
                    <a:cubicBezTo>
                      <a:pt x="21584" y="179"/>
                      <a:pt x="24270" y="2884"/>
                      <a:pt x="24270" y="6207"/>
                    </a:cubicBezTo>
                    <a:lnTo>
                      <a:pt x="24270" y="29043"/>
                    </a:lnTo>
                    <a:lnTo>
                      <a:pt x="24509" y="29043"/>
                    </a:lnTo>
                    <a:lnTo>
                      <a:pt x="24509" y="6087"/>
                    </a:lnTo>
                    <a:cubicBezTo>
                      <a:pt x="24509" y="2725"/>
                      <a:pt x="21763" y="0"/>
                      <a:pt x="18402"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11"/>
              <p:cNvSpPr/>
              <p:nvPr/>
            </p:nvSpPr>
            <p:spPr>
              <a:xfrm>
                <a:off x="6528800" y="4827850"/>
                <a:ext cx="650025" cy="758450"/>
              </a:xfrm>
              <a:custGeom>
                <a:rect b="b" l="l" r="r" t="t"/>
                <a:pathLst>
                  <a:path extrusionOk="0" h="30338" w="26001">
                    <a:moveTo>
                      <a:pt x="6466" y="1"/>
                    </a:moveTo>
                    <a:cubicBezTo>
                      <a:pt x="2905" y="1"/>
                      <a:pt x="1" y="2885"/>
                      <a:pt x="1" y="6466"/>
                    </a:cubicBezTo>
                    <a:lnTo>
                      <a:pt x="1" y="30337"/>
                    </a:lnTo>
                    <a:lnTo>
                      <a:pt x="26001" y="30337"/>
                    </a:lnTo>
                    <a:lnTo>
                      <a:pt x="26001" y="6466"/>
                    </a:lnTo>
                    <a:cubicBezTo>
                      <a:pt x="26001" y="2905"/>
                      <a:pt x="23116"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11"/>
              <p:cNvSpPr/>
              <p:nvPr/>
            </p:nvSpPr>
            <p:spPr>
              <a:xfrm>
                <a:off x="6566100"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11"/>
              <p:cNvSpPr/>
              <p:nvPr/>
            </p:nvSpPr>
            <p:spPr>
              <a:xfrm>
                <a:off x="6528800" y="5061100"/>
                <a:ext cx="134300" cy="525200"/>
              </a:xfrm>
              <a:custGeom>
                <a:rect b="b" l="l" r="r" t="t"/>
                <a:pathLst>
                  <a:path extrusionOk="0" h="21008" w="5372">
                    <a:moveTo>
                      <a:pt x="1" y="1"/>
                    </a:moveTo>
                    <a:lnTo>
                      <a:pt x="1" y="21007"/>
                    </a:lnTo>
                    <a:lnTo>
                      <a:pt x="5372" y="21007"/>
                    </a:lnTo>
                    <a:lnTo>
                      <a:pt x="1493" y="1154"/>
                    </a:lnTo>
                    <a:cubicBezTo>
                      <a:pt x="1209" y="1303"/>
                      <a:pt x="996" y="1390"/>
                      <a:pt x="824" y="1390"/>
                    </a:cubicBezTo>
                    <a:cubicBezTo>
                      <a:pt x="466"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11"/>
              <p:cNvSpPr/>
              <p:nvPr/>
            </p:nvSpPr>
            <p:spPr>
              <a:xfrm>
                <a:off x="6566600" y="4899475"/>
                <a:ext cx="612225" cy="687325"/>
              </a:xfrm>
              <a:custGeom>
                <a:rect b="b" l="l" r="r" t="t"/>
                <a:pathLst>
                  <a:path extrusionOk="0" h="27493" w="24489">
                    <a:moveTo>
                      <a:pt x="22479" y="1"/>
                    </a:moveTo>
                    <a:cubicBezTo>
                      <a:pt x="20013" y="1831"/>
                      <a:pt x="17268" y="3243"/>
                      <a:pt x="14323" y="4138"/>
                    </a:cubicBezTo>
                    <a:cubicBezTo>
                      <a:pt x="9629" y="5571"/>
                      <a:pt x="4457" y="5690"/>
                      <a:pt x="1" y="7659"/>
                    </a:cubicBezTo>
                    <a:lnTo>
                      <a:pt x="1" y="27492"/>
                    </a:lnTo>
                    <a:lnTo>
                      <a:pt x="24489" y="27492"/>
                    </a:lnTo>
                    <a:lnTo>
                      <a:pt x="24489" y="4516"/>
                    </a:lnTo>
                    <a:cubicBezTo>
                      <a:pt x="24489" y="2706"/>
                      <a:pt x="23733" y="1115"/>
                      <a:pt x="22479" y="1"/>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11"/>
              <p:cNvSpPr/>
              <p:nvPr/>
            </p:nvSpPr>
            <p:spPr>
              <a:xfrm>
                <a:off x="6566600" y="4860200"/>
                <a:ext cx="611725" cy="726100"/>
              </a:xfrm>
              <a:custGeom>
                <a:rect b="b" l="l" r="r" t="t"/>
                <a:pathLst>
                  <a:path extrusionOk="0" h="29044" w="24469">
                    <a:moveTo>
                      <a:pt x="6068" y="0"/>
                    </a:moveTo>
                    <a:cubicBezTo>
                      <a:pt x="2706" y="0"/>
                      <a:pt x="1" y="2725"/>
                      <a:pt x="1" y="6087"/>
                    </a:cubicBezTo>
                    <a:lnTo>
                      <a:pt x="1" y="29043"/>
                    </a:lnTo>
                    <a:lnTo>
                      <a:pt x="200" y="29043"/>
                    </a:lnTo>
                    <a:lnTo>
                      <a:pt x="200" y="6207"/>
                    </a:lnTo>
                    <a:cubicBezTo>
                      <a:pt x="200" y="2884"/>
                      <a:pt x="2885" y="179"/>
                      <a:pt x="6207" y="179"/>
                    </a:cubicBezTo>
                    <a:lnTo>
                      <a:pt x="18461" y="179"/>
                    </a:lnTo>
                    <a:cubicBezTo>
                      <a:pt x="21763" y="179"/>
                      <a:pt x="24469" y="2884"/>
                      <a:pt x="24469" y="6207"/>
                    </a:cubicBezTo>
                    <a:lnTo>
                      <a:pt x="24469" y="6087"/>
                    </a:lnTo>
                    <a:cubicBezTo>
                      <a:pt x="24469" y="2725"/>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11"/>
              <p:cNvSpPr/>
              <p:nvPr/>
            </p:nvSpPr>
            <p:spPr>
              <a:xfrm>
                <a:off x="5766425" y="4827850"/>
                <a:ext cx="650500" cy="758450"/>
              </a:xfrm>
              <a:custGeom>
                <a:rect b="b" l="l" r="r" t="t"/>
                <a:pathLst>
                  <a:path extrusionOk="0" h="30338" w="26020">
                    <a:moveTo>
                      <a:pt x="6465" y="1"/>
                    </a:moveTo>
                    <a:cubicBezTo>
                      <a:pt x="2925" y="1"/>
                      <a:pt x="0" y="2885"/>
                      <a:pt x="0" y="6466"/>
                    </a:cubicBezTo>
                    <a:lnTo>
                      <a:pt x="0" y="30337"/>
                    </a:lnTo>
                    <a:lnTo>
                      <a:pt x="26020" y="30337"/>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11"/>
              <p:cNvSpPr/>
              <p:nvPr/>
            </p:nvSpPr>
            <p:spPr>
              <a:xfrm>
                <a:off x="5803225" y="4860200"/>
                <a:ext cx="613225" cy="726100"/>
              </a:xfrm>
              <a:custGeom>
                <a:rect b="b" l="l" r="r" t="t"/>
                <a:pathLst>
                  <a:path extrusionOk="0" h="29044" w="24529">
                    <a:moveTo>
                      <a:pt x="6088" y="0"/>
                    </a:moveTo>
                    <a:cubicBezTo>
                      <a:pt x="2726" y="0"/>
                      <a:pt x="0" y="2725"/>
                      <a:pt x="0" y="6087"/>
                    </a:cubicBezTo>
                    <a:lnTo>
                      <a:pt x="0" y="29043"/>
                    </a:lnTo>
                    <a:lnTo>
                      <a:pt x="24528" y="29043"/>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11"/>
              <p:cNvSpPr/>
              <p:nvPr/>
            </p:nvSpPr>
            <p:spPr>
              <a:xfrm>
                <a:off x="5766425" y="5061100"/>
                <a:ext cx="134300" cy="525200"/>
              </a:xfrm>
              <a:custGeom>
                <a:rect b="b" l="l" r="r" t="t"/>
                <a:pathLst>
                  <a:path extrusionOk="0" h="21008" w="5372">
                    <a:moveTo>
                      <a:pt x="0" y="1"/>
                    </a:moveTo>
                    <a:lnTo>
                      <a:pt x="0" y="21007"/>
                    </a:lnTo>
                    <a:lnTo>
                      <a:pt x="5371" y="21007"/>
                    </a:lnTo>
                    <a:lnTo>
                      <a:pt x="1492" y="1154"/>
                    </a:lnTo>
                    <a:cubicBezTo>
                      <a:pt x="1209" y="1303"/>
                      <a:pt x="998" y="1390"/>
                      <a:pt x="828" y="1390"/>
                    </a:cubicBezTo>
                    <a:cubicBezTo>
                      <a:pt x="474" y="1390"/>
                      <a:pt x="296"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11"/>
              <p:cNvSpPr/>
              <p:nvPr/>
            </p:nvSpPr>
            <p:spPr>
              <a:xfrm>
                <a:off x="5803725" y="4899475"/>
                <a:ext cx="612725" cy="687325"/>
              </a:xfrm>
              <a:custGeom>
                <a:rect b="b" l="l" r="r" t="t"/>
                <a:pathLst>
                  <a:path extrusionOk="0" h="27493" w="24509">
                    <a:moveTo>
                      <a:pt x="22479" y="1"/>
                    </a:moveTo>
                    <a:cubicBezTo>
                      <a:pt x="20032" y="1831"/>
                      <a:pt x="17267" y="3243"/>
                      <a:pt x="14323" y="4138"/>
                    </a:cubicBezTo>
                    <a:cubicBezTo>
                      <a:pt x="9628" y="5571"/>
                      <a:pt x="4456" y="5690"/>
                      <a:pt x="0" y="7659"/>
                    </a:cubicBezTo>
                    <a:lnTo>
                      <a:pt x="0" y="27492"/>
                    </a:lnTo>
                    <a:lnTo>
                      <a:pt x="24508" y="27492"/>
                    </a:lnTo>
                    <a:lnTo>
                      <a:pt x="24508" y="4516"/>
                    </a:lnTo>
                    <a:cubicBezTo>
                      <a:pt x="2450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11"/>
              <p:cNvSpPr/>
              <p:nvPr/>
            </p:nvSpPr>
            <p:spPr>
              <a:xfrm>
                <a:off x="5803725" y="4860200"/>
                <a:ext cx="612725" cy="726100"/>
              </a:xfrm>
              <a:custGeom>
                <a:rect b="b" l="l" r="r" t="t"/>
                <a:pathLst>
                  <a:path extrusionOk="0" h="29044" w="24509">
                    <a:moveTo>
                      <a:pt x="6087" y="0"/>
                    </a:moveTo>
                    <a:cubicBezTo>
                      <a:pt x="2745" y="0"/>
                      <a:pt x="0" y="2725"/>
                      <a:pt x="0" y="6087"/>
                    </a:cubicBezTo>
                    <a:lnTo>
                      <a:pt x="0" y="29043"/>
                    </a:lnTo>
                    <a:lnTo>
                      <a:pt x="219" y="29043"/>
                    </a:lnTo>
                    <a:lnTo>
                      <a:pt x="219" y="6207"/>
                    </a:lnTo>
                    <a:cubicBezTo>
                      <a:pt x="219" y="2884"/>
                      <a:pt x="2905" y="179"/>
                      <a:pt x="6247" y="179"/>
                    </a:cubicBezTo>
                    <a:lnTo>
                      <a:pt x="18481" y="179"/>
                    </a:lnTo>
                    <a:cubicBezTo>
                      <a:pt x="21783" y="179"/>
                      <a:pt x="24508" y="2884"/>
                      <a:pt x="24508" y="6207"/>
                    </a:cubicBezTo>
                    <a:lnTo>
                      <a:pt x="24508" y="6087"/>
                    </a:lnTo>
                    <a:cubicBezTo>
                      <a:pt x="24508"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11"/>
              <p:cNvSpPr/>
              <p:nvPr/>
            </p:nvSpPr>
            <p:spPr>
              <a:xfrm>
                <a:off x="5004025" y="4827850"/>
                <a:ext cx="650025" cy="758450"/>
              </a:xfrm>
              <a:custGeom>
                <a:rect b="b" l="l" r="r" t="t"/>
                <a:pathLst>
                  <a:path extrusionOk="0" h="30338" w="26001">
                    <a:moveTo>
                      <a:pt x="6466" y="1"/>
                    </a:moveTo>
                    <a:cubicBezTo>
                      <a:pt x="2905" y="1"/>
                      <a:pt x="1" y="2885"/>
                      <a:pt x="1" y="6466"/>
                    </a:cubicBezTo>
                    <a:lnTo>
                      <a:pt x="1" y="30337"/>
                    </a:lnTo>
                    <a:lnTo>
                      <a:pt x="26001" y="30337"/>
                    </a:lnTo>
                    <a:lnTo>
                      <a:pt x="26001" y="6466"/>
                    </a:lnTo>
                    <a:cubicBezTo>
                      <a:pt x="26001" y="2905"/>
                      <a:pt x="2311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11"/>
              <p:cNvSpPr/>
              <p:nvPr/>
            </p:nvSpPr>
            <p:spPr>
              <a:xfrm>
                <a:off x="5041325"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11"/>
              <p:cNvSpPr/>
              <p:nvPr/>
            </p:nvSpPr>
            <p:spPr>
              <a:xfrm>
                <a:off x="5004025" y="5061100"/>
                <a:ext cx="134300" cy="525200"/>
              </a:xfrm>
              <a:custGeom>
                <a:rect b="b" l="l" r="r" t="t"/>
                <a:pathLst>
                  <a:path extrusionOk="0" h="21008" w="5372">
                    <a:moveTo>
                      <a:pt x="1" y="1"/>
                    </a:moveTo>
                    <a:lnTo>
                      <a:pt x="1" y="21007"/>
                    </a:lnTo>
                    <a:lnTo>
                      <a:pt x="5372" y="21007"/>
                    </a:lnTo>
                    <a:lnTo>
                      <a:pt x="1493" y="1154"/>
                    </a:lnTo>
                    <a:cubicBezTo>
                      <a:pt x="1209" y="1303"/>
                      <a:pt x="996" y="1390"/>
                      <a:pt x="824" y="1390"/>
                    </a:cubicBezTo>
                    <a:cubicBezTo>
                      <a:pt x="466"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11"/>
              <p:cNvSpPr/>
              <p:nvPr/>
            </p:nvSpPr>
            <p:spPr>
              <a:xfrm>
                <a:off x="5041825" y="4899475"/>
                <a:ext cx="612225" cy="687325"/>
              </a:xfrm>
              <a:custGeom>
                <a:rect b="b" l="l" r="r" t="t"/>
                <a:pathLst>
                  <a:path extrusionOk="0" h="27493" w="24489">
                    <a:moveTo>
                      <a:pt x="22479" y="1"/>
                    </a:moveTo>
                    <a:cubicBezTo>
                      <a:pt x="20013" y="1831"/>
                      <a:pt x="17248" y="3243"/>
                      <a:pt x="14323" y="4138"/>
                    </a:cubicBezTo>
                    <a:cubicBezTo>
                      <a:pt x="9629" y="5571"/>
                      <a:pt x="4457" y="5690"/>
                      <a:pt x="1" y="7659"/>
                    </a:cubicBezTo>
                    <a:lnTo>
                      <a:pt x="1" y="27492"/>
                    </a:lnTo>
                    <a:lnTo>
                      <a:pt x="24489" y="27492"/>
                    </a:lnTo>
                    <a:lnTo>
                      <a:pt x="24489" y="4516"/>
                    </a:lnTo>
                    <a:cubicBezTo>
                      <a:pt x="24489"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11"/>
              <p:cNvSpPr/>
              <p:nvPr/>
            </p:nvSpPr>
            <p:spPr>
              <a:xfrm>
                <a:off x="5041325" y="4860200"/>
                <a:ext cx="612225" cy="726100"/>
              </a:xfrm>
              <a:custGeom>
                <a:rect b="b" l="l" r="r" t="t"/>
                <a:pathLst>
                  <a:path extrusionOk="0" h="29044" w="24489">
                    <a:moveTo>
                      <a:pt x="6088" y="0"/>
                    </a:moveTo>
                    <a:cubicBezTo>
                      <a:pt x="2726" y="0"/>
                      <a:pt x="21" y="2725"/>
                      <a:pt x="1" y="6087"/>
                    </a:cubicBezTo>
                    <a:lnTo>
                      <a:pt x="1" y="29043"/>
                    </a:lnTo>
                    <a:lnTo>
                      <a:pt x="220" y="29043"/>
                    </a:lnTo>
                    <a:lnTo>
                      <a:pt x="220" y="6207"/>
                    </a:lnTo>
                    <a:cubicBezTo>
                      <a:pt x="220" y="2884"/>
                      <a:pt x="2905" y="179"/>
                      <a:pt x="6227" y="179"/>
                    </a:cubicBezTo>
                    <a:lnTo>
                      <a:pt x="18461" y="179"/>
                    </a:lnTo>
                    <a:cubicBezTo>
                      <a:pt x="21783" y="179"/>
                      <a:pt x="24489" y="2884"/>
                      <a:pt x="24489" y="6207"/>
                    </a:cubicBezTo>
                    <a:lnTo>
                      <a:pt x="24489" y="6087"/>
                    </a:lnTo>
                    <a:cubicBezTo>
                      <a:pt x="24489"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11"/>
              <p:cNvSpPr/>
              <p:nvPr/>
            </p:nvSpPr>
            <p:spPr>
              <a:xfrm>
                <a:off x="4241650" y="4827850"/>
                <a:ext cx="650500" cy="758450"/>
              </a:xfrm>
              <a:custGeom>
                <a:rect b="b" l="l" r="r" t="t"/>
                <a:pathLst>
                  <a:path extrusionOk="0" h="30338" w="26020">
                    <a:moveTo>
                      <a:pt x="6465" y="1"/>
                    </a:moveTo>
                    <a:cubicBezTo>
                      <a:pt x="2905" y="1"/>
                      <a:pt x="0" y="2885"/>
                      <a:pt x="0" y="6466"/>
                    </a:cubicBezTo>
                    <a:lnTo>
                      <a:pt x="0" y="30337"/>
                    </a:lnTo>
                    <a:lnTo>
                      <a:pt x="26020" y="30337"/>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11"/>
              <p:cNvSpPr/>
              <p:nvPr/>
            </p:nvSpPr>
            <p:spPr>
              <a:xfrm>
                <a:off x="4278450" y="4860200"/>
                <a:ext cx="612725" cy="726100"/>
              </a:xfrm>
              <a:custGeom>
                <a:rect b="b" l="l" r="r" t="t"/>
                <a:pathLst>
                  <a:path extrusionOk="0" h="29044" w="24509">
                    <a:moveTo>
                      <a:pt x="6088"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11"/>
              <p:cNvSpPr/>
              <p:nvPr/>
            </p:nvSpPr>
            <p:spPr>
              <a:xfrm>
                <a:off x="4241650" y="5061100"/>
                <a:ext cx="134300" cy="525200"/>
              </a:xfrm>
              <a:custGeom>
                <a:rect b="b" l="l" r="r" t="t"/>
                <a:pathLst>
                  <a:path extrusionOk="0" h="21008" w="5372">
                    <a:moveTo>
                      <a:pt x="0" y="1"/>
                    </a:moveTo>
                    <a:lnTo>
                      <a:pt x="0" y="21007"/>
                    </a:lnTo>
                    <a:lnTo>
                      <a:pt x="5371" y="21007"/>
                    </a:lnTo>
                    <a:lnTo>
                      <a:pt x="1492" y="1154"/>
                    </a:lnTo>
                    <a:cubicBezTo>
                      <a:pt x="1209" y="1303"/>
                      <a:pt x="996" y="1390"/>
                      <a:pt x="824" y="1390"/>
                    </a:cubicBezTo>
                    <a:cubicBezTo>
                      <a:pt x="465" y="1390"/>
                      <a:pt x="283"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11"/>
              <p:cNvSpPr/>
              <p:nvPr/>
            </p:nvSpPr>
            <p:spPr>
              <a:xfrm>
                <a:off x="4278950" y="4899475"/>
                <a:ext cx="612225" cy="687325"/>
              </a:xfrm>
              <a:custGeom>
                <a:rect b="b" l="l" r="r" t="t"/>
                <a:pathLst>
                  <a:path extrusionOk="0" h="27493" w="24489">
                    <a:moveTo>
                      <a:pt x="22479" y="1"/>
                    </a:moveTo>
                    <a:cubicBezTo>
                      <a:pt x="20012" y="1831"/>
                      <a:pt x="17267" y="3243"/>
                      <a:pt x="14323" y="4138"/>
                    </a:cubicBezTo>
                    <a:cubicBezTo>
                      <a:pt x="9628" y="5571"/>
                      <a:pt x="4456" y="5690"/>
                      <a:pt x="0" y="7659"/>
                    </a:cubicBezTo>
                    <a:lnTo>
                      <a:pt x="0" y="27492"/>
                    </a:lnTo>
                    <a:lnTo>
                      <a:pt x="24488" y="27492"/>
                    </a:lnTo>
                    <a:lnTo>
                      <a:pt x="24488" y="4516"/>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11"/>
              <p:cNvSpPr/>
              <p:nvPr/>
            </p:nvSpPr>
            <p:spPr>
              <a:xfrm>
                <a:off x="4278950" y="4860200"/>
                <a:ext cx="612225" cy="726100"/>
              </a:xfrm>
              <a:custGeom>
                <a:rect b="b" l="l" r="r" t="t"/>
                <a:pathLst>
                  <a:path extrusionOk="0" h="29044" w="24489">
                    <a:moveTo>
                      <a:pt x="6087" y="0"/>
                    </a:moveTo>
                    <a:cubicBezTo>
                      <a:pt x="2746" y="0"/>
                      <a:pt x="0" y="2725"/>
                      <a:pt x="0" y="6087"/>
                    </a:cubicBezTo>
                    <a:lnTo>
                      <a:pt x="0" y="29043"/>
                    </a:lnTo>
                    <a:lnTo>
                      <a:pt x="219" y="29043"/>
                    </a:lnTo>
                    <a:lnTo>
                      <a:pt x="219" y="6207"/>
                    </a:lnTo>
                    <a:cubicBezTo>
                      <a:pt x="219" y="2884"/>
                      <a:pt x="2905" y="179"/>
                      <a:pt x="6247" y="179"/>
                    </a:cubicBezTo>
                    <a:lnTo>
                      <a:pt x="18481" y="179"/>
                    </a:lnTo>
                    <a:cubicBezTo>
                      <a:pt x="21783" y="179"/>
                      <a:pt x="24488" y="2884"/>
                      <a:pt x="24488" y="6207"/>
                    </a:cubicBez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11"/>
              <p:cNvSpPr/>
              <p:nvPr/>
            </p:nvSpPr>
            <p:spPr>
              <a:xfrm>
                <a:off x="810650" y="5031275"/>
                <a:ext cx="650525" cy="553025"/>
              </a:xfrm>
              <a:custGeom>
                <a:rect b="b" l="l" r="r" t="t"/>
                <a:pathLst>
                  <a:path extrusionOk="0" h="22121" w="26021">
                    <a:moveTo>
                      <a:pt x="6466" y="0"/>
                    </a:moveTo>
                    <a:cubicBezTo>
                      <a:pt x="2885" y="0"/>
                      <a:pt x="1" y="2904"/>
                      <a:pt x="1" y="6465"/>
                    </a:cubicBezTo>
                    <a:lnTo>
                      <a:pt x="1" y="22121"/>
                    </a:lnTo>
                    <a:lnTo>
                      <a:pt x="26020" y="22121"/>
                    </a:lnTo>
                    <a:lnTo>
                      <a:pt x="26020" y="6465"/>
                    </a:lnTo>
                    <a:cubicBezTo>
                      <a:pt x="26020" y="2885"/>
                      <a:pt x="23116" y="0"/>
                      <a:pt x="1955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11"/>
              <p:cNvSpPr/>
              <p:nvPr/>
            </p:nvSpPr>
            <p:spPr>
              <a:xfrm>
                <a:off x="810650" y="5063600"/>
                <a:ext cx="613225" cy="520700"/>
              </a:xfrm>
              <a:custGeom>
                <a:rect b="b" l="l" r="r" t="t"/>
                <a:pathLst>
                  <a:path extrusionOk="0" h="20828" w="24529">
                    <a:moveTo>
                      <a:pt x="6088" y="0"/>
                    </a:moveTo>
                    <a:cubicBezTo>
                      <a:pt x="2746" y="0"/>
                      <a:pt x="1" y="2725"/>
                      <a:pt x="1" y="6087"/>
                    </a:cubicBezTo>
                    <a:lnTo>
                      <a:pt x="1"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11"/>
              <p:cNvSpPr/>
              <p:nvPr/>
            </p:nvSpPr>
            <p:spPr>
              <a:xfrm>
                <a:off x="1325875" y="5265000"/>
                <a:ext cx="135300" cy="319300"/>
              </a:xfrm>
              <a:custGeom>
                <a:rect b="b" l="l" r="r" t="t"/>
                <a:pathLst>
                  <a:path extrusionOk="0" h="12772" w="5412">
                    <a:moveTo>
                      <a:pt x="5411" y="1"/>
                    </a:moveTo>
                    <a:cubicBezTo>
                      <a:pt x="5116" y="1009"/>
                      <a:pt x="4929" y="1390"/>
                      <a:pt x="4575" y="1390"/>
                    </a:cubicBezTo>
                    <a:cubicBezTo>
                      <a:pt x="4405" y="1390"/>
                      <a:pt x="4197" y="1303"/>
                      <a:pt x="3919" y="1154"/>
                    </a:cubicBezTo>
                    <a:lnTo>
                      <a:pt x="1" y="12772"/>
                    </a:lnTo>
                    <a:lnTo>
                      <a:pt x="5411" y="12772"/>
                    </a:lnTo>
                    <a:lnTo>
                      <a:pt x="541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11"/>
              <p:cNvSpPr/>
              <p:nvPr/>
            </p:nvSpPr>
            <p:spPr>
              <a:xfrm>
                <a:off x="810650" y="5138200"/>
                <a:ext cx="612225" cy="481425"/>
              </a:xfrm>
              <a:custGeom>
                <a:rect b="b" l="l" r="r" t="t"/>
                <a:pathLst>
                  <a:path extrusionOk="0" h="19257" w="24489">
                    <a:moveTo>
                      <a:pt x="2010" y="0"/>
                    </a:moveTo>
                    <a:cubicBezTo>
                      <a:pt x="777" y="1114"/>
                      <a:pt x="1" y="2705"/>
                      <a:pt x="1" y="4516"/>
                    </a:cubicBezTo>
                    <a:lnTo>
                      <a:pt x="1" y="19256"/>
                    </a:lnTo>
                    <a:lnTo>
                      <a:pt x="24489" y="19256"/>
                    </a:lnTo>
                    <a:lnTo>
                      <a:pt x="24489" y="7659"/>
                    </a:lnTo>
                    <a:cubicBezTo>
                      <a:pt x="20053" y="5689"/>
                      <a:pt x="14880" y="5570"/>
                      <a:pt x="10166" y="4138"/>
                    </a:cubicBezTo>
                    <a:cubicBezTo>
                      <a:pt x="7242" y="3243"/>
                      <a:pt x="4477" y="183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11"/>
              <p:cNvSpPr/>
              <p:nvPr/>
            </p:nvSpPr>
            <p:spPr>
              <a:xfrm>
                <a:off x="811150" y="5063600"/>
                <a:ext cx="612725" cy="520700"/>
              </a:xfrm>
              <a:custGeom>
                <a:rect b="b" l="l" r="r" t="t"/>
                <a:pathLst>
                  <a:path extrusionOk="0" h="20828" w="24509">
                    <a:moveTo>
                      <a:pt x="6068" y="0"/>
                    </a:moveTo>
                    <a:cubicBezTo>
                      <a:pt x="2726" y="0"/>
                      <a:pt x="1" y="2725"/>
                      <a:pt x="1" y="6087"/>
                    </a:cubicBezTo>
                    <a:lnTo>
                      <a:pt x="1" y="6207"/>
                    </a:lnTo>
                    <a:cubicBezTo>
                      <a:pt x="1" y="2885"/>
                      <a:pt x="2726" y="159"/>
                      <a:pt x="6028" y="159"/>
                    </a:cubicBezTo>
                    <a:lnTo>
                      <a:pt x="18262" y="159"/>
                    </a:lnTo>
                    <a:cubicBezTo>
                      <a:pt x="21584" y="159"/>
                      <a:pt x="24270" y="2885"/>
                      <a:pt x="24270" y="6207"/>
                    </a:cubicBezTo>
                    <a:lnTo>
                      <a:pt x="24270" y="20828"/>
                    </a:lnTo>
                    <a:lnTo>
                      <a:pt x="24508" y="20828"/>
                    </a:lnTo>
                    <a:lnTo>
                      <a:pt x="24508" y="6087"/>
                    </a:lnTo>
                    <a:cubicBezTo>
                      <a:pt x="24469" y="2725"/>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11"/>
              <p:cNvSpPr/>
              <p:nvPr/>
            </p:nvSpPr>
            <p:spPr>
              <a:xfrm>
                <a:off x="1573050" y="5031275"/>
                <a:ext cx="650000" cy="553025"/>
              </a:xfrm>
              <a:custGeom>
                <a:rect b="b" l="l" r="r" t="t"/>
                <a:pathLst>
                  <a:path extrusionOk="0" h="22121" w="26000">
                    <a:moveTo>
                      <a:pt x="6465" y="0"/>
                    </a:moveTo>
                    <a:cubicBezTo>
                      <a:pt x="2885" y="0"/>
                      <a:pt x="0" y="2904"/>
                      <a:pt x="0" y="6465"/>
                    </a:cubicBezTo>
                    <a:lnTo>
                      <a:pt x="0" y="22121"/>
                    </a:lnTo>
                    <a:lnTo>
                      <a:pt x="26000" y="2212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11"/>
              <p:cNvSpPr/>
              <p:nvPr/>
            </p:nvSpPr>
            <p:spPr>
              <a:xfrm>
                <a:off x="1573550" y="5063600"/>
                <a:ext cx="613200" cy="520700"/>
              </a:xfrm>
              <a:custGeom>
                <a:rect b="b" l="l" r="r" t="t"/>
                <a:pathLst>
                  <a:path extrusionOk="0" h="20828" w="24528">
                    <a:moveTo>
                      <a:pt x="6087" y="0"/>
                    </a:moveTo>
                    <a:cubicBezTo>
                      <a:pt x="2725" y="0"/>
                      <a:pt x="0" y="2725"/>
                      <a:pt x="0" y="6087"/>
                    </a:cubicBezTo>
                    <a:lnTo>
                      <a:pt x="0"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11"/>
              <p:cNvSpPr/>
              <p:nvPr/>
            </p:nvSpPr>
            <p:spPr>
              <a:xfrm>
                <a:off x="2088750" y="5265000"/>
                <a:ext cx="134300" cy="319300"/>
              </a:xfrm>
              <a:custGeom>
                <a:rect b="b" l="l" r="r" t="t"/>
                <a:pathLst>
                  <a:path extrusionOk="0" h="12772" w="5372">
                    <a:moveTo>
                      <a:pt x="5372" y="1"/>
                    </a:moveTo>
                    <a:cubicBezTo>
                      <a:pt x="5090" y="1009"/>
                      <a:pt x="4907" y="1390"/>
                      <a:pt x="4548" y="1390"/>
                    </a:cubicBezTo>
                    <a:cubicBezTo>
                      <a:pt x="4376" y="1390"/>
                      <a:pt x="4164" y="1303"/>
                      <a:pt x="3880" y="1154"/>
                    </a:cubicBezTo>
                    <a:lnTo>
                      <a:pt x="1" y="12772"/>
                    </a:lnTo>
                    <a:lnTo>
                      <a:pt x="5372" y="1277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11"/>
              <p:cNvSpPr/>
              <p:nvPr/>
            </p:nvSpPr>
            <p:spPr>
              <a:xfrm>
                <a:off x="1573550" y="5102375"/>
                <a:ext cx="612200" cy="481925"/>
              </a:xfrm>
              <a:custGeom>
                <a:rect b="b" l="l" r="r" t="t"/>
                <a:pathLst>
                  <a:path extrusionOk="0" h="19277" w="24488">
                    <a:moveTo>
                      <a:pt x="2009" y="1"/>
                    </a:moveTo>
                    <a:cubicBezTo>
                      <a:pt x="776" y="1115"/>
                      <a:pt x="0" y="2706"/>
                      <a:pt x="0" y="4536"/>
                    </a:cubicBezTo>
                    <a:lnTo>
                      <a:pt x="0" y="19277"/>
                    </a:lnTo>
                    <a:lnTo>
                      <a:pt x="24488" y="19277"/>
                    </a:lnTo>
                    <a:lnTo>
                      <a:pt x="24488" y="7659"/>
                    </a:lnTo>
                    <a:cubicBezTo>
                      <a:pt x="20032" y="5710"/>
                      <a:pt x="14860" y="5571"/>
                      <a:pt x="10165" y="4158"/>
                    </a:cubicBezTo>
                    <a:cubicBezTo>
                      <a:pt x="7241" y="3263"/>
                      <a:pt x="4476" y="185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11"/>
              <p:cNvSpPr/>
              <p:nvPr/>
            </p:nvSpPr>
            <p:spPr>
              <a:xfrm>
                <a:off x="1573550" y="5063600"/>
                <a:ext cx="612200" cy="520700"/>
              </a:xfrm>
              <a:custGeom>
                <a:rect b="b" l="l" r="r" t="t"/>
                <a:pathLst>
                  <a:path extrusionOk="0" h="20828" w="24488">
                    <a:moveTo>
                      <a:pt x="6067" y="0"/>
                    </a:moveTo>
                    <a:cubicBezTo>
                      <a:pt x="2706" y="0"/>
                      <a:pt x="0" y="2725"/>
                      <a:pt x="0" y="6087"/>
                    </a:cubicBezTo>
                    <a:lnTo>
                      <a:pt x="0" y="6207"/>
                    </a:lnTo>
                    <a:cubicBezTo>
                      <a:pt x="0" y="2885"/>
                      <a:pt x="2706" y="159"/>
                      <a:pt x="6008" y="159"/>
                    </a:cubicBezTo>
                    <a:lnTo>
                      <a:pt x="18262" y="159"/>
                    </a:lnTo>
                    <a:cubicBezTo>
                      <a:pt x="21584" y="159"/>
                      <a:pt x="24269" y="2885"/>
                      <a:pt x="24269" y="6207"/>
                    </a:cubicBezTo>
                    <a:lnTo>
                      <a:pt x="24269" y="20828"/>
                    </a:lnTo>
                    <a:lnTo>
                      <a:pt x="24488" y="20828"/>
                    </a:lnTo>
                    <a:lnTo>
                      <a:pt x="24488" y="6087"/>
                    </a:lnTo>
                    <a:cubicBezTo>
                      <a:pt x="2448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11"/>
              <p:cNvSpPr/>
              <p:nvPr/>
            </p:nvSpPr>
            <p:spPr>
              <a:xfrm>
                <a:off x="2335925" y="5031275"/>
                <a:ext cx="650025" cy="553025"/>
              </a:xfrm>
              <a:custGeom>
                <a:rect b="b" l="l" r="r" t="t"/>
                <a:pathLst>
                  <a:path extrusionOk="0" h="22121" w="26001">
                    <a:moveTo>
                      <a:pt x="6466" y="0"/>
                    </a:moveTo>
                    <a:cubicBezTo>
                      <a:pt x="2885" y="0"/>
                      <a:pt x="1" y="2904"/>
                      <a:pt x="1" y="6465"/>
                    </a:cubicBezTo>
                    <a:lnTo>
                      <a:pt x="1" y="22121"/>
                    </a:lnTo>
                    <a:lnTo>
                      <a:pt x="26000" y="2212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11"/>
              <p:cNvSpPr/>
              <p:nvPr/>
            </p:nvSpPr>
            <p:spPr>
              <a:xfrm>
                <a:off x="2335925" y="5063600"/>
                <a:ext cx="612725" cy="520700"/>
              </a:xfrm>
              <a:custGeom>
                <a:rect b="b" l="l" r="r" t="t"/>
                <a:pathLst>
                  <a:path extrusionOk="0" h="20828" w="24509">
                    <a:moveTo>
                      <a:pt x="6088" y="0"/>
                    </a:moveTo>
                    <a:cubicBezTo>
                      <a:pt x="2726" y="0"/>
                      <a:pt x="1" y="2725"/>
                      <a:pt x="1" y="6087"/>
                    </a:cubicBezTo>
                    <a:lnTo>
                      <a:pt x="1" y="20828"/>
                    </a:lnTo>
                    <a:lnTo>
                      <a:pt x="24508" y="20828"/>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11"/>
              <p:cNvSpPr/>
              <p:nvPr/>
            </p:nvSpPr>
            <p:spPr>
              <a:xfrm>
                <a:off x="2851150" y="5265000"/>
                <a:ext cx="134800" cy="319300"/>
              </a:xfrm>
              <a:custGeom>
                <a:rect b="b" l="l" r="r" t="t"/>
                <a:pathLst>
                  <a:path extrusionOk="0" h="12772" w="5392">
                    <a:moveTo>
                      <a:pt x="5391" y="1"/>
                    </a:moveTo>
                    <a:cubicBezTo>
                      <a:pt x="5109" y="1009"/>
                      <a:pt x="4927" y="1390"/>
                      <a:pt x="4568" y="1390"/>
                    </a:cubicBezTo>
                    <a:cubicBezTo>
                      <a:pt x="4396" y="1390"/>
                      <a:pt x="4183" y="1303"/>
                      <a:pt x="3899" y="1154"/>
                    </a:cubicBezTo>
                    <a:lnTo>
                      <a:pt x="0" y="12772"/>
                    </a:lnTo>
                    <a:lnTo>
                      <a:pt x="5391" y="12772"/>
                    </a:lnTo>
                    <a:lnTo>
                      <a:pt x="539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11"/>
              <p:cNvSpPr/>
              <p:nvPr/>
            </p:nvSpPr>
            <p:spPr>
              <a:xfrm>
                <a:off x="2335925" y="5102375"/>
                <a:ext cx="612225" cy="481925"/>
              </a:xfrm>
              <a:custGeom>
                <a:rect b="b" l="l" r="r" t="t"/>
                <a:pathLst>
                  <a:path extrusionOk="0" h="19277" w="24489">
                    <a:moveTo>
                      <a:pt x="2010" y="1"/>
                    </a:moveTo>
                    <a:cubicBezTo>
                      <a:pt x="757" y="1115"/>
                      <a:pt x="1" y="2706"/>
                      <a:pt x="1" y="4536"/>
                    </a:cubicBezTo>
                    <a:lnTo>
                      <a:pt x="1" y="19277"/>
                    </a:lnTo>
                    <a:lnTo>
                      <a:pt x="24488" y="19277"/>
                    </a:lnTo>
                    <a:lnTo>
                      <a:pt x="24488" y="7659"/>
                    </a:lnTo>
                    <a:cubicBezTo>
                      <a:pt x="20033" y="5710"/>
                      <a:pt x="14860" y="5571"/>
                      <a:pt x="10166" y="4158"/>
                    </a:cubicBezTo>
                    <a:cubicBezTo>
                      <a:pt x="7222" y="3263"/>
                      <a:pt x="4476" y="185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11"/>
              <p:cNvSpPr/>
              <p:nvPr/>
            </p:nvSpPr>
            <p:spPr>
              <a:xfrm>
                <a:off x="2335925" y="5063600"/>
                <a:ext cx="612225" cy="520700"/>
              </a:xfrm>
              <a:custGeom>
                <a:rect b="b" l="l" r="r" t="t"/>
                <a:pathLst>
                  <a:path extrusionOk="0" h="20828" w="24489">
                    <a:moveTo>
                      <a:pt x="6068" y="0"/>
                    </a:moveTo>
                    <a:cubicBezTo>
                      <a:pt x="2706" y="0"/>
                      <a:pt x="1" y="2725"/>
                      <a:pt x="1" y="6087"/>
                    </a:cubicBezTo>
                    <a:lnTo>
                      <a:pt x="1" y="6207"/>
                    </a:lnTo>
                    <a:cubicBezTo>
                      <a:pt x="1" y="2885"/>
                      <a:pt x="2706" y="159"/>
                      <a:pt x="6008" y="159"/>
                    </a:cubicBezTo>
                    <a:lnTo>
                      <a:pt x="18242" y="159"/>
                    </a:lnTo>
                    <a:cubicBezTo>
                      <a:pt x="21584" y="159"/>
                      <a:pt x="24270" y="2885"/>
                      <a:pt x="24270" y="6207"/>
                    </a:cubicBezTo>
                    <a:lnTo>
                      <a:pt x="24270" y="20828"/>
                    </a:lnTo>
                    <a:lnTo>
                      <a:pt x="24488" y="20828"/>
                    </a:ln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11"/>
              <p:cNvSpPr/>
              <p:nvPr/>
            </p:nvSpPr>
            <p:spPr>
              <a:xfrm>
                <a:off x="3097825" y="5031275"/>
                <a:ext cx="650500" cy="553025"/>
              </a:xfrm>
              <a:custGeom>
                <a:rect b="b" l="l" r="r" t="t"/>
                <a:pathLst>
                  <a:path extrusionOk="0" h="22121" w="26020">
                    <a:moveTo>
                      <a:pt x="6465" y="0"/>
                    </a:moveTo>
                    <a:cubicBezTo>
                      <a:pt x="2885" y="0"/>
                      <a:pt x="0" y="2904"/>
                      <a:pt x="0" y="6465"/>
                    </a:cubicBezTo>
                    <a:lnTo>
                      <a:pt x="0" y="22121"/>
                    </a:lnTo>
                    <a:lnTo>
                      <a:pt x="26020" y="22121"/>
                    </a:lnTo>
                    <a:lnTo>
                      <a:pt x="26020" y="6465"/>
                    </a:lnTo>
                    <a:cubicBezTo>
                      <a:pt x="26020" y="2885"/>
                      <a:pt x="2309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11"/>
              <p:cNvSpPr/>
              <p:nvPr/>
            </p:nvSpPr>
            <p:spPr>
              <a:xfrm>
                <a:off x="3097825" y="5063600"/>
                <a:ext cx="613200" cy="520700"/>
              </a:xfrm>
              <a:custGeom>
                <a:rect b="b" l="l" r="r" t="t"/>
                <a:pathLst>
                  <a:path extrusionOk="0" h="20828" w="24528">
                    <a:moveTo>
                      <a:pt x="6087" y="0"/>
                    </a:moveTo>
                    <a:cubicBezTo>
                      <a:pt x="2745" y="0"/>
                      <a:pt x="0" y="2725"/>
                      <a:pt x="0" y="6087"/>
                    </a:cubicBezTo>
                    <a:lnTo>
                      <a:pt x="0"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11"/>
              <p:cNvSpPr/>
              <p:nvPr/>
            </p:nvSpPr>
            <p:spPr>
              <a:xfrm>
                <a:off x="3614025" y="5265000"/>
                <a:ext cx="134300" cy="319300"/>
              </a:xfrm>
              <a:custGeom>
                <a:rect b="b" l="l" r="r" t="t"/>
                <a:pathLst>
                  <a:path extrusionOk="0" h="12772" w="5372">
                    <a:moveTo>
                      <a:pt x="5372" y="1"/>
                    </a:moveTo>
                    <a:cubicBezTo>
                      <a:pt x="5076" y="1009"/>
                      <a:pt x="4889" y="1390"/>
                      <a:pt x="4535" y="1390"/>
                    </a:cubicBezTo>
                    <a:cubicBezTo>
                      <a:pt x="4365" y="1390"/>
                      <a:pt x="4157" y="1303"/>
                      <a:pt x="3880" y="1154"/>
                    </a:cubicBezTo>
                    <a:lnTo>
                      <a:pt x="1" y="12772"/>
                    </a:lnTo>
                    <a:lnTo>
                      <a:pt x="5372" y="1277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11"/>
              <p:cNvSpPr/>
              <p:nvPr/>
            </p:nvSpPr>
            <p:spPr>
              <a:xfrm>
                <a:off x="3098325" y="5102375"/>
                <a:ext cx="612700" cy="481925"/>
              </a:xfrm>
              <a:custGeom>
                <a:rect b="b" l="l" r="r" t="t"/>
                <a:pathLst>
                  <a:path extrusionOk="0" h="19277" w="24508">
                    <a:moveTo>
                      <a:pt x="2029" y="1"/>
                    </a:moveTo>
                    <a:cubicBezTo>
                      <a:pt x="776" y="1115"/>
                      <a:pt x="0" y="2706"/>
                      <a:pt x="0" y="4536"/>
                    </a:cubicBezTo>
                    <a:lnTo>
                      <a:pt x="0" y="19277"/>
                    </a:lnTo>
                    <a:lnTo>
                      <a:pt x="24508" y="19277"/>
                    </a:lnTo>
                    <a:lnTo>
                      <a:pt x="24508" y="7659"/>
                    </a:lnTo>
                    <a:cubicBezTo>
                      <a:pt x="20052" y="5710"/>
                      <a:pt x="14880" y="5571"/>
                      <a:pt x="10185" y="4158"/>
                    </a:cubicBezTo>
                    <a:cubicBezTo>
                      <a:pt x="7241" y="3263"/>
                      <a:pt x="4476" y="1851"/>
                      <a:pt x="202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11"/>
              <p:cNvSpPr/>
              <p:nvPr/>
            </p:nvSpPr>
            <p:spPr>
              <a:xfrm>
                <a:off x="3098325" y="5063600"/>
                <a:ext cx="612700" cy="520700"/>
              </a:xfrm>
              <a:custGeom>
                <a:rect b="b" l="l" r="r" t="t"/>
                <a:pathLst>
                  <a:path extrusionOk="0" h="20828" w="24508">
                    <a:moveTo>
                      <a:pt x="6067" y="0"/>
                    </a:moveTo>
                    <a:cubicBezTo>
                      <a:pt x="2725" y="0"/>
                      <a:pt x="0" y="2725"/>
                      <a:pt x="0" y="6087"/>
                    </a:cubicBezTo>
                    <a:lnTo>
                      <a:pt x="0" y="6207"/>
                    </a:lnTo>
                    <a:cubicBezTo>
                      <a:pt x="0" y="2885"/>
                      <a:pt x="2725" y="159"/>
                      <a:pt x="6028" y="159"/>
                    </a:cubicBezTo>
                    <a:lnTo>
                      <a:pt x="18262" y="159"/>
                    </a:lnTo>
                    <a:cubicBezTo>
                      <a:pt x="21584" y="159"/>
                      <a:pt x="24269" y="2885"/>
                      <a:pt x="24269" y="6207"/>
                    </a:cubicBezTo>
                    <a:lnTo>
                      <a:pt x="24269" y="20828"/>
                    </a:lnTo>
                    <a:lnTo>
                      <a:pt x="24488" y="20828"/>
                    </a:lnTo>
                    <a:lnTo>
                      <a:pt x="24488" y="6087"/>
                    </a:lnTo>
                    <a:cubicBezTo>
                      <a:pt x="2450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11"/>
              <p:cNvSpPr/>
              <p:nvPr/>
            </p:nvSpPr>
            <p:spPr>
              <a:xfrm>
                <a:off x="6147875" y="5031275"/>
                <a:ext cx="650000" cy="553025"/>
              </a:xfrm>
              <a:custGeom>
                <a:rect b="b" l="l" r="r" t="t"/>
                <a:pathLst>
                  <a:path extrusionOk="0" h="22121" w="26000">
                    <a:moveTo>
                      <a:pt x="6465" y="0"/>
                    </a:moveTo>
                    <a:cubicBezTo>
                      <a:pt x="2904" y="0"/>
                      <a:pt x="0" y="2885"/>
                      <a:pt x="0" y="6465"/>
                    </a:cubicBezTo>
                    <a:lnTo>
                      <a:pt x="0" y="22121"/>
                    </a:lnTo>
                    <a:lnTo>
                      <a:pt x="26000" y="22121"/>
                    </a:lnTo>
                    <a:lnTo>
                      <a:pt x="26000" y="6465"/>
                    </a:lnTo>
                    <a:cubicBezTo>
                      <a:pt x="26000" y="2904"/>
                      <a:pt x="23115" y="0"/>
                      <a:pt x="1953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11"/>
              <p:cNvSpPr/>
              <p:nvPr/>
            </p:nvSpPr>
            <p:spPr>
              <a:xfrm>
                <a:off x="6184175" y="5063600"/>
                <a:ext cx="613200" cy="520700"/>
              </a:xfrm>
              <a:custGeom>
                <a:rect b="b" l="l" r="r" t="t"/>
                <a:pathLst>
                  <a:path extrusionOk="0" h="20828" w="24528">
                    <a:moveTo>
                      <a:pt x="6107" y="0"/>
                    </a:moveTo>
                    <a:cubicBezTo>
                      <a:pt x="2745" y="0"/>
                      <a:pt x="0" y="2725"/>
                      <a:pt x="0" y="6087"/>
                    </a:cubicBezTo>
                    <a:lnTo>
                      <a:pt x="0" y="20828"/>
                    </a:lnTo>
                    <a:lnTo>
                      <a:pt x="24528" y="20828"/>
                    </a:lnTo>
                    <a:lnTo>
                      <a:pt x="24528" y="6087"/>
                    </a:lnTo>
                    <a:cubicBezTo>
                      <a:pt x="24528"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11"/>
              <p:cNvSpPr/>
              <p:nvPr/>
            </p:nvSpPr>
            <p:spPr>
              <a:xfrm>
                <a:off x="6147875" y="5265000"/>
                <a:ext cx="134300" cy="319300"/>
              </a:xfrm>
              <a:custGeom>
                <a:rect b="b" l="l" r="r" t="t"/>
                <a:pathLst>
                  <a:path extrusionOk="0" h="12772" w="5372">
                    <a:moveTo>
                      <a:pt x="0" y="1"/>
                    </a:moveTo>
                    <a:lnTo>
                      <a:pt x="0" y="12772"/>
                    </a:lnTo>
                    <a:lnTo>
                      <a:pt x="5371" y="12772"/>
                    </a:lnTo>
                    <a:lnTo>
                      <a:pt x="1492" y="1154"/>
                    </a:lnTo>
                    <a:cubicBezTo>
                      <a:pt x="1208" y="1303"/>
                      <a:pt x="996" y="1390"/>
                      <a:pt x="824" y="1390"/>
                    </a:cubicBezTo>
                    <a:cubicBezTo>
                      <a:pt x="465" y="1390"/>
                      <a:pt x="282"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11"/>
              <p:cNvSpPr/>
              <p:nvPr/>
            </p:nvSpPr>
            <p:spPr>
              <a:xfrm>
                <a:off x="6185150" y="5138200"/>
                <a:ext cx="612225" cy="481425"/>
              </a:xfrm>
              <a:custGeom>
                <a:rect b="b" l="l" r="r" t="t"/>
                <a:pathLst>
                  <a:path extrusionOk="0" h="19257" w="24489">
                    <a:moveTo>
                      <a:pt x="22480" y="0"/>
                    </a:moveTo>
                    <a:cubicBezTo>
                      <a:pt x="20013" y="1830"/>
                      <a:pt x="17248" y="3243"/>
                      <a:pt x="14324" y="4138"/>
                    </a:cubicBezTo>
                    <a:cubicBezTo>
                      <a:pt x="9609" y="5570"/>
                      <a:pt x="4437" y="5689"/>
                      <a:pt x="1" y="7659"/>
                    </a:cubicBezTo>
                    <a:lnTo>
                      <a:pt x="1" y="19256"/>
                    </a:lnTo>
                    <a:lnTo>
                      <a:pt x="24489" y="19256"/>
                    </a:lnTo>
                    <a:lnTo>
                      <a:pt x="24489" y="4516"/>
                    </a:lnTo>
                    <a:cubicBezTo>
                      <a:pt x="24489" y="2705"/>
                      <a:pt x="23713" y="1114"/>
                      <a:pt x="2248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11"/>
              <p:cNvSpPr/>
              <p:nvPr/>
            </p:nvSpPr>
            <p:spPr>
              <a:xfrm>
                <a:off x="6184675" y="5063600"/>
                <a:ext cx="612700" cy="520700"/>
              </a:xfrm>
              <a:custGeom>
                <a:rect b="b" l="l" r="r" t="t"/>
                <a:pathLst>
                  <a:path extrusionOk="0" h="20828" w="24508">
                    <a:moveTo>
                      <a:pt x="6107" y="0"/>
                    </a:moveTo>
                    <a:cubicBezTo>
                      <a:pt x="2745" y="0"/>
                      <a:pt x="20" y="2725"/>
                      <a:pt x="0" y="6087"/>
                    </a:cubicBezTo>
                    <a:lnTo>
                      <a:pt x="0" y="20828"/>
                    </a:lnTo>
                    <a:lnTo>
                      <a:pt x="239" y="20828"/>
                    </a:lnTo>
                    <a:lnTo>
                      <a:pt x="239" y="6207"/>
                    </a:lnTo>
                    <a:cubicBezTo>
                      <a:pt x="239" y="2885"/>
                      <a:pt x="2924" y="159"/>
                      <a:pt x="6246" y="159"/>
                    </a:cubicBezTo>
                    <a:lnTo>
                      <a:pt x="18480" y="159"/>
                    </a:lnTo>
                    <a:cubicBezTo>
                      <a:pt x="21802" y="159"/>
                      <a:pt x="24508" y="2885"/>
                      <a:pt x="24508" y="6207"/>
                    </a:cubicBezTo>
                    <a:lnTo>
                      <a:pt x="24508" y="6087"/>
                    </a:lnTo>
                    <a:cubicBezTo>
                      <a:pt x="24508" y="2725"/>
                      <a:pt x="21802" y="0"/>
                      <a:pt x="1844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11"/>
              <p:cNvSpPr/>
              <p:nvPr/>
            </p:nvSpPr>
            <p:spPr>
              <a:xfrm>
                <a:off x="5385475" y="5031275"/>
                <a:ext cx="650525" cy="553025"/>
              </a:xfrm>
              <a:custGeom>
                <a:rect b="b" l="l" r="r" t="t"/>
                <a:pathLst>
                  <a:path extrusionOk="0" h="22121" w="26021">
                    <a:moveTo>
                      <a:pt x="6466" y="0"/>
                    </a:moveTo>
                    <a:cubicBezTo>
                      <a:pt x="2905" y="0"/>
                      <a:pt x="1" y="2885"/>
                      <a:pt x="1" y="6465"/>
                    </a:cubicBezTo>
                    <a:lnTo>
                      <a:pt x="1" y="22121"/>
                    </a:lnTo>
                    <a:lnTo>
                      <a:pt x="26020" y="22121"/>
                    </a:lnTo>
                    <a:lnTo>
                      <a:pt x="26020" y="6465"/>
                    </a:lnTo>
                    <a:cubicBezTo>
                      <a:pt x="26020" y="2904"/>
                      <a:pt x="2313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11"/>
              <p:cNvSpPr/>
              <p:nvPr/>
            </p:nvSpPr>
            <p:spPr>
              <a:xfrm>
                <a:off x="5422275" y="5063600"/>
                <a:ext cx="612725" cy="520700"/>
              </a:xfrm>
              <a:custGeom>
                <a:rect b="b" l="l" r="r" t="t"/>
                <a:pathLst>
                  <a:path extrusionOk="0" h="20828" w="24509">
                    <a:moveTo>
                      <a:pt x="6088" y="0"/>
                    </a:moveTo>
                    <a:cubicBezTo>
                      <a:pt x="2726" y="0"/>
                      <a:pt x="1" y="2725"/>
                      <a:pt x="1" y="6087"/>
                    </a:cubicBezTo>
                    <a:lnTo>
                      <a:pt x="1" y="20828"/>
                    </a:lnTo>
                    <a:lnTo>
                      <a:pt x="24508" y="20828"/>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11"/>
              <p:cNvSpPr/>
              <p:nvPr/>
            </p:nvSpPr>
            <p:spPr>
              <a:xfrm>
                <a:off x="5385475" y="5265000"/>
                <a:ext cx="134300" cy="319300"/>
              </a:xfrm>
              <a:custGeom>
                <a:rect b="b" l="l" r="r" t="t"/>
                <a:pathLst>
                  <a:path extrusionOk="0" h="12772" w="5372">
                    <a:moveTo>
                      <a:pt x="1" y="1"/>
                    </a:moveTo>
                    <a:lnTo>
                      <a:pt x="1" y="12772"/>
                    </a:lnTo>
                    <a:lnTo>
                      <a:pt x="5372" y="12772"/>
                    </a:lnTo>
                    <a:lnTo>
                      <a:pt x="1492" y="1154"/>
                    </a:lnTo>
                    <a:cubicBezTo>
                      <a:pt x="1209" y="1303"/>
                      <a:pt x="996" y="1390"/>
                      <a:pt x="824" y="1390"/>
                    </a:cubicBezTo>
                    <a:cubicBezTo>
                      <a:pt x="465"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11"/>
              <p:cNvSpPr/>
              <p:nvPr/>
            </p:nvSpPr>
            <p:spPr>
              <a:xfrm>
                <a:off x="5422775" y="5102375"/>
                <a:ext cx="612225" cy="481925"/>
              </a:xfrm>
              <a:custGeom>
                <a:rect b="b" l="l" r="r" t="t"/>
                <a:pathLst>
                  <a:path extrusionOk="0" h="19277" w="24489">
                    <a:moveTo>
                      <a:pt x="22479" y="1"/>
                    </a:moveTo>
                    <a:cubicBezTo>
                      <a:pt x="20013" y="1851"/>
                      <a:pt x="17267" y="3263"/>
                      <a:pt x="14323" y="4158"/>
                    </a:cubicBezTo>
                    <a:cubicBezTo>
                      <a:pt x="9629" y="5571"/>
                      <a:pt x="4456" y="5710"/>
                      <a:pt x="0" y="7659"/>
                    </a:cubicBezTo>
                    <a:lnTo>
                      <a:pt x="0" y="19277"/>
                    </a:lnTo>
                    <a:lnTo>
                      <a:pt x="24488" y="19277"/>
                    </a:lnTo>
                    <a:lnTo>
                      <a:pt x="24488" y="4536"/>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11"/>
              <p:cNvSpPr/>
              <p:nvPr/>
            </p:nvSpPr>
            <p:spPr>
              <a:xfrm>
                <a:off x="5422775" y="5063600"/>
                <a:ext cx="611725" cy="520700"/>
              </a:xfrm>
              <a:custGeom>
                <a:rect b="b" l="l" r="r" t="t"/>
                <a:pathLst>
                  <a:path extrusionOk="0" h="20828" w="24469">
                    <a:moveTo>
                      <a:pt x="6068" y="0"/>
                    </a:moveTo>
                    <a:cubicBezTo>
                      <a:pt x="2706" y="0"/>
                      <a:pt x="0" y="2725"/>
                      <a:pt x="0" y="6087"/>
                    </a:cubicBezTo>
                    <a:lnTo>
                      <a:pt x="0" y="20828"/>
                    </a:lnTo>
                    <a:lnTo>
                      <a:pt x="199" y="20828"/>
                    </a:lnTo>
                    <a:lnTo>
                      <a:pt x="199" y="6207"/>
                    </a:lnTo>
                    <a:cubicBezTo>
                      <a:pt x="199" y="2885"/>
                      <a:pt x="2885" y="159"/>
                      <a:pt x="6207" y="159"/>
                    </a:cubicBezTo>
                    <a:lnTo>
                      <a:pt x="18441" y="159"/>
                    </a:lnTo>
                    <a:cubicBezTo>
                      <a:pt x="21763" y="159"/>
                      <a:pt x="24468" y="2885"/>
                      <a:pt x="24468" y="6207"/>
                    </a:cubicBezTo>
                    <a:lnTo>
                      <a:pt x="24468" y="6087"/>
                    </a:lnTo>
                    <a:cubicBezTo>
                      <a:pt x="2446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11"/>
              <p:cNvSpPr/>
              <p:nvPr/>
            </p:nvSpPr>
            <p:spPr>
              <a:xfrm>
                <a:off x="4622600" y="5031275"/>
                <a:ext cx="650500" cy="553025"/>
              </a:xfrm>
              <a:custGeom>
                <a:rect b="b" l="l" r="r" t="t"/>
                <a:pathLst>
                  <a:path extrusionOk="0" h="22121" w="26020">
                    <a:moveTo>
                      <a:pt x="6465" y="0"/>
                    </a:moveTo>
                    <a:cubicBezTo>
                      <a:pt x="2904" y="0"/>
                      <a:pt x="0" y="2885"/>
                      <a:pt x="0" y="6465"/>
                    </a:cubicBezTo>
                    <a:lnTo>
                      <a:pt x="0" y="22121"/>
                    </a:lnTo>
                    <a:lnTo>
                      <a:pt x="26020" y="22121"/>
                    </a:lnTo>
                    <a:lnTo>
                      <a:pt x="26020" y="6465"/>
                    </a:lnTo>
                    <a:cubicBezTo>
                      <a:pt x="26020" y="2904"/>
                      <a:pt x="23135"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11"/>
              <p:cNvSpPr/>
              <p:nvPr/>
            </p:nvSpPr>
            <p:spPr>
              <a:xfrm>
                <a:off x="4659900" y="5063600"/>
                <a:ext cx="613200" cy="520700"/>
              </a:xfrm>
              <a:custGeom>
                <a:rect b="b" l="l" r="r" t="t"/>
                <a:pathLst>
                  <a:path extrusionOk="0" h="20828" w="24528">
                    <a:moveTo>
                      <a:pt x="6087" y="0"/>
                    </a:moveTo>
                    <a:cubicBezTo>
                      <a:pt x="2745" y="0"/>
                      <a:pt x="0" y="2725"/>
                      <a:pt x="0" y="6087"/>
                    </a:cubicBezTo>
                    <a:lnTo>
                      <a:pt x="0" y="20828"/>
                    </a:lnTo>
                    <a:lnTo>
                      <a:pt x="24528" y="20828"/>
                    </a:lnTo>
                    <a:lnTo>
                      <a:pt x="24528" y="6087"/>
                    </a:lnTo>
                    <a:cubicBezTo>
                      <a:pt x="24528"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11"/>
              <p:cNvSpPr/>
              <p:nvPr/>
            </p:nvSpPr>
            <p:spPr>
              <a:xfrm>
                <a:off x="4622600" y="5265000"/>
                <a:ext cx="134300" cy="319300"/>
              </a:xfrm>
              <a:custGeom>
                <a:rect b="b" l="l" r="r" t="t"/>
                <a:pathLst>
                  <a:path extrusionOk="0" h="12772" w="5372">
                    <a:moveTo>
                      <a:pt x="0" y="1"/>
                    </a:moveTo>
                    <a:lnTo>
                      <a:pt x="0" y="12772"/>
                    </a:lnTo>
                    <a:lnTo>
                      <a:pt x="5371" y="12772"/>
                    </a:lnTo>
                    <a:lnTo>
                      <a:pt x="1492" y="1154"/>
                    </a:lnTo>
                    <a:cubicBezTo>
                      <a:pt x="1215" y="1303"/>
                      <a:pt x="1007" y="1390"/>
                      <a:pt x="837" y="1390"/>
                    </a:cubicBezTo>
                    <a:cubicBezTo>
                      <a:pt x="483" y="1390"/>
                      <a:pt x="296"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11"/>
              <p:cNvSpPr/>
              <p:nvPr/>
            </p:nvSpPr>
            <p:spPr>
              <a:xfrm>
                <a:off x="4660875" y="5102375"/>
                <a:ext cx="612225" cy="481925"/>
              </a:xfrm>
              <a:custGeom>
                <a:rect b="b" l="l" r="r" t="t"/>
                <a:pathLst>
                  <a:path extrusionOk="0" h="19277" w="24489">
                    <a:moveTo>
                      <a:pt x="22460" y="1"/>
                    </a:moveTo>
                    <a:cubicBezTo>
                      <a:pt x="20013" y="1851"/>
                      <a:pt x="17248" y="3263"/>
                      <a:pt x="14324" y="4158"/>
                    </a:cubicBezTo>
                    <a:cubicBezTo>
                      <a:pt x="9609" y="5571"/>
                      <a:pt x="4437" y="5710"/>
                      <a:pt x="1" y="7659"/>
                    </a:cubicBezTo>
                    <a:lnTo>
                      <a:pt x="1" y="19277"/>
                    </a:lnTo>
                    <a:lnTo>
                      <a:pt x="24489" y="19277"/>
                    </a:lnTo>
                    <a:lnTo>
                      <a:pt x="24489" y="4536"/>
                    </a:lnTo>
                    <a:cubicBezTo>
                      <a:pt x="24489" y="2706"/>
                      <a:pt x="23713" y="1115"/>
                      <a:pt x="2246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11"/>
              <p:cNvSpPr/>
              <p:nvPr/>
            </p:nvSpPr>
            <p:spPr>
              <a:xfrm>
                <a:off x="4659900" y="5063600"/>
                <a:ext cx="612700" cy="520700"/>
              </a:xfrm>
              <a:custGeom>
                <a:rect b="b" l="l" r="r" t="t"/>
                <a:pathLst>
                  <a:path extrusionOk="0" h="20828" w="24508">
                    <a:moveTo>
                      <a:pt x="6107" y="0"/>
                    </a:moveTo>
                    <a:cubicBezTo>
                      <a:pt x="2745" y="0"/>
                      <a:pt x="40" y="2725"/>
                      <a:pt x="0" y="6087"/>
                    </a:cubicBezTo>
                    <a:lnTo>
                      <a:pt x="0" y="20828"/>
                    </a:lnTo>
                    <a:lnTo>
                      <a:pt x="239" y="20828"/>
                    </a:lnTo>
                    <a:lnTo>
                      <a:pt x="239" y="6207"/>
                    </a:lnTo>
                    <a:cubicBezTo>
                      <a:pt x="239" y="2885"/>
                      <a:pt x="2924" y="159"/>
                      <a:pt x="6246" y="159"/>
                    </a:cubicBezTo>
                    <a:lnTo>
                      <a:pt x="18480" y="159"/>
                    </a:lnTo>
                    <a:cubicBezTo>
                      <a:pt x="21783" y="159"/>
                      <a:pt x="24508" y="2885"/>
                      <a:pt x="24508" y="6207"/>
                    </a:cubicBezTo>
                    <a:lnTo>
                      <a:pt x="24508" y="6087"/>
                    </a:lnTo>
                    <a:cubicBezTo>
                      <a:pt x="24508"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11"/>
              <p:cNvSpPr/>
              <p:nvPr/>
            </p:nvSpPr>
            <p:spPr>
              <a:xfrm>
                <a:off x="3860700" y="5031275"/>
                <a:ext cx="650025" cy="553025"/>
              </a:xfrm>
              <a:custGeom>
                <a:rect b="b" l="l" r="r" t="t"/>
                <a:pathLst>
                  <a:path extrusionOk="0" h="22121" w="26001">
                    <a:moveTo>
                      <a:pt x="6466" y="0"/>
                    </a:moveTo>
                    <a:cubicBezTo>
                      <a:pt x="2905" y="0"/>
                      <a:pt x="1" y="2885"/>
                      <a:pt x="1" y="6465"/>
                    </a:cubicBezTo>
                    <a:lnTo>
                      <a:pt x="1" y="22121"/>
                    </a:lnTo>
                    <a:lnTo>
                      <a:pt x="26000" y="22121"/>
                    </a:lnTo>
                    <a:lnTo>
                      <a:pt x="26000" y="6465"/>
                    </a:lnTo>
                    <a:cubicBezTo>
                      <a:pt x="26000" y="2904"/>
                      <a:pt x="2311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11"/>
              <p:cNvSpPr/>
              <p:nvPr/>
            </p:nvSpPr>
            <p:spPr>
              <a:xfrm>
                <a:off x="3897000" y="5063600"/>
                <a:ext cx="613225" cy="520700"/>
              </a:xfrm>
              <a:custGeom>
                <a:rect b="b" l="l" r="r" t="t"/>
                <a:pathLst>
                  <a:path extrusionOk="0" h="20828" w="24529">
                    <a:moveTo>
                      <a:pt x="6108" y="0"/>
                    </a:moveTo>
                    <a:cubicBezTo>
                      <a:pt x="2746" y="0"/>
                      <a:pt x="1" y="2725"/>
                      <a:pt x="1" y="6087"/>
                    </a:cubicBezTo>
                    <a:lnTo>
                      <a:pt x="1" y="20828"/>
                    </a:lnTo>
                    <a:lnTo>
                      <a:pt x="24528" y="20828"/>
                    </a:lnTo>
                    <a:lnTo>
                      <a:pt x="24528" y="6087"/>
                    </a:lnTo>
                    <a:cubicBezTo>
                      <a:pt x="24528" y="2725"/>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11"/>
              <p:cNvSpPr/>
              <p:nvPr/>
            </p:nvSpPr>
            <p:spPr>
              <a:xfrm>
                <a:off x="3860700" y="5265000"/>
                <a:ext cx="134300" cy="319300"/>
              </a:xfrm>
              <a:custGeom>
                <a:rect b="b" l="l" r="r" t="t"/>
                <a:pathLst>
                  <a:path extrusionOk="0" h="12772" w="5372">
                    <a:moveTo>
                      <a:pt x="1" y="1"/>
                    </a:moveTo>
                    <a:lnTo>
                      <a:pt x="1" y="12772"/>
                    </a:lnTo>
                    <a:lnTo>
                      <a:pt x="5372" y="12772"/>
                    </a:lnTo>
                    <a:lnTo>
                      <a:pt x="1493" y="1154"/>
                    </a:lnTo>
                    <a:cubicBezTo>
                      <a:pt x="1209" y="1303"/>
                      <a:pt x="996" y="1390"/>
                      <a:pt x="824" y="1390"/>
                    </a:cubicBezTo>
                    <a:cubicBezTo>
                      <a:pt x="465"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11"/>
              <p:cNvSpPr/>
              <p:nvPr/>
            </p:nvSpPr>
            <p:spPr>
              <a:xfrm>
                <a:off x="3898000" y="5102375"/>
                <a:ext cx="612225" cy="481925"/>
              </a:xfrm>
              <a:custGeom>
                <a:rect b="b" l="l" r="r" t="t"/>
                <a:pathLst>
                  <a:path extrusionOk="0" h="19277" w="24489">
                    <a:moveTo>
                      <a:pt x="22479" y="1"/>
                    </a:moveTo>
                    <a:cubicBezTo>
                      <a:pt x="20013" y="1851"/>
                      <a:pt x="17247" y="3263"/>
                      <a:pt x="14323" y="4158"/>
                    </a:cubicBezTo>
                    <a:cubicBezTo>
                      <a:pt x="9629" y="5571"/>
                      <a:pt x="4456" y="5710"/>
                      <a:pt x="1" y="7659"/>
                    </a:cubicBezTo>
                    <a:lnTo>
                      <a:pt x="1" y="19277"/>
                    </a:lnTo>
                    <a:lnTo>
                      <a:pt x="24488" y="19277"/>
                    </a:lnTo>
                    <a:lnTo>
                      <a:pt x="24488" y="4536"/>
                    </a:lnTo>
                    <a:cubicBezTo>
                      <a:pt x="24488"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11"/>
              <p:cNvSpPr/>
              <p:nvPr/>
            </p:nvSpPr>
            <p:spPr>
              <a:xfrm>
                <a:off x="3898000" y="5063600"/>
                <a:ext cx="612225" cy="520700"/>
              </a:xfrm>
              <a:custGeom>
                <a:rect b="b" l="l" r="r" t="t"/>
                <a:pathLst>
                  <a:path extrusionOk="0" h="20828" w="24489">
                    <a:moveTo>
                      <a:pt x="6088" y="0"/>
                    </a:moveTo>
                    <a:cubicBezTo>
                      <a:pt x="2726" y="0"/>
                      <a:pt x="1" y="2725"/>
                      <a:pt x="1" y="6087"/>
                    </a:cubicBezTo>
                    <a:lnTo>
                      <a:pt x="1" y="20828"/>
                    </a:lnTo>
                    <a:lnTo>
                      <a:pt x="219" y="20828"/>
                    </a:lnTo>
                    <a:lnTo>
                      <a:pt x="219" y="6207"/>
                    </a:lnTo>
                    <a:cubicBezTo>
                      <a:pt x="219" y="2885"/>
                      <a:pt x="2905" y="159"/>
                      <a:pt x="6247" y="159"/>
                    </a:cubicBezTo>
                    <a:lnTo>
                      <a:pt x="18481" y="159"/>
                    </a:lnTo>
                    <a:cubicBezTo>
                      <a:pt x="21783" y="159"/>
                      <a:pt x="24488" y="2885"/>
                      <a:pt x="24488" y="6207"/>
                    </a:cubicBez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1" name="Google Shape;221;p11"/>
            <p:cNvGrpSpPr/>
            <p:nvPr/>
          </p:nvGrpSpPr>
          <p:grpSpPr>
            <a:xfrm>
              <a:off x="-417858" y="-823150"/>
              <a:ext cx="9978772" cy="1382075"/>
              <a:chOff x="193475" y="-693375"/>
              <a:chExt cx="7221575" cy="1382075"/>
            </a:xfrm>
          </p:grpSpPr>
          <p:sp>
            <p:nvSpPr>
              <p:cNvPr id="222" name="Google Shape;222;p11"/>
              <p:cNvSpPr/>
              <p:nvPr/>
            </p:nvSpPr>
            <p:spPr>
              <a:xfrm>
                <a:off x="363575" y="384325"/>
                <a:ext cx="6883875" cy="304375"/>
              </a:xfrm>
              <a:custGeom>
                <a:rect b="b" l="l" r="r" t="t"/>
                <a:pathLst>
                  <a:path extrusionOk="0" h="12175" w="275355">
                    <a:moveTo>
                      <a:pt x="0" y="0"/>
                    </a:moveTo>
                    <a:lnTo>
                      <a:pt x="0" y="9390"/>
                    </a:lnTo>
                    <a:lnTo>
                      <a:pt x="0" y="10782"/>
                    </a:lnTo>
                    <a:lnTo>
                      <a:pt x="14522" y="10782"/>
                    </a:lnTo>
                    <a:lnTo>
                      <a:pt x="14522" y="9370"/>
                    </a:lnTo>
                    <a:lnTo>
                      <a:pt x="16869" y="9370"/>
                    </a:lnTo>
                    <a:lnTo>
                      <a:pt x="16869" y="12175"/>
                    </a:lnTo>
                    <a:lnTo>
                      <a:pt x="30913" y="12175"/>
                    </a:lnTo>
                    <a:lnTo>
                      <a:pt x="30913" y="9370"/>
                    </a:lnTo>
                    <a:lnTo>
                      <a:pt x="33261" y="9370"/>
                    </a:lnTo>
                    <a:lnTo>
                      <a:pt x="33261" y="10782"/>
                    </a:lnTo>
                    <a:lnTo>
                      <a:pt x="47782" y="10782"/>
                    </a:lnTo>
                    <a:lnTo>
                      <a:pt x="47782" y="9370"/>
                    </a:lnTo>
                    <a:lnTo>
                      <a:pt x="50110" y="9370"/>
                    </a:lnTo>
                    <a:lnTo>
                      <a:pt x="50110" y="12175"/>
                    </a:lnTo>
                    <a:lnTo>
                      <a:pt x="64632" y="12175"/>
                    </a:lnTo>
                    <a:lnTo>
                      <a:pt x="64632" y="9370"/>
                    </a:lnTo>
                    <a:lnTo>
                      <a:pt x="66979" y="9370"/>
                    </a:lnTo>
                    <a:lnTo>
                      <a:pt x="66979" y="10782"/>
                    </a:lnTo>
                    <a:lnTo>
                      <a:pt x="81023" y="10782"/>
                    </a:lnTo>
                    <a:lnTo>
                      <a:pt x="81023" y="9370"/>
                    </a:lnTo>
                    <a:lnTo>
                      <a:pt x="83370" y="9370"/>
                    </a:lnTo>
                    <a:lnTo>
                      <a:pt x="83370" y="12175"/>
                    </a:lnTo>
                    <a:lnTo>
                      <a:pt x="97892" y="12175"/>
                    </a:lnTo>
                    <a:lnTo>
                      <a:pt x="97892" y="9370"/>
                    </a:lnTo>
                    <a:lnTo>
                      <a:pt x="101174" y="9370"/>
                    </a:lnTo>
                    <a:lnTo>
                      <a:pt x="101174" y="10782"/>
                    </a:lnTo>
                    <a:lnTo>
                      <a:pt x="115656" y="10782"/>
                    </a:lnTo>
                    <a:lnTo>
                      <a:pt x="115656" y="9370"/>
                    </a:lnTo>
                    <a:lnTo>
                      <a:pt x="118481" y="9370"/>
                    </a:lnTo>
                    <a:lnTo>
                      <a:pt x="118481" y="12175"/>
                    </a:lnTo>
                    <a:lnTo>
                      <a:pt x="133460" y="12175"/>
                    </a:lnTo>
                    <a:lnTo>
                      <a:pt x="133460" y="9370"/>
                    </a:lnTo>
                    <a:lnTo>
                      <a:pt x="136285" y="9370"/>
                    </a:lnTo>
                    <a:lnTo>
                      <a:pt x="136285" y="10782"/>
                    </a:lnTo>
                    <a:lnTo>
                      <a:pt x="151722" y="10782"/>
                    </a:lnTo>
                    <a:lnTo>
                      <a:pt x="151722" y="9370"/>
                    </a:lnTo>
                    <a:lnTo>
                      <a:pt x="154527" y="9370"/>
                    </a:lnTo>
                    <a:lnTo>
                      <a:pt x="154527" y="12175"/>
                    </a:lnTo>
                    <a:lnTo>
                      <a:pt x="169048" y="12175"/>
                    </a:lnTo>
                    <a:lnTo>
                      <a:pt x="169048" y="9370"/>
                    </a:lnTo>
                    <a:lnTo>
                      <a:pt x="172331" y="9370"/>
                    </a:lnTo>
                    <a:lnTo>
                      <a:pt x="172331" y="10782"/>
                    </a:lnTo>
                    <a:lnTo>
                      <a:pt x="186852" y="10782"/>
                    </a:lnTo>
                    <a:lnTo>
                      <a:pt x="186852" y="9370"/>
                    </a:lnTo>
                    <a:lnTo>
                      <a:pt x="190115" y="9370"/>
                    </a:lnTo>
                    <a:lnTo>
                      <a:pt x="190115" y="12175"/>
                    </a:lnTo>
                    <a:lnTo>
                      <a:pt x="204636" y="12175"/>
                    </a:lnTo>
                    <a:lnTo>
                      <a:pt x="204636" y="9370"/>
                    </a:lnTo>
                    <a:lnTo>
                      <a:pt x="207441" y="9370"/>
                    </a:lnTo>
                    <a:lnTo>
                      <a:pt x="207441" y="12175"/>
                    </a:lnTo>
                    <a:lnTo>
                      <a:pt x="222440" y="12175"/>
                    </a:lnTo>
                    <a:lnTo>
                      <a:pt x="222440" y="9370"/>
                    </a:lnTo>
                    <a:lnTo>
                      <a:pt x="225722" y="9370"/>
                    </a:lnTo>
                    <a:lnTo>
                      <a:pt x="225722" y="10782"/>
                    </a:lnTo>
                    <a:lnTo>
                      <a:pt x="240224" y="10782"/>
                    </a:lnTo>
                    <a:lnTo>
                      <a:pt x="240224" y="9370"/>
                    </a:lnTo>
                    <a:lnTo>
                      <a:pt x="243507" y="9370"/>
                    </a:lnTo>
                    <a:lnTo>
                      <a:pt x="243507" y="12175"/>
                    </a:lnTo>
                    <a:lnTo>
                      <a:pt x="257551" y="12175"/>
                    </a:lnTo>
                    <a:lnTo>
                      <a:pt x="257551" y="9370"/>
                    </a:lnTo>
                    <a:lnTo>
                      <a:pt x="260833" y="9370"/>
                    </a:lnTo>
                    <a:lnTo>
                      <a:pt x="260833" y="10782"/>
                    </a:lnTo>
                    <a:lnTo>
                      <a:pt x="275355" y="10782"/>
                    </a:lnTo>
                    <a:lnTo>
                      <a:pt x="27535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11"/>
              <p:cNvSpPr/>
              <p:nvPr/>
            </p:nvSpPr>
            <p:spPr>
              <a:xfrm>
                <a:off x="363575" y="-634175"/>
                <a:ext cx="6695900" cy="1158775"/>
              </a:xfrm>
              <a:custGeom>
                <a:rect b="b" l="l" r="r" t="t"/>
                <a:pathLst>
                  <a:path extrusionOk="0" h="46351" w="267836">
                    <a:moveTo>
                      <a:pt x="0" y="0"/>
                    </a:moveTo>
                    <a:lnTo>
                      <a:pt x="0" y="46350"/>
                    </a:lnTo>
                    <a:lnTo>
                      <a:pt x="267835" y="46350"/>
                    </a:lnTo>
                    <a:lnTo>
                      <a:pt x="26783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11"/>
              <p:cNvSpPr/>
              <p:nvPr/>
            </p:nvSpPr>
            <p:spPr>
              <a:xfrm>
                <a:off x="363575"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11"/>
              <p:cNvSpPr/>
              <p:nvPr/>
            </p:nvSpPr>
            <p:spPr>
              <a:xfrm>
                <a:off x="4341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11"/>
              <p:cNvSpPr/>
              <p:nvPr/>
            </p:nvSpPr>
            <p:spPr>
              <a:xfrm>
                <a:off x="785300" y="-634175"/>
                <a:ext cx="351125" cy="1228900"/>
              </a:xfrm>
              <a:custGeom>
                <a:rect b="b" l="l" r="r" t="t"/>
                <a:pathLst>
                  <a:path extrusionOk="0" h="49156" w="14045">
                    <a:moveTo>
                      <a:pt x="0" y="0"/>
                    </a:moveTo>
                    <a:lnTo>
                      <a:pt x="0" y="49155"/>
                    </a:lnTo>
                    <a:lnTo>
                      <a:pt x="14044" y="49155"/>
                    </a:lnTo>
                    <a:lnTo>
                      <a:pt x="14044"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11"/>
              <p:cNvSpPr/>
              <p:nvPr/>
            </p:nvSpPr>
            <p:spPr>
              <a:xfrm>
                <a:off x="867350" y="-634175"/>
                <a:ext cx="187025" cy="1228900"/>
              </a:xfrm>
              <a:custGeom>
                <a:rect b="b" l="l" r="r" t="t"/>
                <a:pathLst>
                  <a:path extrusionOk="0" h="49156" w="7481">
                    <a:moveTo>
                      <a:pt x="0" y="0"/>
                    </a:moveTo>
                    <a:lnTo>
                      <a:pt x="0" y="49155"/>
                    </a:lnTo>
                    <a:lnTo>
                      <a:pt x="7480" y="49155"/>
                    </a:lnTo>
                    <a:lnTo>
                      <a:pt x="7480"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11"/>
              <p:cNvSpPr/>
              <p:nvPr/>
            </p:nvSpPr>
            <p:spPr>
              <a:xfrm>
                <a:off x="119507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11"/>
              <p:cNvSpPr/>
              <p:nvPr/>
            </p:nvSpPr>
            <p:spPr>
              <a:xfrm>
                <a:off x="1277150" y="-634175"/>
                <a:ext cx="198950" cy="1194575"/>
              </a:xfrm>
              <a:custGeom>
                <a:rect b="b" l="l" r="r" t="t"/>
                <a:pathLst>
                  <a:path extrusionOk="0" h="47783" w="7958">
                    <a:moveTo>
                      <a:pt x="0" y="0"/>
                    </a:moveTo>
                    <a:lnTo>
                      <a:pt x="0" y="47782"/>
                    </a:lnTo>
                    <a:lnTo>
                      <a:pt x="7957" y="47782"/>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11"/>
              <p:cNvSpPr/>
              <p:nvPr/>
            </p:nvSpPr>
            <p:spPr>
              <a:xfrm>
                <a:off x="1616300" y="-634175"/>
                <a:ext cx="363075" cy="1228900"/>
              </a:xfrm>
              <a:custGeom>
                <a:rect b="b" l="l" r="r" t="t"/>
                <a:pathLst>
                  <a:path extrusionOk="0" h="49156" w="14523">
                    <a:moveTo>
                      <a:pt x="1" y="0"/>
                    </a:moveTo>
                    <a:lnTo>
                      <a:pt x="1" y="49155"/>
                    </a:lnTo>
                    <a:lnTo>
                      <a:pt x="14523" y="49155"/>
                    </a:lnTo>
                    <a:lnTo>
                      <a:pt x="14523"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11"/>
              <p:cNvSpPr/>
              <p:nvPr/>
            </p:nvSpPr>
            <p:spPr>
              <a:xfrm>
                <a:off x="1698375" y="-634175"/>
                <a:ext cx="210875" cy="1228900"/>
              </a:xfrm>
              <a:custGeom>
                <a:rect b="b" l="l" r="r" t="t"/>
                <a:pathLst>
                  <a:path extrusionOk="0" h="49156" w="8435">
                    <a:moveTo>
                      <a:pt x="0" y="0"/>
                    </a:moveTo>
                    <a:lnTo>
                      <a:pt x="0" y="49155"/>
                    </a:lnTo>
                    <a:lnTo>
                      <a:pt x="8435" y="49155"/>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11"/>
              <p:cNvSpPr/>
              <p:nvPr/>
            </p:nvSpPr>
            <p:spPr>
              <a:xfrm>
                <a:off x="2038025" y="-634175"/>
                <a:ext cx="351150" cy="1194575"/>
              </a:xfrm>
              <a:custGeom>
                <a:rect b="b" l="l" r="r" t="t"/>
                <a:pathLst>
                  <a:path extrusionOk="0" h="47783" w="14046">
                    <a:moveTo>
                      <a:pt x="1" y="0"/>
                    </a:moveTo>
                    <a:lnTo>
                      <a:pt x="1" y="47782"/>
                    </a:lnTo>
                    <a:lnTo>
                      <a:pt x="14045" y="47782"/>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11"/>
              <p:cNvSpPr/>
              <p:nvPr/>
            </p:nvSpPr>
            <p:spPr>
              <a:xfrm>
                <a:off x="2108150"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11"/>
              <p:cNvSpPr/>
              <p:nvPr/>
            </p:nvSpPr>
            <p:spPr>
              <a:xfrm>
                <a:off x="2447825" y="-634175"/>
                <a:ext cx="363075" cy="1228900"/>
              </a:xfrm>
              <a:custGeom>
                <a:rect b="b" l="l" r="r" t="t"/>
                <a:pathLst>
                  <a:path extrusionOk="0" h="49156" w="14523">
                    <a:moveTo>
                      <a:pt x="0" y="0"/>
                    </a:moveTo>
                    <a:lnTo>
                      <a:pt x="0"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11"/>
              <p:cNvSpPr/>
              <p:nvPr/>
            </p:nvSpPr>
            <p:spPr>
              <a:xfrm>
                <a:off x="25293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11"/>
              <p:cNvSpPr/>
              <p:nvPr/>
            </p:nvSpPr>
            <p:spPr>
              <a:xfrm>
                <a:off x="28929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11"/>
              <p:cNvSpPr/>
              <p:nvPr/>
            </p:nvSpPr>
            <p:spPr>
              <a:xfrm>
                <a:off x="29739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11"/>
              <p:cNvSpPr/>
              <p:nvPr/>
            </p:nvSpPr>
            <p:spPr>
              <a:xfrm>
                <a:off x="3325600" y="-634175"/>
                <a:ext cx="374500" cy="1228900"/>
              </a:xfrm>
              <a:custGeom>
                <a:rect b="b" l="l" r="r" t="t"/>
                <a:pathLst>
                  <a:path extrusionOk="0" h="49156" w="14980">
                    <a:moveTo>
                      <a:pt x="0" y="0"/>
                    </a:moveTo>
                    <a:lnTo>
                      <a:pt x="0" y="49155"/>
                    </a:lnTo>
                    <a:lnTo>
                      <a:pt x="14979" y="49155"/>
                    </a:lnTo>
                    <a:lnTo>
                      <a:pt x="1497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11"/>
              <p:cNvSpPr/>
              <p:nvPr/>
            </p:nvSpPr>
            <p:spPr>
              <a:xfrm>
                <a:off x="3407650" y="-634175"/>
                <a:ext cx="210375" cy="1228900"/>
              </a:xfrm>
              <a:custGeom>
                <a:rect b="b" l="l" r="r" t="t"/>
                <a:pathLst>
                  <a:path extrusionOk="0" h="49156" w="8415">
                    <a:moveTo>
                      <a:pt x="0" y="0"/>
                    </a:moveTo>
                    <a:lnTo>
                      <a:pt x="0" y="49155"/>
                    </a:lnTo>
                    <a:lnTo>
                      <a:pt x="8415" y="49155"/>
                    </a:lnTo>
                    <a:lnTo>
                      <a:pt x="841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11"/>
              <p:cNvSpPr/>
              <p:nvPr/>
            </p:nvSpPr>
            <p:spPr>
              <a:xfrm>
                <a:off x="3770675" y="-634175"/>
                <a:ext cx="385950" cy="1194575"/>
              </a:xfrm>
              <a:custGeom>
                <a:rect b="b" l="l" r="r" t="t"/>
                <a:pathLst>
                  <a:path extrusionOk="0" h="47783" w="15438">
                    <a:moveTo>
                      <a:pt x="1" y="0"/>
                    </a:moveTo>
                    <a:lnTo>
                      <a:pt x="1" y="47782"/>
                    </a:lnTo>
                    <a:lnTo>
                      <a:pt x="15438" y="47782"/>
                    </a:lnTo>
                    <a:lnTo>
                      <a:pt x="15438"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11"/>
              <p:cNvSpPr/>
              <p:nvPr/>
            </p:nvSpPr>
            <p:spPr>
              <a:xfrm>
                <a:off x="38641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11"/>
              <p:cNvSpPr/>
              <p:nvPr/>
            </p:nvSpPr>
            <p:spPr>
              <a:xfrm>
                <a:off x="42267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11"/>
              <p:cNvSpPr/>
              <p:nvPr/>
            </p:nvSpPr>
            <p:spPr>
              <a:xfrm>
                <a:off x="4308775" y="-634175"/>
                <a:ext cx="187025" cy="1228900"/>
              </a:xfrm>
              <a:custGeom>
                <a:rect b="b" l="l" r="r" t="t"/>
                <a:pathLst>
                  <a:path extrusionOk="0" h="49156" w="7481">
                    <a:moveTo>
                      <a:pt x="1" y="0"/>
                    </a:moveTo>
                    <a:lnTo>
                      <a:pt x="1" y="49155"/>
                    </a:lnTo>
                    <a:lnTo>
                      <a:pt x="7481" y="49155"/>
                    </a:lnTo>
                    <a:lnTo>
                      <a:pt x="748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11"/>
              <p:cNvSpPr/>
              <p:nvPr/>
            </p:nvSpPr>
            <p:spPr>
              <a:xfrm>
                <a:off x="467182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11"/>
              <p:cNvSpPr/>
              <p:nvPr/>
            </p:nvSpPr>
            <p:spPr>
              <a:xfrm>
                <a:off x="47419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11"/>
              <p:cNvSpPr/>
              <p:nvPr/>
            </p:nvSpPr>
            <p:spPr>
              <a:xfrm>
                <a:off x="51164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11"/>
              <p:cNvSpPr/>
              <p:nvPr/>
            </p:nvSpPr>
            <p:spPr>
              <a:xfrm>
                <a:off x="51984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11"/>
              <p:cNvSpPr/>
              <p:nvPr/>
            </p:nvSpPr>
            <p:spPr>
              <a:xfrm>
                <a:off x="5549600" y="-634175"/>
                <a:ext cx="375000" cy="1228900"/>
              </a:xfrm>
              <a:custGeom>
                <a:rect b="b" l="l" r="r" t="t"/>
                <a:pathLst>
                  <a:path extrusionOk="0" h="49156" w="15000">
                    <a:moveTo>
                      <a:pt x="0" y="0"/>
                    </a:moveTo>
                    <a:lnTo>
                      <a:pt x="0" y="49155"/>
                    </a:lnTo>
                    <a:lnTo>
                      <a:pt x="14999" y="49155"/>
                    </a:lnTo>
                    <a:lnTo>
                      <a:pt x="1499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11"/>
              <p:cNvSpPr/>
              <p:nvPr/>
            </p:nvSpPr>
            <p:spPr>
              <a:xfrm>
                <a:off x="5631650" y="-634175"/>
                <a:ext cx="198950" cy="1228900"/>
              </a:xfrm>
              <a:custGeom>
                <a:rect b="b" l="l" r="r" t="t"/>
                <a:pathLst>
                  <a:path extrusionOk="0" h="49156" w="7958">
                    <a:moveTo>
                      <a:pt x="0" y="0"/>
                    </a:moveTo>
                    <a:lnTo>
                      <a:pt x="0" y="49155"/>
                    </a:lnTo>
                    <a:lnTo>
                      <a:pt x="7957" y="49155"/>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11"/>
              <p:cNvSpPr/>
              <p:nvPr/>
            </p:nvSpPr>
            <p:spPr>
              <a:xfrm>
                <a:off x="60066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11"/>
              <p:cNvSpPr/>
              <p:nvPr/>
            </p:nvSpPr>
            <p:spPr>
              <a:xfrm>
                <a:off x="60767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11"/>
              <p:cNvSpPr/>
              <p:nvPr/>
            </p:nvSpPr>
            <p:spPr>
              <a:xfrm>
                <a:off x="6451225" y="-634175"/>
                <a:ext cx="351125" cy="1228900"/>
              </a:xfrm>
              <a:custGeom>
                <a:rect b="b" l="l" r="r" t="t"/>
                <a:pathLst>
                  <a:path extrusionOk="0" h="49156" w="14045">
                    <a:moveTo>
                      <a:pt x="1" y="0"/>
                    </a:moveTo>
                    <a:lnTo>
                      <a:pt x="1" y="49155"/>
                    </a:lnTo>
                    <a:lnTo>
                      <a:pt x="14045" y="49155"/>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11"/>
              <p:cNvSpPr/>
              <p:nvPr/>
            </p:nvSpPr>
            <p:spPr>
              <a:xfrm>
                <a:off x="6532775" y="-634175"/>
                <a:ext cx="187525" cy="1228900"/>
              </a:xfrm>
              <a:custGeom>
                <a:rect b="b" l="l" r="r" t="t"/>
                <a:pathLst>
                  <a:path extrusionOk="0" h="49156" w="7501">
                    <a:moveTo>
                      <a:pt x="1" y="0"/>
                    </a:moveTo>
                    <a:lnTo>
                      <a:pt x="1" y="49155"/>
                    </a:lnTo>
                    <a:lnTo>
                      <a:pt x="7501" y="49155"/>
                    </a:lnTo>
                    <a:lnTo>
                      <a:pt x="750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11"/>
              <p:cNvSpPr/>
              <p:nvPr/>
            </p:nvSpPr>
            <p:spPr>
              <a:xfrm>
                <a:off x="6884400"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11"/>
              <p:cNvSpPr/>
              <p:nvPr/>
            </p:nvSpPr>
            <p:spPr>
              <a:xfrm>
                <a:off x="69783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11"/>
              <p:cNvSpPr/>
              <p:nvPr/>
            </p:nvSpPr>
            <p:spPr>
              <a:xfrm>
                <a:off x="211400" y="-634175"/>
                <a:ext cx="7094250" cy="25"/>
              </a:xfrm>
              <a:custGeom>
                <a:rect b="b" l="l" r="r" t="t"/>
                <a:pathLst>
                  <a:path extrusionOk="0" fill="none" h="1" w="283770">
                    <a:moveTo>
                      <a:pt x="0" y="0"/>
                    </a:moveTo>
                    <a:lnTo>
                      <a:pt x="283769" y="0"/>
                    </a:lnTo>
                  </a:path>
                </a:pathLst>
              </a:custGeom>
              <a:noFill/>
              <a:ln cap="flat" cmpd="sng" w="46750">
                <a:solidFill>
                  <a:srgbClr val="FFB726"/>
                </a:solidFill>
                <a:prstDash val="solid"/>
                <a:miter lim="1989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11"/>
              <p:cNvSpPr/>
              <p:nvPr/>
            </p:nvSpPr>
            <p:spPr>
              <a:xfrm>
                <a:off x="7287225" y="-693375"/>
                <a:ext cx="127825" cy="128350"/>
              </a:xfrm>
              <a:custGeom>
                <a:rect b="b" l="l" r="r" t="t"/>
                <a:pathLst>
                  <a:path extrusionOk="0" h="5134" w="5113">
                    <a:moveTo>
                      <a:pt x="2566" y="1"/>
                    </a:moveTo>
                    <a:cubicBezTo>
                      <a:pt x="1134" y="1"/>
                      <a:pt x="0" y="1155"/>
                      <a:pt x="0" y="2567"/>
                    </a:cubicBezTo>
                    <a:cubicBezTo>
                      <a:pt x="0" y="3979"/>
                      <a:pt x="1134" y="5133"/>
                      <a:pt x="2566" y="5133"/>
                    </a:cubicBezTo>
                    <a:cubicBezTo>
                      <a:pt x="3979" y="5133"/>
                      <a:pt x="5113" y="3979"/>
                      <a:pt x="5113" y="2567"/>
                    </a:cubicBezTo>
                    <a:cubicBezTo>
                      <a:pt x="5113" y="1155"/>
                      <a:pt x="3979" y="1"/>
                      <a:pt x="2566"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11"/>
              <p:cNvSpPr/>
              <p:nvPr/>
            </p:nvSpPr>
            <p:spPr>
              <a:xfrm>
                <a:off x="193475" y="-693375"/>
                <a:ext cx="128350" cy="128350"/>
              </a:xfrm>
              <a:custGeom>
                <a:rect b="b" l="l" r="r" t="t"/>
                <a:pathLst>
                  <a:path extrusionOk="0" h="5134" w="5134">
                    <a:moveTo>
                      <a:pt x="2567" y="1"/>
                    </a:moveTo>
                    <a:cubicBezTo>
                      <a:pt x="1155" y="1"/>
                      <a:pt x="1" y="1155"/>
                      <a:pt x="1" y="2567"/>
                    </a:cubicBezTo>
                    <a:cubicBezTo>
                      <a:pt x="1" y="3979"/>
                      <a:pt x="1155" y="5133"/>
                      <a:pt x="2567" y="5133"/>
                    </a:cubicBezTo>
                    <a:cubicBezTo>
                      <a:pt x="3979" y="5133"/>
                      <a:pt x="5133" y="3979"/>
                      <a:pt x="5133" y="2567"/>
                    </a:cubicBezTo>
                    <a:cubicBezTo>
                      <a:pt x="5133" y="1155"/>
                      <a:pt x="3979" y="1"/>
                      <a:pt x="2567"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59" name="Google Shape;259;p11"/>
          <p:cNvSpPr txBox="1"/>
          <p:nvPr>
            <p:ph type="ctrTitle"/>
          </p:nvPr>
        </p:nvSpPr>
        <p:spPr>
          <a:xfrm>
            <a:off x="1733350" y="830375"/>
            <a:ext cx="5791200" cy="2716800"/>
          </a:xfrm>
          <a:prstGeom prst="rect">
            <a:avLst/>
          </a:prstGeom>
          <a:noFill/>
          <a:ln>
            <a:noFill/>
          </a:ln>
        </p:spPr>
        <p:txBody>
          <a:bodyPr anchorCtr="0" anchor="ctr" bIns="91425" lIns="91425" spcFirstLastPara="1" rIns="91425" wrap="square" tIns="91425">
            <a:noAutofit/>
          </a:bodyPr>
          <a:lstStyle>
            <a:lvl1pPr lvl="0" algn="ctr">
              <a:lnSpc>
                <a:spcPct val="90000"/>
              </a:lnSpc>
              <a:spcBef>
                <a:spcPts val="0"/>
              </a:spcBef>
              <a:spcAft>
                <a:spcPts val="0"/>
              </a:spcAft>
              <a:buSzPts val="5200"/>
              <a:buNone/>
              <a:defRPr b="0" sz="77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60" name="Google Shape;260;p11"/>
          <p:cNvSpPr txBox="1"/>
          <p:nvPr>
            <p:ph idx="1" type="subTitle"/>
          </p:nvPr>
        </p:nvSpPr>
        <p:spPr>
          <a:xfrm>
            <a:off x="2587012" y="3595547"/>
            <a:ext cx="4107600" cy="473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2150" name="Shape 2150"/>
        <p:cNvGrpSpPr/>
        <p:nvPr/>
      </p:nvGrpSpPr>
      <p:grpSpPr>
        <a:xfrm>
          <a:off x="0" y="0"/>
          <a:ext cx="0" cy="0"/>
          <a:chOff x="0" y="0"/>
          <a:chExt cx="0" cy="0"/>
        </a:xfrm>
      </p:grpSpPr>
      <p:sp>
        <p:nvSpPr>
          <p:cNvPr id="2151" name="Google Shape;2151;p20"/>
          <p:cNvSpPr/>
          <p:nvPr/>
        </p:nvSpPr>
        <p:spPr>
          <a:xfrm>
            <a:off x="-7175" y="4010075"/>
            <a:ext cx="9158700" cy="11634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152" name="Google Shape;2152;p20"/>
          <p:cNvGrpSpPr/>
          <p:nvPr/>
        </p:nvGrpSpPr>
        <p:grpSpPr>
          <a:xfrm flipH="1">
            <a:off x="2676375" y="387375"/>
            <a:ext cx="6477200" cy="4366413"/>
            <a:chOff x="-1323575" y="346100"/>
            <a:chExt cx="6477200" cy="4366413"/>
          </a:xfrm>
        </p:grpSpPr>
        <p:sp>
          <p:nvSpPr>
            <p:cNvPr id="2153" name="Google Shape;2153;p20"/>
            <p:cNvSpPr/>
            <p:nvPr/>
          </p:nvSpPr>
          <p:spPr>
            <a:xfrm>
              <a:off x="-1323575" y="346100"/>
              <a:ext cx="6345125" cy="4202000"/>
            </a:xfrm>
            <a:custGeom>
              <a:rect b="b" l="l" r="r" t="t"/>
              <a:pathLst>
                <a:path extrusionOk="0" h="168080" w="253805">
                  <a:moveTo>
                    <a:pt x="253805" y="162914"/>
                  </a:moveTo>
                  <a:lnTo>
                    <a:pt x="574" y="0"/>
                  </a:lnTo>
                  <a:lnTo>
                    <a:pt x="0" y="131708"/>
                  </a:lnTo>
                  <a:lnTo>
                    <a:pt x="246631" y="168080"/>
                  </a:lnTo>
                  <a:close/>
                </a:path>
              </a:pathLst>
            </a:custGeom>
            <a:gradFill>
              <a:gsLst>
                <a:gs pos="0">
                  <a:srgbClr val="FFF6DB">
                    <a:alpha val="1568"/>
                  </a:srgbClr>
                </a:gs>
                <a:gs pos="100000">
                  <a:srgbClr val="FAD25C">
                    <a:alpha val="29019"/>
                  </a:srgbClr>
                </a:gs>
              </a:gsLst>
              <a:lin ang="18900044" scaled="0"/>
            </a:gradFill>
            <a:ln>
              <a:noFill/>
            </a:ln>
          </p:spPr>
        </p:sp>
        <p:grpSp>
          <p:nvGrpSpPr>
            <p:cNvPr id="2154" name="Google Shape;2154;p20"/>
            <p:cNvGrpSpPr/>
            <p:nvPr/>
          </p:nvGrpSpPr>
          <p:grpSpPr>
            <a:xfrm flipH="1">
              <a:off x="4793350" y="4364763"/>
              <a:ext cx="360275" cy="347750"/>
              <a:chOff x="1618825" y="2930900"/>
              <a:chExt cx="360275" cy="347750"/>
            </a:xfrm>
          </p:grpSpPr>
          <p:sp>
            <p:nvSpPr>
              <p:cNvPr id="2155" name="Google Shape;2155;p20"/>
              <p:cNvSpPr/>
              <p:nvPr/>
            </p:nvSpPr>
            <p:spPr>
              <a:xfrm>
                <a:off x="1670525" y="2930900"/>
                <a:ext cx="308575" cy="281975"/>
              </a:xfrm>
              <a:custGeom>
                <a:rect b="b" l="l" r="r" t="t"/>
                <a:pathLst>
                  <a:path extrusionOk="0" h="11279" w="12343">
                    <a:moveTo>
                      <a:pt x="4663" y="0"/>
                    </a:moveTo>
                    <a:cubicBezTo>
                      <a:pt x="4463" y="0"/>
                      <a:pt x="4317" y="54"/>
                      <a:pt x="4237" y="166"/>
                    </a:cubicBezTo>
                    <a:lnTo>
                      <a:pt x="1735" y="3302"/>
                    </a:lnTo>
                    <a:cubicBezTo>
                      <a:pt x="1" y="5403"/>
                      <a:pt x="368" y="8506"/>
                      <a:pt x="2503" y="10207"/>
                    </a:cubicBezTo>
                    <a:cubicBezTo>
                      <a:pt x="3408" y="10929"/>
                      <a:pt x="4483" y="11278"/>
                      <a:pt x="5552" y="11278"/>
                    </a:cubicBezTo>
                    <a:cubicBezTo>
                      <a:pt x="7002" y="11278"/>
                      <a:pt x="8442" y="10635"/>
                      <a:pt x="9441" y="9406"/>
                    </a:cubicBezTo>
                    <a:lnTo>
                      <a:pt x="11943" y="6304"/>
                    </a:lnTo>
                    <a:cubicBezTo>
                      <a:pt x="12343" y="5737"/>
                      <a:pt x="10975" y="3902"/>
                      <a:pt x="8840" y="2234"/>
                    </a:cubicBezTo>
                    <a:cubicBezTo>
                      <a:pt x="7156" y="871"/>
                      <a:pt x="5472" y="0"/>
                      <a:pt x="466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6" name="Google Shape;2156;p20"/>
              <p:cNvSpPr/>
              <p:nvPr/>
            </p:nvSpPr>
            <p:spPr>
              <a:xfrm>
                <a:off x="1703050" y="3050950"/>
                <a:ext cx="270225" cy="161925"/>
              </a:xfrm>
              <a:custGeom>
                <a:rect b="b" l="l" r="r" t="t"/>
                <a:pathLst>
                  <a:path extrusionOk="0" h="6477" w="10809">
                    <a:moveTo>
                      <a:pt x="10108" y="1"/>
                    </a:moveTo>
                    <a:lnTo>
                      <a:pt x="10108" y="1"/>
                    </a:lnTo>
                    <a:cubicBezTo>
                      <a:pt x="10375" y="435"/>
                      <a:pt x="10475" y="835"/>
                      <a:pt x="10308" y="1035"/>
                    </a:cubicBezTo>
                    <a:lnTo>
                      <a:pt x="7806" y="4171"/>
                    </a:lnTo>
                    <a:cubicBezTo>
                      <a:pt x="6827" y="5380"/>
                      <a:pt x="5384" y="6026"/>
                      <a:pt x="3929" y="6026"/>
                    </a:cubicBezTo>
                    <a:cubicBezTo>
                      <a:pt x="2855" y="6026"/>
                      <a:pt x="1774" y="5674"/>
                      <a:pt x="868" y="4938"/>
                    </a:cubicBezTo>
                    <a:cubicBezTo>
                      <a:pt x="534" y="4671"/>
                      <a:pt x="268" y="4371"/>
                      <a:pt x="1" y="4037"/>
                    </a:cubicBezTo>
                    <a:lnTo>
                      <a:pt x="1" y="4037"/>
                    </a:lnTo>
                    <a:cubicBezTo>
                      <a:pt x="301" y="4537"/>
                      <a:pt x="701" y="5038"/>
                      <a:pt x="1168" y="5405"/>
                    </a:cubicBezTo>
                    <a:cubicBezTo>
                      <a:pt x="2074" y="6127"/>
                      <a:pt x="3148" y="6476"/>
                      <a:pt x="4215" y="6476"/>
                    </a:cubicBezTo>
                    <a:cubicBezTo>
                      <a:pt x="5661" y="6476"/>
                      <a:pt x="7094" y="5833"/>
                      <a:pt x="8073" y="4604"/>
                    </a:cubicBezTo>
                    <a:lnTo>
                      <a:pt x="10575" y="1502"/>
                    </a:lnTo>
                    <a:cubicBezTo>
                      <a:pt x="10808" y="1235"/>
                      <a:pt x="10575" y="635"/>
                      <a:pt x="1010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7" name="Google Shape;2157;p20"/>
              <p:cNvSpPr/>
              <p:nvPr/>
            </p:nvSpPr>
            <p:spPr>
              <a:xfrm>
                <a:off x="1783100" y="2944200"/>
                <a:ext cx="177675" cy="133475"/>
              </a:xfrm>
              <a:custGeom>
                <a:rect b="b" l="l" r="r" t="t"/>
                <a:pathLst>
                  <a:path extrusionOk="0" h="5339" w="7107">
                    <a:moveTo>
                      <a:pt x="740" y="1"/>
                    </a:moveTo>
                    <a:cubicBezTo>
                      <a:pt x="573" y="1"/>
                      <a:pt x="446" y="44"/>
                      <a:pt x="368" y="135"/>
                    </a:cubicBezTo>
                    <a:cubicBezTo>
                      <a:pt x="1" y="602"/>
                      <a:pt x="1168" y="2103"/>
                      <a:pt x="2936" y="3504"/>
                    </a:cubicBezTo>
                    <a:cubicBezTo>
                      <a:pt x="4333" y="4605"/>
                      <a:pt x="5708" y="5339"/>
                      <a:pt x="6400" y="5339"/>
                    </a:cubicBezTo>
                    <a:cubicBezTo>
                      <a:pt x="6567" y="5339"/>
                      <a:pt x="6695" y="5296"/>
                      <a:pt x="6772" y="5205"/>
                    </a:cubicBezTo>
                    <a:cubicBezTo>
                      <a:pt x="7106" y="4805"/>
                      <a:pt x="5972" y="3237"/>
                      <a:pt x="4204" y="1836"/>
                    </a:cubicBezTo>
                    <a:cubicBezTo>
                      <a:pt x="2807" y="734"/>
                      <a:pt x="1432" y="1"/>
                      <a:pt x="7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8" name="Google Shape;2158;p20"/>
              <p:cNvSpPr/>
              <p:nvPr/>
            </p:nvSpPr>
            <p:spPr>
              <a:xfrm>
                <a:off x="1783100" y="2945050"/>
                <a:ext cx="171000" cy="134050"/>
              </a:xfrm>
              <a:custGeom>
                <a:rect b="b" l="l" r="r" t="t"/>
                <a:pathLst>
                  <a:path extrusionOk="0" h="5362" w="6840">
                    <a:moveTo>
                      <a:pt x="568" y="1"/>
                    </a:moveTo>
                    <a:cubicBezTo>
                      <a:pt x="468" y="1"/>
                      <a:pt x="435" y="67"/>
                      <a:pt x="401" y="134"/>
                    </a:cubicBezTo>
                    <a:cubicBezTo>
                      <a:pt x="1" y="601"/>
                      <a:pt x="1168" y="2102"/>
                      <a:pt x="2936" y="3503"/>
                    </a:cubicBezTo>
                    <a:cubicBezTo>
                      <a:pt x="4336" y="4660"/>
                      <a:pt x="5757" y="5362"/>
                      <a:pt x="6429" y="5362"/>
                    </a:cubicBezTo>
                    <a:cubicBezTo>
                      <a:pt x="6590" y="5362"/>
                      <a:pt x="6708" y="5321"/>
                      <a:pt x="6772" y="5238"/>
                    </a:cubicBezTo>
                    <a:cubicBezTo>
                      <a:pt x="6839" y="5071"/>
                      <a:pt x="6806" y="4804"/>
                      <a:pt x="6672" y="4504"/>
                    </a:cubicBezTo>
                    <a:cubicBezTo>
                      <a:pt x="6619" y="4519"/>
                      <a:pt x="6557" y="4527"/>
                      <a:pt x="6487" y="4527"/>
                    </a:cubicBezTo>
                    <a:cubicBezTo>
                      <a:pt x="5815" y="4527"/>
                      <a:pt x="4423" y="3817"/>
                      <a:pt x="3003" y="2669"/>
                    </a:cubicBezTo>
                    <a:cubicBezTo>
                      <a:pt x="1802" y="1735"/>
                      <a:pt x="902" y="734"/>
                      <a:pt x="56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9" name="Google Shape;2159;p20"/>
              <p:cNvSpPr/>
              <p:nvPr/>
            </p:nvSpPr>
            <p:spPr>
              <a:xfrm>
                <a:off x="1619650" y="3249425"/>
                <a:ext cx="311100" cy="28400"/>
              </a:xfrm>
              <a:custGeom>
                <a:rect b="b" l="l" r="r" t="t"/>
                <a:pathLst>
                  <a:path extrusionOk="0" h="1136" w="12444">
                    <a:moveTo>
                      <a:pt x="6205" y="1"/>
                    </a:moveTo>
                    <a:cubicBezTo>
                      <a:pt x="2770" y="1"/>
                      <a:pt x="1" y="201"/>
                      <a:pt x="1" y="501"/>
                    </a:cubicBezTo>
                    <a:lnTo>
                      <a:pt x="1" y="1135"/>
                    </a:lnTo>
                    <a:lnTo>
                      <a:pt x="12443" y="1135"/>
                    </a:lnTo>
                    <a:lnTo>
                      <a:pt x="12443" y="501"/>
                    </a:lnTo>
                    <a:cubicBezTo>
                      <a:pt x="12443" y="201"/>
                      <a:pt x="9641" y="1"/>
                      <a:pt x="620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0" name="Google Shape;2160;p20"/>
              <p:cNvSpPr/>
              <p:nvPr/>
            </p:nvSpPr>
            <p:spPr>
              <a:xfrm>
                <a:off x="1618825" y="3264450"/>
                <a:ext cx="311075" cy="14200"/>
              </a:xfrm>
              <a:custGeom>
                <a:rect b="b" l="l" r="r" t="t"/>
                <a:pathLst>
                  <a:path extrusionOk="0" h="568" w="12443">
                    <a:moveTo>
                      <a:pt x="1" y="0"/>
                    </a:moveTo>
                    <a:lnTo>
                      <a:pt x="1" y="567"/>
                    </a:lnTo>
                    <a:lnTo>
                      <a:pt x="12443" y="567"/>
                    </a:lnTo>
                    <a:lnTo>
                      <a:pt x="1244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1" name="Google Shape;2161;p20"/>
              <p:cNvSpPr/>
              <p:nvPr/>
            </p:nvSpPr>
            <p:spPr>
              <a:xfrm>
                <a:off x="1705550" y="3136850"/>
                <a:ext cx="80925" cy="115100"/>
              </a:xfrm>
              <a:custGeom>
                <a:rect b="b" l="l" r="r" t="t"/>
                <a:pathLst>
                  <a:path extrusionOk="0" fill="none" h="4604" w="3237">
                    <a:moveTo>
                      <a:pt x="1602" y="4604"/>
                    </a:moveTo>
                    <a:cubicBezTo>
                      <a:pt x="1602" y="4604"/>
                      <a:pt x="1" y="1669"/>
                      <a:pt x="3236" y="1"/>
                    </a:cubicBezTo>
                  </a:path>
                </a:pathLst>
              </a:custGeom>
              <a:solidFill>
                <a:schemeClr val="lt1"/>
              </a:solidFill>
              <a:ln cap="rnd" cmpd="sng" w="22525">
                <a:solidFill>
                  <a:schemeClr val="lt1"/>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2" name="Google Shape;2162;p20"/>
              <p:cNvSpPr/>
              <p:nvPr/>
            </p:nvSpPr>
            <p:spPr>
              <a:xfrm>
                <a:off x="1691375" y="3016775"/>
                <a:ext cx="55900" cy="107600"/>
              </a:xfrm>
              <a:custGeom>
                <a:rect b="b" l="l" r="r" t="t"/>
                <a:pathLst>
                  <a:path extrusionOk="0" h="4304" w="2236">
                    <a:moveTo>
                      <a:pt x="2236" y="0"/>
                    </a:moveTo>
                    <a:lnTo>
                      <a:pt x="2236" y="0"/>
                    </a:lnTo>
                    <a:cubicBezTo>
                      <a:pt x="568" y="601"/>
                      <a:pt x="1" y="2769"/>
                      <a:pt x="601" y="4303"/>
                    </a:cubicBezTo>
                    <a:cubicBezTo>
                      <a:pt x="568" y="2702"/>
                      <a:pt x="901" y="1034"/>
                      <a:pt x="223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163" name="Google Shape;2163;p20"/>
          <p:cNvGrpSpPr/>
          <p:nvPr/>
        </p:nvGrpSpPr>
        <p:grpSpPr>
          <a:xfrm flipH="1">
            <a:off x="1291200" y="-695850"/>
            <a:ext cx="8077575" cy="5747913"/>
            <a:chOff x="-97475" y="-719175"/>
            <a:chExt cx="8077575" cy="5747913"/>
          </a:xfrm>
        </p:grpSpPr>
        <p:sp>
          <p:nvSpPr>
            <p:cNvPr id="2164" name="Google Shape;2164;p20"/>
            <p:cNvSpPr/>
            <p:nvPr/>
          </p:nvSpPr>
          <p:spPr>
            <a:xfrm>
              <a:off x="-97475" y="-719175"/>
              <a:ext cx="7816800" cy="5460950"/>
            </a:xfrm>
            <a:custGeom>
              <a:rect b="b" l="l" r="r" t="t"/>
              <a:pathLst>
                <a:path extrusionOk="0" h="218438" w="312672">
                  <a:moveTo>
                    <a:pt x="312672" y="208242"/>
                  </a:moveTo>
                  <a:lnTo>
                    <a:pt x="0" y="0"/>
                  </a:lnTo>
                  <a:lnTo>
                    <a:pt x="3612" y="140676"/>
                  </a:lnTo>
                  <a:lnTo>
                    <a:pt x="304905" y="218438"/>
                  </a:lnTo>
                  <a:close/>
                </a:path>
              </a:pathLst>
            </a:custGeom>
            <a:gradFill>
              <a:gsLst>
                <a:gs pos="0">
                  <a:srgbClr val="FFF6DB">
                    <a:alpha val="1568"/>
                  </a:srgbClr>
                </a:gs>
                <a:gs pos="100000">
                  <a:srgbClr val="FAD25C">
                    <a:alpha val="29019"/>
                  </a:srgbClr>
                </a:gs>
              </a:gsLst>
              <a:lin ang="18900044" scaled="0"/>
            </a:gradFill>
            <a:ln>
              <a:noFill/>
            </a:ln>
          </p:spPr>
        </p:sp>
        <p:grpSp>
          <p:nvGrpSpPr>
            <p:cNvPr id="2165" name="Google Shape;2165;p20"/>
            <p:cNvGrpSpPr/>
            <p:nvPr/>
          </p:nvGrpSpPr>
          <p:grpSpPr>
            <a:xfrm flipH="1">
              <a:off x="7387975" y="4456863"/>
              <a:ext cx="592125" cy="571875"/>
              <a:chOff x="1378650" y="3847600"/>
              <a:chExt cx="592125" cy="571875"/>
            </a:xfrm>
          </p:grpSpPr>
          <p:sp>
            <p:nvSpPr>
              <p:cNvPr id="2166" name="Google Shape;2166;p20"/>
              <p:cNvSpPr/>
              <p:nvPr/>
            </p:nvSpPr>
            <p:spPr>
              <a:xfrm>
                <a:off x="1463725" y="3847600"/>
                <a:ext cx="507050" cy="464750"/>
              </a:xfrm>
              <a:custGeom>
                <a:rect b="b" l="l" r="r" t="t"/>
                <a:pathLst>
                  <a:path extrusionOk="0" h="18590" w="20282">
                    <a:moveTo>
                      <a:pt x="7602" y="0"/>
                    </a:moveTo>
                    <a:cubicBezTo>
                      <a:pt x="7280" y="0"/>
                      <a:pt x="7041" y="83"/>
                      <a:pt x="6905" y="258"/>
                    </a:cubicBezTo>
                    <a:lnTo>
                      <a:pt x="2769" y="5428"/>
                    </a:lnTo>
                    <a:cubicBezTo>
                      <a:pt x="0" y="8931"/>
                      <a:pt x="567" y="14034"/>
                      <a:pt x="4070" y="16836"/>
                    </a:cubicBezTo>
                    <a:cubicBezTo>
                      <a:pt x="5561" y="18016"/>
                      <a:pt x="7343" y="18590"/>
                      <a:pt x="9112" y="18590"/>
                    </a:cubicBezTo>
                    <a:cubicBezTo>
                      <a:pt x="11496" y="18590"/>
                      <a:pt x="13855" y="17546"/>
                      <a:pt x="15445" y="15535"/>
                    </a:cubicBezTo>
                    <a:lnTo>
                      <a:pt x="19581" y="10365"/>
                    </a:lnTo>
                    <a:cubicBezTo>
                      <a:pt x="20281" y="9431"/>
                      <a:pt x="18046" y="6496"/>
                      <a:pt x="14544" y="3694"/>
                    </a:cubicBezTo>
                    <a:cubicBezTo>
                      <a:pt x="11721" y="1435"/>
                      <a:pt x="8941" y="0"/>
                      <a:pt x="760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7" name="Google Shape;2167;p20"/>
              <p:cNvSpPr/>
              <p:nvPr/>
            </p:nvSpPr>
            <p:spPr>
              <a:xfrm>
                <a:off x="1516250" y="4045000"/>
                <a:ext cx="445350" cy="267350"/>
              </a:xfrm>
              <a:custGeom>
                <a:rect b="b" l="l" r="r" t="t"/>
                <a:pathLst>
                  <a:path extrusionOk="0" h="10694" w="17814">
                    <a:moveTo>
                      <a:pt x="16646" y="1"/>
                    </a:moveTo>
                    <a:lnTo>
                      <a:pt x="16646" y="1"/>
                    </a:lnTo>
                    <a:cubicBezTo>
                      <a:pt x="17113" y="801"/>
                      <a:pt x="17246" y="1368"/>
                      <a:pt x="16979" y="1702"/>
                    </a:cubicBezTo>
                    <a:lnTo>
                      <a:pt x="12843" y="6872"/>
                    </a:lnTo>
                    <a:cubicBezTo>
                      <a:pt x="11251" y="8886"/>
                      <a:pt x="8888" y="9940"/>
                      <a:pt x="6500" y="9940"/>
                    </a:cubicBezTo>
                    <a:cubicBezTo>
                      <a:pt x="4735" y="9940"/>
                      <a:pt x="2957" y="9364"/>
                      <a:pt x="1468" y="8173"/>
                    </a:cubicBezTo>
                    <a:cubicBezTo>
                      <a:pt x="935" y="7706"/>
                      <a:pt x="434" y="7206"/>
                      <a:pt x="1" y="6672"/>
                    </a:cubicBezTo>
                    <a:lnTo>
                      <a:pt x="1" y="6672"/>
                    </a:lnTo>
                    <a:cubicBezTo>
                      <a:pt x="501" y="7506"/>
                      <a:pt x="1135" y="8307"/>
                      <a:pt x="1969" y="8940"/>
                    </a:cubicBezTo>
                    <a:cubicBezTo>
                      <a:pt x="3460" y="10120"/>
                      <a:pt x="5242" y="10694"/>
                      <a:pt x="7011" y="10694"/>
                    </a:cubicBezTo>
                    <a:cubicBezTo>
                      <a:pt x="9395" y="10694"/>
                      <a:pt x="11754" y="9650"/>
                      <a:pt x="13344" y="7639"/>
                    </a:cubicBezTo>
                    <a:lnTo>
                      <a:pt x="17480" y="2469"/>
                    </a:lnTo>
                    <a:cubicBezTo>
                      <a:pt x="17813" y="2035"/>
                      <a:pt x="17480" y="1135"/>
                      <a:pt x="166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8" name="Google Shape;2168;p20"/>
              <p:cNvSpPr/>
              <p:nvPr/>
            </p:nvSpPr>
            <p:spPr>
              <a:xfrm>
                <a:off x="1648850" y="3869750"/>
                <a:ext cx="291900" cy="220450"/>
              </a:xfrm>
              <a:custGeom>
                <a:rect b="b" l="l" r="r" t="t"/>
                <a:pathLst>
                  <a:path extrusionOk="0" h="8818" w="11676">
                    <a:moveTo>
                      <a:pt x="1136" y="1"/>
                    </a:moveTo>
                    <a:cubicBezTo>
                      <a:pt x="876" y="1"/>
                      <a:pt x="681" y="67"/>
                      <a:pt x="568" y="206"/>
                    </a:cubicBezTo>
                    <a:cubicBezTo>
                      <a:pt x="0" y="973"/>
                      <a:pt x="1835" y="3475"/>
                      <a:pt x="4737" y="5776"/>
                    </a:cubicBezTo>
                    <a:cubicBezTo>
                      <a:pt x="7116" y="7614"/>
                      <a:pt x="9428" y="8817"/>
                      <a:pt x="10522" y="8817"/>
                    </a:cubicBezTo>
                    <a:cubicBezTo>
                      <a:pt x="10778" y="8817"/>
                      <a:pt x="10967" y="8751"/>
                      <a:pt x="11075" y="8612"/>
                    </a:cubicBezTo>
                    <a:cubicBezTo>
                      <a:pt x="11675" y="7845"/>
                      <a:pt x="9807" y="5376"/>
                      <a:pt x="6905" y="3041"/>
                    </a:cubicBezTo>
                    <a:cubicBezTo>
                      <a:pt x="4554" y="1203"/>
                      <a:pt x="2246" y="1"/>
                      <a:pt x="11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9" name="Google Shape;2169;p20"/>
              <p:cNvSpPr/>
              <p:nvPr/>
            </p:nvSpPr>
            <p:spPr>
              <a:xfrm>
                <a:off x="1648850" y="3870725"/>
                <a:ext cx="281900" cy="219475"/>
              </a:xfrm>
              <a:custGeom>
                <a:rect b="b" l="l" r="r" t="t"/>
                <a:pathLst>
                  <a:path extrusionOk="0" h="8779" w="11276">
                    <a:moveTo>
                      <a:pt x="868" y="0"/>
                    </a:moveTo>
                    <a:cubicBezTo>
                      <a:pt x="768" y="67"/>
                      <a:pt x="634" y="100"/>
                      <a:pt x="568" y="167"/>
                    </a:cubicBezTo>
                    <a:cubicBezTo>
                      <a:pt x="0" y="934"/>
                      <a:pt x="1868" y="3402"/>
                      <a:pt x="4737" y="5737"/>
                    </a:cubicBezTo>
                    <a:cubicBezTo>
                      <a:pt x="7116" y="7575"/>
                      <a:pt x="9428" y="8778"/>
                      <a:pt x="10522" y="8778"/>
                    </a:cubicBezTo>
                    <a:cubicBezTo>
                      <a:pt x="10778" y="8778"/>
                      <a:pt x="10967" y="8712"/>
                      <a:pt x="11075" y="8573"/>
                    </a:cubicBezTo>
                    <a:cubicBezTo>
                      <a:pt x="11275" y="8339"/>
                      <a:pt x="11208" y="7939"/>
                      <a:pt x="10975" y="7405"/>
                    </a:cubicBezTo>
                    <a:cubicBezTo>
                      <a:pt x="10895" y="7425"/>
                      <a:pt x="10804" y="7434"/>
                      <a:pt x="10704" y="7434"/>
                    </a:cubicBezTo>
                    <a:cubicBezTo>
                      <a:pt x="9593" y="7434"/>
                      <a:pt x="7293" y="6269"/>
                      <a:pt x="4937" y="4403"/>
                    </a:cubicBezTo>
                    <a:cubicBezTo>
                      <a:pt x="2936" y="2802"/>
                      <a:pt x="1435" y="1134"/>
                      <a:pt x="86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0" name="Google Shape;2170;p20"/>
              <p:cNvSpPr/>
              <p:nvPr/>
            </p:nvSpPr>
            <p:spPr>
              <a:xfrm>
                <a:off x="1378650" y="4372750"/>
                <a:ext cx="512900" cy="46725"/>
              </a:xfrm>
              <a:custGeom>
                <a:rect b="b" l="l" r="r" t="t"/>
                <a:pathLst>
                  <a:path extrusionOk="0" h="1869" w="20516">
                    <a:moveTo>
                      <a:pt x="10275" y="0"/>
                    </a:moveTo>
                    <a:cubicBezTo>
                      <a:pt x="4604" y="0"/>
                      <a:pt x="1" y="367"/>
                      <a:pt x="1" y="834"/>
                    </a:cubicBezTo>
                    <a:lnTo>
                      <a:pt x="1" y="1868"/>
                    </a:lnTo>
                    <a:lnTo>
                      <a:pt x="20515" y="1868"/>
                    </a:lnTo>
                    <a:lnTo>
                      <a:pt x="20515" y="834"/>
                    </a:lnTo>
                    <a:cubicBezTo>
                      <a:pt x="20515" y="367"/>
                      <a:pt x="15912" y="0"/>
                      <a:pt x="1027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1" name="Google Shape;2171;p20"/>
              <p:cNvSpPr/>
              <p:nvPr/>
            </p:nvSpPr>
            <p:spPr>
              <a:xfrm>
                <a:off x="1378650" y="4395250"/>
                <a:ext cx="512900" cy="24225"/>
              </a:xfrm>
              <a:custGeom>
                <a:rect b="b" l="l" r="r" t="t"/>
                <a:pathLst>
                  <a:path extrusionOk="0" h="969" w="20516">
                    <a:moveTo>
                      <a:pt x="1" y="1"/>
                    </a:moveTo>
                    <a:lnTo>
                      <a:pt x="1" y="968"/>
                    </a:lnTo>
                    <a:lnTo>
                      <a:pt x="20515" y="968"/>
                    </a:lnTo>
                    <a:lnTo>
                      <a:pt x="2051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2" name="Google Shape;2172;p20"/>
              <p:cNvSpPr/>
              <p:nvPr/>
            </p:nvSpPr>
            <p:spPr>
              <a:xfrm>
                <a:off x="1520425" y="4186775"/>
                <a:ext cx="133450" cy="188500"/>
              </a:xfrm>
              <a:custGeom>
                <a:rect b="b" l="l" r="r" t="t"/>
                <a:pathLst>
                  <a:path extrusionOk="0" fill="none" h="7540" w="5338">
                    <a:moveTo>
                      <a:pt x="2669" y="7539"/>
                    </a:moveTo>
                    <a:cubicBezTo>
                      <a:pt x="2669" y="7539"/>
                      <a:pt x="0" y="2769"/>
                      <a:pt x="5338" y="0"/>
                    </a:cubicBezTo>
                  </a:path>
                </a:pathLst>
              </a:custGeom>
              <a:solidFill>
                <a:schemeClr val="lt1"/>
              </a:solidFill>
              <a:ln cap="rnd" cmpd="sng" w="37525">
                <a:solidFill>
                  <a:schemeClr val="lt1"/>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3" name="Google Shape;2173;p20"/>
              <p:cNvSpPr/>
              <p:nvPr/>
            </p:nvSpPr>
            <p:spPr>
              <a:xfrm>
                <a:off x="1498750" y="3989125"/>
                <a:ext cx="91750" cy="176825"/>
              </a:xfrm>
              <a:custGeom>
                <a:rect b="b" l="l" r="r" t="t"/>
                <a:pathLst>
                  <a:path extrusionOk="0" h="7073" w="3670">
                    <a:moveTo>
                      <a:pt x="3669" y="1"/>
                    </a:moveTo>
                    <a:cubicBezTo>
                      <a:pt x="867" y="935"/>
                      <a:pt x="0" y="4537"/>
                      <a:pt x="968" y="7072"/>
                    </a:cubicBezTo>
                    <a:cubicBezTo>
                      <a:pt x="867" y="4404"/>
                      <a:pt x="1435" y="1702"/>
                      <a:pt x="366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174" name="Google Shape;2174;p20"/>
          <p:cNvSpPr txBox="1"/>
          <p:nvPr>
            <p:ph type="title"/>
          </p:nvPr>
        </p:nvSpPr>
        <p:spPr>
          <a:xfrm>
            <a:off x="1003275" y="1203900"/>
            <a:ext cx="5610900" cy="2669400"/>
          </a:xfrm>
          <a:prstGeom prst="rect">
            <a:avLst/>
          </a:prstGeom>
          <a:noFill/>
          <a:ln>
            <a:noFill/>
          </a:ln>
        </p:spPr>
        <p:txBody>
          <a:bodyPr anchorCtr="0" anchor="ctr" bIns="91425" lIns="91425" spcFirstLastPara="1" rIns="91425" wrap="square" tIns="91425">
            <a:noAutofit/>
          </a:bodyPr>
          <a:lstStyle>
            <a:lvl1pPr lvl="0" algn="l">
              <a:lnSpc>
                <a:spcPct val="80000"/>
              </a:lnSpc>
              <a:spcBef>
                <a:spcPts val="0"/>
              </a:spcBef>
              <a:spcAft>
                <a:spcPts val="0"/>
              </a:spcAft>
              <a:buSzPts val="6000"/>
              <a:buNone/>
              <a:defRPr sz="75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grpSp>
        <p:nvGrpSpPr>
          <p:cNvPr id="2175" name="Google Shape;2175;p20"/>
          <p:cNvGrpSpPr/>
          <p:nvPr/>
        </p:nvGrpSpPr>
        <p:grpSpPr>
          <a:xfrm>
            <a:off x="-417858" y="-823150"/>
            <a:ext cx="9978772" cy="5996588"/>
            <a:chOff x="-417858" y="-823150"/>
            <a:chExt cx="9978772" cy="5996588"/>
          </a:xfrm>
        </p:grpSpPr>
        <p:grpSp>
          <p:nvGrpSpPr>
            <p:cNvPr id="2176" name="Google Shape;2176;p20"/>
            <p:cNvGrpSpPr/>
            <p:nvPr/>
          </p:nvGrpSpPr>
          <p:grpSpPr>
            <a:xfrm>
              <a:off x="23" y="-132180"/>
              <a:ext cx="1291188" cy="5305618"/>
              <a:chOff x="1440600" y="197825"/>
              <a:chExt cx="990175" cy="3797050"/>
            </a:xfrm>
          </p:grpSpPr>
          <p:sp>
            <p:nvSpPr>
              <p:cNvPr id="2177" name="Google Shape;2177;p20"/>
              <p:cNvSpPr/>
              <p:nvPr/>
            </p:nvSpPr>
            <p:spPr>
              <a:xfrm>
                <a:off x="1440600" y="197825"/>
                <a:ext cx="990175" cy="1889850"/>
              </a:xfrm>
              <a:custGeom>
                <a:rect b="b" l="l" r="r" t="t"/>
                <a:pathLst>
                  <a:path extrusionOk="0" h="75594" w="39607">
                    <a:moveTo>
                      <a:pt x="0" y="1"/>
                    </a:moveTo>
                    <a:lnTo>
                      <a:pt x="0" y="75593"/>
                    </a:lnTo>
                    <a:lnTo>
                      <a:pt x="219" y="75593"/>
                    </a:lnTo>
                    <a:cubicBezTo>
                      <a:pt x="21405" y="75593"/>
                      <a:pt x="38652" y="42074"/>
                      <a:pt x="39606"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8" name="Google Shape;2178;p20"/>
              <p:cNvSpPr/>
              <p:nvPr/>
            </p:nvSpPr>
            <p:spPr>
              <a:xfrm>
                <a:off x="1440600" y="2105050"/>
                <a:ext cx="590825" cy="1889825"/>
              </a:xfrm>
              <a:custGeom>
                <a:rect b="b" l="l" r="r" t="t"/>
                <a:pathLst>
                  <a:path extrusionOk="0" h="75593" w="23633">
                    <a:moveTo>
                      <a:pt x="0" y="0"/>
                    </a:moveTo>
                    <a:lnTo>
                      <a:pt x="0" y="75593"/>
                    </a:lnTo>
                    <a:lnTo>
                      <a:pt x="23633" y="75593"/>
                    </a:lnTo>
                    <a:cubicBezTo>
                      <a:pt x="23056" y="33659"/>
                      <a:pt x="12712"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9" name="Google Shape;2179;p20"/>
              <p:cNvSpPr/>
              <p:nvPr/>
            </p:nvSpPr>
            <p:spPr>
              <a:xfrm>
                <a:off x="1440600" y="197825"/>
                <a:ext cx="858875" cy="1889850"/>
              </a:xfrm>
              <a:custGeom>
                <a:rect b="b" l="l" r="r" t="t"/>
                <a:pathLst>
                  <a:path extrusionOk="0" h="75594" w="34355">
                    <a:moveTo>
                      <a:pt x="0" y="1"/>
                    </a:moveTo>
                    <a:lnTo>
                      <a:pt x="0" y="75593"/>
                    </a:lnTo>
                    <a:lnTo>
                      <a:pt x="179" y="75593"/>
                    </a:lnTo>
                    <a:cubicBezTo>
                      <a:pt x="18560" y="75593"/>
                      <a:pt x="33539" y="42074"/>
                      <a:pt x="343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0" name="Google Shape;2180;p20"/>
              <p:cNvSpPr/>
              <p:nvPr/>
            </p:nvSpPr>
            <p:spPr>
              <a:xfrm>
                <a:off x="1440600" y="197825"/>
                <a:ext cx="644550" cy="1889850"/>
              </a:xfrm>
              <a:custGeom>
                <a:rect b="b" l="l" r="r" t="t"/>
                <a:pathLst>
                  <a:path extrusionOk="0" h="75594" w="25782">
                    <a:moveTo>
                      <a:pt x="0" y="1"/>
                    </a:moveTo>
                    <a:lnTo>
                      <a:pt x="0" y="75593"/>
                    </a:lnTo>
                    <a:lnTo>
                      <a:pt x="139" y="75593"/>
                    </a:lnTo>
                    <a:cubicBezTo>
                      <a:pt x="13905" y="75593"/>
                      <a:pt x="25144" y="42074"/>
                      <a:pt x="2578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1" name="Google Shape;2181;p20"/>
              <p:cNvSpPr/>
              <p:nvPr/>
            </p:nvSpPr>
            <p:spPr>
              <a:xfrm>
                <a:off x="1526125" y="471350"/>
                <a:ext cx="341675" cy="1616325"/>
              </a:xfrm>
              <a:custGeom>
                <a:rect b="b" l="l" r="r" t="t"/>
                <a:pathLst>
                  <a:path extrusionOk="0" h="64653" w="13667">
                    <a:moveTo>
                      <a:pt x="5690" y="1"/>
                    </a:moveTo>
                    <a:cubicBezTo>
                      <a:pt x="5690" y="1"/>
                      <a:pt x="8177" y="38215"/>
                      <a:pt x="1" y="64652"/>
                    </a:cubicBezTo>
                    <a:cubicBezTo>
                      <a:pt x="13508" y="46788"/>
                      <a:pt x="13667" y="1"/>
                      <a:pt x="136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2" name="Google Shape;2182;p20"/>
              <p:cNvSpPr/>
              <p:nvPr/>
            </p:nvSpPr>
            <p:spPr>
              <a:xfrm>
                <a:off x="1440600" y="2105050"/>
                <a:ext cx="512750" cy="1889825"/>
              </a:xfrm>
              <a:custGeom>
                <a:rect b="b" l="l" r="r" t="t"/>
                <a:pathLst>
                  <a:path extrusionOk="0" h="75593" w="20510">
                    <a:moveTo>
                      <a:pt x="0" y="0"/>
                    </a:moveTo>
                    <a:lnTo>
                      <a:pt x="0" y="75593"/>
                    </a:lnTo>
                    <a:lnTo>
                      <a:pt x="20509" y="75593"/>
                    </a:lnTo>
                    <a:cubicBezTo>
                      <a:pt x="20012" y="33659"/>
                      <a:pt x="11021" y="239"/>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3" name="Google Shape;2183;p20"/>
              <p:cNvSpPr/>
              <p:nvPr/>
            </p:nvSpPr>
            <p:spPr>
              <a:xfrm>
                <a:off x="1440600" y="2105050"/>
                <a:ext cx="384450" cy="1889825"/>
              </a:xfrm>
              <a:custGeom>
                <a:rect b="b" l="l" r="r" t="t"/>
                <a:pathLst>
                  <a:path extrusionOk="0" h="75593" w="15378">
                    <a:moveTo>
                      <a:pt x="0" y="0"/>
                    </a:moveTo>
                    <a:lnTo>
                      <a:pt x="0" y="75593"/>
                    </a:lnTo>
                    <a:lnTo>
                      <a:pt x="15377" y="75593"/>
                    </a:lnTo>
                    <a:cubicBezTo>
                      <a:pt x="14999" y="33659"/>
                      <a:pt x="8256" y="239"/>
                      <a:pt x="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4" name="Google Shape;2184;p20"/>
              <p:cNvSpPr/>
              <p:nvPr/>
            </p:nvSpPr>
            <p:spPr>
              <a:xfrm>
                <a:off x="1440600" y="2197550"/>
                <a:ext cx="214850" cy="1797325"/>
              </a:xfrm>
              <a:custGeom>
                <a:rect b="b" l="l" r="r" t="t"/>
                <a:pathLst>
                  <a:path extrusionOk="0" h="71893" w="8594">
                    <a:moveTo>
                      <a:pt x="4317" y="0"/>
                    </a:moveTo>
                    <a:lnTo>
                      <a:pt x="0" y="617"/>
                    </a:lnTo>
                    <a:lnTo>
                      <a:pt x="0" y="71893"/>
                    </a:lnTo>
                    <a:lnTo>
                      <a:pt x="8594" y="71893"/>
                    </a:lnTo>
                    <a:cubicBezTo>
                      <a:pt x="8594" y="21902"/>
                      <a:pt x="4317" y="0"/>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5" name="Google Shape;2185;p20"/>
              <p:cNvSpPr/>
              <p:nvPr/>
            </p:nvSpPr>
            <p:spPr>
              <a:xfrm>
                <a:off x="1440600" y="2035925"/>
                <a:ext cx="214850" cy="206400"/>
              </a:xfrm>
              <a:custGeom>
                <a:rect b="b" l="l" r="r" t="t"/>
                <a:pathLst>
                  <a:path extrusionOk="0" h="8256" w="8594">
                    <a:moveTo>
                      <a:pt x="0" y="0"/>
                    </a:moveTo>
                    <a:lnTo>
                      <a:pt x="0" y="7082"/>
                    </a:lnTo>
                    <a:lnTo>
                      <a:pt x="8594" y="8256"/>
                    </a:lnTo>
                    <a:lnTo>
                      <a:pt x="8594" y="27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86" name="Google Shape;2186;p20"/>
            <p:cNvGrpSpPr/>
            <p:nvPr/>
          </p:nvGrpSpPr>
          <p:grpSpPr>
            <a:xfrm flipH="1">
              <a:off x="7860239" y="-132180"/>
              <a:ext cx="1291188" cy="5305618"/>
              <a:chOff x="1440600" y="197825"/>
              <a:chExt cx="990175" cy="3797050"/>
            </a:xfrm>
          </p:grpSpPr>
          <p:sp>
            <p:nvSpPr>
              <p:cNvPr id="2187" name="Google Shape;2187;p20"/>
              <p:cNvSpPr/>
              <p:nvPr/>
            </p:nvSpPr>
            <p:spPr>
              <a:xfrm>
                <a:off x="1440600" y="197825"/>
                <a:ext cx="990175" cy="1889850"/>
              </a:xfrm>
              <a:custGeom>
                <a:rect b="b" l="l" r="r" t="t"/>
                <a:pathLst>
                  <a:path extrusionOk="0" h="75594" w="39607">
                    <a:moveTo>
                      <a:pt x="0" y="1"/>
                    </a:moveTo>
                    <a:lnTo>
                      <a:pt x="0" y="75593"/>
                    </a:lnTo>
                    <a:lnTo>
                      <a:pt x="219" y="75593"/>
                    </a:lnTo>
                    <a:cubicBezTo>
                      <a:pt x="21405" y="75593"/>
                      <a:pt x="38652" y="42074"/>
                      <a:pt x="39606"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8" name="Google Shape;2188;p20"/>
              <p:cNvSpPr/>
              <p:nvPr/>
            </p:nvSpPr>
            <p:spPr>
              <a:xfrm>
                <a:off x="1440600" y="2105050"/>
                <a:ext cx="590825" cy="1889825"/>
              </a:xfrm>
              <a:custGeom>
                <a:rect b="b" l="l" r="r" t="t"/>
                <a:pathLst>
                  <a:path extrusionOk="0" h="75593" w="23633">
                    <a:moveTo>
                      <a:pt x="0" y="0"/>
                    </a:moveTo>
                    <a:lnTo>
                      <a:pt x="0" y="75593"/>
                    </a:lnTo>
                    <a:lnTo>
                      <a:pt x="23633" y="75593"/>
                    </a:lnTo>
                    <a:cubicBezTo>
                      <a:pt x="23056" y="33659"/>
                      <a:pt x="12712"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9" name="Google Shape;2189;p20"/>
              <p:cNvSpPr/>
              <p:nvPr/>
            </p:nvSpPr>
            <p:spPr>
              <a:xfrm>
                <a:off x="1440600" y="197825"/>
                <a:ext cx="858875" cy="1889850"/>
              </a:xfrm>
              <a:custGeom>
                <a:rect b="b" l="l" r="r" t="t"/>
                <a:pathLst>
                  <a:path extrusionOk="0" h="75594" w="34355">
                    <a:moveTo>
                      <a:pt x="0" y="1"/>
                    </a:moveTo>
                    <a:lnTo>
                      <a:pt x="0" y="75593"/>
                    </a:lnTo>
                    <a:lnTo>
                      <a:pt x="179" y="75593"/>
                    </a:lnTo>
                    <a:cubicBezTo>
                      <a:pt x="18560" y="75593"/>
                      <a:pt x="33539" y="42074"/>
                      <a:pt x="343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0" name="Google Shape;2190;p20"/>
              <p:cNvSpPr/>
              <p:nvPr/>
            </p:nvSpPr>
            <p:spPr>
              <a:xfrm>
                <a:off x="1440600" y="197825"/>
                <a:ext cx="644550" cy="1889850"/>
              </a:xfrm>
              <a:custGeom>
                <a:rect b="b" l="l" r="r" t="t"/>
                <a:pathLst>
                  <a:path extrusionOk="0" h="75594" w="25782">
                    <a:moveTo>
                      <a:pt x="0" y="1"/>
                    </a:moveTo>
                    <a:lnTo>
                      <a:pt x="0" y="75593"/>
                    </a:lnTo>
                    <a:lnTo>
                      <a:pt x="139" y="75593"/>
                    </a:lnTo>
                    <a:cubicBezTo>
                      <a:pt x="13905" y="75593"/>
                      <a:pt x="25144" y="42074"/>
                      <a:pt x="257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1" name="Google Shape;2191;p20"/>
              <p:cNvSpPr/>
              <p:nvPr/>
            </p:nvSpPr>
            <p:spPr>
              <a:xfrm>
                <a:off x="1526125" y="471350"/>
                <a:ext cx="341675" cy="1616325"/>
              </a:xfrm>
              <a:custGeom>
                <a:rect b="b" l="l" r="r" t="t"/>
                <a:pathLst>
                  <a:path extrusionOk="0" h="64653" w="13667">
                    <a:moveTo>
                      <a:pt x="5690" y="1"/>
                    </a:moveTo>
                    <a:cubicBezTo>
                      <a:pt x="5690" y="1"/>
                      <a:pt x="8177" y="38215"/>
                      <a:pt x="1" y="64652"/>
                    </a:cubicBezTo>
                    <a:cubicBezTo>
                      <a:pt x="13508" y="46788"/>
                      <a:pt x="13667" y="1"/>
                      <a:pt x="136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2" name="Google Shape;2192;p20"/>
              <p:cNvSpPr/>
              <p:nvPr/>
            </p:nvSpPr>
            <p:spPr>
              <a:xfrm>
                <a:off x="1440600" y="2105050"/>
                <a:ext cx="512750" cy="1889825"/>
              </a:xfrm>
              <a:custGeom>
                <a:rect b="b" l="l" r="r" t="t"/>
                <a:pathLst>
                  <a:path extrusionOk="0" h="75593" w="20510">
                    <a:moveTo>
                      <a:pt x="0" y="0"/>
                    </a:moveTo>
                    <a:lnTo>
                      <a:pt x="0" y="75593"/>
                    </a:lnTo>
                    <a:lnTo>
                      <a:pt x="20509" y="75593"/>
                    </a:lnTo>
                    <a:cubicBezTo>
                      <a:pt x="20012" y="33659"/>
                      <a:pt x="11021" y="239"/>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3" name="Google Shape;2193;p20"/>
              <p:cNvSpPr/>
              <p:nvPr/>
            </p:nvSpPr>
            <p:spPr>
              <a:xfrm>
                <a:off x="1440600" y="2105050"/>
                <a:ext cx="384450" cy="1889825"/>
              </a:xfrm>
              <a:custGeom>
                <a:rect b="b" l="l" r="r" t="t"/>
                <a:pathLst>
                  <a:path extrusionOk="0" h="75593" w="15378">
                    <a:moveTo>
                      <a:pt x="0" y="0"/>
                    </a:moveTo>
                    <a:lnTo>
                      <a:pt x="0" y="75593"/>
                    </a:lnTo>
                    <a:lnTo>
                      <a:pt x="15377" y="75593"/>
                    </a:lnTo>
                    <a:cubicBezTo>
                      <a:pt x="14999" y="33659"/>
                      <a:pt x="8256"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4" name="Google Shape;2194;p20"/>
              <p:cNvSpPr/>
              <p:nvPr/>
            </p:nvSpPr>
            <p:spPr>
              <a:xfrm>
                <a:off x="1440600" y="2197550"/>
                <a:ext cx="214850" cy="1797325"/>
              </a:xfrm>
              <a:custGeom>
                <a:rect b="b" l="l" r="r" t="t"/>
                <a:pathLst>
                  <a:path extrusionOk="0" h="71893" w="8594">
                    <a:moveTo>
                      <a:pt x="4317" y="0"/>
                    </a:moveTo>
                    <a:lnTo>
                      <a:pt x="0" y="617"/>
                    </a:lnTo>
                    <a:lnTo>
                      <a:pt x="0" y="71893"/>
                    </a:lnTo>
                    <a:lnTo>
                      <a:pt x="8594" y="71893"/>
                    </a:lnTo>
                    <a:cubicBezTo>
                      <a:pt x="8594" y="21902"/>
                      <a:pt x="4317" y="0"/>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5" name="Google Shape;2195;p20"/>
              <p:cNvSpPr/>
              <p:nvPr/>
            </p:nvSpPr>
            <p:spPr>
              <a:xfrm>
                <a:off x="1440600" y="2035925"/>
                <a:ext cx="214850" cy="206400"/>
              </a:xfrm>
              <a:custGeom>
                <a:rect b="b" l="l" r="r" t="t"/>
                <a:pathLst>
                  <a:path extrusionOk="0" h="8256" w="8594">
                    <a:moveTo>
                      <a:pt x="0" y="0"/>
                    </a:moveTo>
                    <a:lnTo>
                      <a:pt x="0" y="7082"/>
                    </a:lnTo>
                    <a:lnTo>
                      <a:pt x="8594" y="8256"/>
                    </a:lnTo>
                    <a:lnTo>
                      <a:pt x="8594" y="27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96" name="Google Shape;2196;p20"/>
            <p:cNvGrpSpPr/>
            <p:nvPr/>
          </p:nvGrpSpPr>
          <p:grpSpPr>
            <a:xfrm>
              <a:off x="-417858" y="-823150"/>
              <a:ext cx="9978772" cy="1382075"/>
              <a:chOff x="193475" y="-693375"/>
              <a:chExt cx="7221575" cy="1382075"/>
            </a:xfrm>
          </p:grpSpPr>
          <p:sp>
            <p:nvSpPr>
              <p:cNvPr id="2197" name="Google Shape;2197;p20"/>
              <p:cNvSpPr/>
              <p:nvPr/>
            </p:nvSpPr>
            <p:spPr>
              <a:xfrm>
                <a:off x="363575" y="384325"/>
                <a:ext cx="6883875" cy="304375"/>
              </a:xfrm>
              <a:custGeom>
                <a:rect b="b" l="l" r="r" t="t"/>
                <a:pathLst>
                  <a:path extrusionOk="0" h="12175" w="275355">
                    <a:moveTo>
                      <a:pt x="0" y="0"/>
                    </a:moveTo>
                    <a:lnTo>
                      <a:pt x="0" y="9390"/>
                    </a:lnTo>
                    <a:lnTo>
                      <a:pt x="0" y="10782"/>
                    </a:lnTo>
                    <a:lnTo>
                      <a:pt x="14522" y="10782"/>
                    </a:lnTo>
                    <a:lnTo>
                      <a:pt x="14522" y="9370"/>
                    </a:lnTo>
                    <a:lnTo>
                      <a:pt x="16869" y="9370"/>
                    </a:lnTo>
                    <a:lnTo>
                      <a:pt x="16869" y="12175"/>
                    </a:lnTo>
                    <a:lnTo>
                      <a:pt x="30913" y="12175"/>
                    </a:lnTo>
                    <a:lnTo>
                      <a:pt x="30913" y="9370"/>
                    </a:lnTo>
                    <a:lnTo>
                      <a:pt x="33261" y="9370"/>
                    </a:lnTo>
                    <a:lnTo>
                      <a:pt x="33261" y="10782"/>
                    </a:lnTo>
                    <a:lnTo>
                      <a:pt x="47782" y="10782"/>
                    </a:lnTo>
                    <a:lnTo>
                      <a:pt x="47782" y="9370"/>
                    </a:lnTo>
                    <a:lnTo>
                      <a:pt x="50110" y="9370"/>
                    </a:lnTo>
                    <a:lnTo>
                      <a:pt x="50110" y="12175"/>
                    </a:lnTo>
                    <a:lnTo>
                      <a:pt x="64632" y="12175"/>
                    </a:lnTo>
                    <a:lnTo>
                      <a:pt x="64632" y="9370"/>
                    </a:lnTo>
                    <a:lnTo>
                      <a:pt x="66979" y="9370"/>
                    </a:lnTo>
                    <a:lnTo>
                      <a:pt x="66979" y="10782"/>
                    </a:lnTo>
                    <a:lnTo>
                      <a:pt x="81023" y="10782"/>
                    </a:lnTo>
                    <a:lnTo>
                      <a:pt x="81023" y="9370"/>
                    </a:lnTo>
                    <a:lnTo>
                      <a:pt x="83370" y="9370"/>
                    </a:lnTo>
                    <a:lnTo>
                      <a:pt x="83370" y="12175"/>
                    </a:lnTo>
                    <a:lnTo>
                      <a:pt x="97892" y="12175"/>
                    </a:lnTo>
                    <a:lnTo>
                      <a:pt x="97892" y="9370"/>
                    </a:lnTo>
                    <a:lnTo>
                      <a:pt x="101174" y="9370"/>
                    </a:lnTo>
                    <a:lnTo>
                      <a:pt x="101174" y="10782"/>
                    </a:lnTo>
                    <a:lnTo>
                      <a:pt x="115656" y="10782"/>
                    </a:lnTo>
                    <a:lnTo>
                      <a:pt x="115656" y="9370"/>
                    </a:lnTo>
                    <a:lnTo>
                      <a:pt x="118481" y="9370"/>
                    </a:lnTo>
                    <a:lnTo>
                      <a:pt x="118481" y="12175"/>
                    </a:lnTo>
                    <a:lnTo>
                      <a:pt x="133460" y="12175"/>
                    </a:lnTo>
                    <a:lnTo>
                      <a:pt x="133460" y="9370"/>
                    </a:lnTo>
                    <a:lnTo>
                      <a:pt x="136285" y="9370"/>
                    </a:lnTo>
                    <a:lnTo>
                      <a:pt x="136285" y="10782"/>
                    </a:lnTo>
                    <a:lnTo>
                      <a:pt x="151722" y="10782"/>
                    </a:lnTo>
                    <a:lnTo>
                      <a:pt x="151722" y="9370"/>
                    </a:lnTo>
                    <a:lnTo>
                      <a:pt x="154527" y="9370"/>
                    </a:lnTo>
                    <a:lnTo>
                      <a:pt x="154527" y="12175"/>
                    </a:lnTo>
                    <a:lnTo>
                      <a:pt x="169048" y="12175"/>
                    </a:lnTo>
                    <a:lnTo>
                      <a:pt x="169048" y="9370"/>
                    </a:lnTo>
                    <a:lnTo>
                      <a:pt x="172331" y="9370"/>
                    </a:lnTo>
                    <a:lnTo>
                      <a:pt x="172331" y="10782"/>
                    </a:lnTo>
                    <a:lnTo>
                      <a:pt x="186852" y="10782"/>
                    </a:lnTo>
                    <a:lnTo>
                      <a:pt x="186852" y="9370"/>
                    </a:lnTo>
                    <a:lnTo>
                      <a:pt x="190115" y="9370"/>
                    </a:lnTo>
                    <a:lnTo>
                      <a:pt x="190115" y="12175"/>
                    </a:lnTo>
                    <a:lnTo>
                      <a:pt x="204636" y="12175"/>
                    </a:lnTo>
                    <a:lnTo>
                      <a:pt x="204636" y="9370"/>
                    </a:lnTo>
                    <a:lnTo>
                      <a:pt x="207441" y="9370"/>
                    </a:lnTo>
                    <a:lnTo>
                      <a:pt x="207441" y="12175"/>
                    </a:lnTo>
                    <a:lnTo>
                      <a:pt x="222440" y="12175"/>
                    </a:lnTo>
                    <a:lnTo>
                      <a:pt x="222440" y="9370"/>
                    </a:lnTo>
                    <a:lnTo>
                      <a:pt x="225722" y="9370"/>
                    </a:lnTo>
                    <a:lnTo>
                      <a:pt x="225722" y="10782"/>
                    </a:lnTo>
                    <a:lnTo>
                      <a:pt x="240224" y="10782"/>
                    </a:lnTo>
                    <a:lnTo>
                      <a:pt x="240224" y="9370"/>
                    </a:lnTo>
                    <a:lnTo>
                      <a:pt x="243507" y="9370"/>
                    </a:lnTo>
                    <a:lnTo>
                      <a:pt x="243507" y="12175"/>
                    </a:lnTo>
                    <a:lnTo>
                      <a:pt x="257551" y="12175"/>
                    </a:lnTo>
                    <a:lnTo>
                      <a:pt x="257551" y="9370"/>
                    </a:lnTo>
                    <a:lnTo>
                      <a:pt x="260833" y="9370"/>
                    </a:lnTo>
                    <a:lnTo>
                      <a:pt x="260833" y="10782"/>
                    </a:lnTo>
                    <a:lnTo>
                      <a:pt x="275355" y="10782"/>
                    </a:lnTo>
                    <a:lnTo>
                      <a:pt x="27535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8" name="Google Shape;2198;p20"/>
              <p:cNvSpPr/>
              <p:nvPr/>
            </p:nvSpPr>
            <p:spPr>
              <a:xfrm>
                <a:off x="363575" y="-634175"/>
                <a:ext cx="6695900" cy="1158775"/>
              </a:xfrm>
              <a:custGeom>
                <a:rect b="b" l="l" r="r" t="t"/>
                <a:pathLst>
                  <a:path extrusionOk="0" h="46351" w="267836">
                    <a:moveTo>
                      <a:pt x="0" y="0"/>
                    </a:moveTo>
                    <a:lnTo>
                      <a:pt x="0" y="46350"/>
                    </a:lnTo>
                    <a:lnTo>
                      <a:pt x="267835" y="46350"/>
                    </a:lnTo>
                    <a:lnTo>
                      <a:pt x="26783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9" name="Google Shape;2199;p20"/>
              <p:cNvSpPr/>
              <p:nvPr/>
            </p:nvSpPr>
            <p:spPr>
              <a:xfrm>
                <a:off x="363575"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0" name="Google Shape;2200;p20"/>
              <p:cNvSpPr/>
              <p:nvPr/>
            </p:nvSpPr>
            <p:spPr>
              <a:xfrm>
                <a:off x="4341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1" name="Google Shape;2201;p20"/>
              <p:cNvSpPr/>
              <p:nvPr/>
            </p:nvSpPr>
            <p:spPr>
              <a:xfrm>
                <a:off x="785300" y="-634175"/>
                <a:ext cx="351125" cy="1228900"/>
              </a:xfrm>
              <a:custGeom>
                <a:rect b="b" l="l" r="r" t="t"/>
                <a:pathLst>
                  <a:path extrusionOk="0" h="49156" w="14045">
                    <a:moveTo>
                      <a:pt x="0" y="0"/>
                    </a:moveTo>
                    <a:lnTo>
                      <a:pt x="0" y="49155"/>
                    </a:lnTo>
                    <a:lnTo>
                      <a:pt x="14044" y="49155"/>
                    </a:lnTo>
                    <a:lnTo>
                      <a:pt x="14044"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2" name="Google Shape;2202;p20"/>
              <p:cNvSpPr/>
              <p:nvPr/>
            </p:nvSpPr>
            <p:spPr>
              <a:xfrm>
                <a:off x="867350" y="-634175"/>
                <a:ext cx="187025" cy="1228900"/>
              </a:xfrm>
              <a:custGeom>
                <a:rect b="b" l="l" r="r" t="t"/>
                <a:pathLst>
                  <a:path extrusionOk="0" h="49156" w="7481">
                    <a:moveTo>
                      <a:pt x="0" y="0"/>
                    </a:moveTo>
                    <a:lnTo>
                      <a:pt x="0" y="49155"/>
                    </a:lnTo>
                    <a:lnTo>
                      <a:pt x="7480" y="49155"/>
                    </a:lnTo>
                    <a:lnTo>
                      <a:pt x="7480"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3" name="Google Shape;2203;p20"/>
              <p:cNvSpPr/>
              <p:nvPr/>
            </p:nvSpPr>
            <p:spPr>
              <a:xfrm>
                <a:off x="119507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4" name="Google Shape;2204;p20"/>
              <p:cNvSpPr/>
              <p:nvPr/>
            </p:nvSpPr>
            <p:spPr>
              <a:xfrm>
                <a:off x="1277150" y="-634175"/>
                <a:ext cx="198950" cy="1194575"/>
              </a:xfrm>
              <a:custGeom>
                <a:rect b="b" l="l" r="r" t="t"/>
                <a:pathLst>
                  <a:path extrusionOk="0" h="47783" w="7958">
                    <a:moveTo>
                      <a:pt x="0" y="0"/>
                    </a:moveTo>
                    <a:lnTo>
                      <a:pt x="0" y="47782"/>
                    </a:lnTo>
                    <a:lnTo>
                      <a:pt x="7957" y="47782"/>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5" name="Google Shape;2205;p20"/>
              <p:cNvSpPr/>
              <p:nvPr/>
            </p:nvSpPr>
            <p:spPr>
              <a:xfrm>
                <a:off x="1616300" y="-634175"/>
                <a:ext cx="363075" cy="1228900"/>
              </a:xfrm>
              <a:custGeom>
                <a:rect b="b" l="l" r="r" t="t"/>
                <a:pathLst>
                  <a:path extrusionOk="0" h="49156" w="14523">
                    <a:moveTo>
                      <a:pt x="1" y="0"/>
                    </a:moveTo>
                    <a:lnTo>
                      <a:pt x="1" y="49155"/>
                    </a:lnTo>
                    <a:lnTo>
                      <a:pt x="14523" y="49155"/>
                    </a:lnTo>
                    <a:lnTo>
                      <a:pt x="14523"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6" name="Google Shape;2206;p20"/>
              <p:cNvSpPr/>
              <p:nvPr/>
            </p:nvSpPr>
            <p:spPr>
              <a:xfrm>
                <a:off x="1698375" y="-634175"/>
                <a:ext cx="210875" cy="1228900"/>
              </a:xfrm>
              <a:custGeom>
                <a:rect b="b" l="l" r="r" t="t"/>
                <a:pathLst>
                  <a:path extrusionOk="0" h="49156" w="8435">
                    <a:moveTo>
                      <a:pt x="0" y="0"/>
                    </a:moveTo>
                    <a:lnTo>
                      <a:pt x="0" y="49155"/>
                    </a:lnTo>
                    <a:lnTo>
                      <a:pt x="8435" y="49155"/>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7" name="Google Shape;2207;p20"/>
              <p:cNvSpPr/>
              <p:nvPr/>
            </p:nvSpPr>
            <p:spPr>
              <a:xfrm>
                <a:off x="2038025" y="-634175"/>
                <a:ext cx="351150" cy="1194575"/>
              </a:xfrm>
              <a:custGeom>
                <a:rect b="b" l="l" r="r" t="t"/>
                <a:pathLst>
                  <a:path extrusionOk="0" h="47783" w="14046">
                    <a:moveTo>
                      <a:pt x="1" y="0"/>
                    </a:moveTo>
                    <a:lnTo>
                      <a:pt x="1" y="47782"/>
                    </a:lnTo>
                    <a:lnTo>
                      <a:pt x="14045" y="47782"/>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8" name="Google Shape;2208;p20"/>
              <p:cNvSpPr/>
              <p:nvPr/>
            </p:nvSpPr>
            <p:spPr>
              <a:xfrm>
                <a:off x="2108150"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9" name="Google Shape;2209;p20"/>
              <p:cNvSpPr/>
              <p:nvPr/>
            </p:nvSpPr>
            <p:spPr>
              <a:xfrm>
                <a:off x="2447825" y="-634175"/>
                <a:ext cx="363075" cy="1228900"/>
              </a:xfrm>
              <a:custGeom>
                <a:rect b="b" l="l" r="r" t="t"/>
                <a:pathLst>
                  <a:path extrusionOk="0" h="49156" w="14523">
                    <a:moveTo>
                      <a:pt x="0" y="0"/>
                    </a:moveTo>
                    <a:lnTo>
                      <a:pt x="0"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0" name="Google Shape;2210;p20"/>
              <p:cNvSpPr/>
              <p:nvPr/>
            </p:nvSpPr>
            <p:spPr>
              <a:xfrm>
                <a:off x="25293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1" name="Google Shape;2211;p20"/>
              <p:cNvSpPr/>
              <p:nvPr/>
            </p:nvSpPr>
            <p:spPr>
              <a:xfrm>
                <a:off x="28929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2" name="Google Shape;2212;p20"/>
              <p:cNvSpPr/>
              <p:nvPr/>
            </p:nvSpPr>
            <p:spPr>
              <a:xfrm>
                <a:off x="29739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3" name="Google Shape;2213;p20"/>
              <p:cNvSpPr/>
              <p:nvPr/>
            </p:nvSpPr>
            <p:spPr>
              <a:xfrm>
                <a:off x="3325600" y="-634175"/>
                <a:ext cx="374500" cy="1228900"/>
              </a:xfrm>
              <a:custGeom>
                <a:rect b="b" l="l" r="r" t="t"/>
                <a:pathLst>
                  <a:path extrusionOk="0" h="49156" w="14980">
                    <a:moveTo>
                      <a:pt x="0" y="0"/>
                    </a:moveTo>
                    <a:lnTo>
                      <a:pt x="0" y="49155"/>
                    </a:lnTo>
                    <a:lnTo>
                      <a:pt x="14979" y="49155"/>
                    </a:lnTo>
                    <a:lnTo>
                      <a:pt x="1497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4" name="Google Shape;2214;p20"/>
              <p:cNvSpPr/>
              <p:nvPr/>
            </p:nvSpPr>
            <p:spPr>
              <a:xfrm>
                <a:off x="3407650" y="-634175"/>
                <a:ext cx="210375" cy="1228900"/>
              </a:xfrm>
              <a:custGeom>
                <a:rect b="b" l="l" r="r" t="t"/>
                <a:pathLst>
                  <a:path extrusionOk="0" h="49156" w="8415">
                    <a:moveTo>
                      <a:pt x="0" y="0"/>
                    </a:moveTo>
                    <a:lnTo>
                      <a:pt x="0" y="49155"/>
                    </a:lnTo>
                    <a:lnTo>
                      <a:pt x="8415" y="49155"/>
                    </a:lnTo>
                    <a:lnTo>
                      <a:pt x="841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5" name="Google Shape;2215;p20"/>
              <p:cNvSpPr/>
              <p:nvPr/>
            </p:nvSpPr>
            <p:spPr>
              <a:xfrm>
                <a:off x="3770675" y="-634175"/>
                <a:ext cx="385950" cy="1194575"/>
              </a:xfrm>
              <a:custGeom>
                <a:rect b="b" l="l" r="r" t="t"/>
                <a:pathLst>
                  <a:path extrusionOk="0" h="47783" w="15438">
                    <a:moveTo>
                      <a:pt x="1" y="0"/>
                    </a:moveTo>
                    <a:lnTo>
                      <a:pt x="1" y="47782"/>
                    </a:lnTo>
                    <a:lnTo>
                      <a:pt x="15438" y="47782"/>
                    </a:lnTo>
                    <a:lnTo>
                      <a:pt x="15438"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6" name="Google Shape;2216;p20"/>
              <p:cNvSpPr/>
              <p:nvPr/>
            </p:nvSpPr>
            <p:spPr>
              <a:xfrm>
                <a:off x="38641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7" name="Google Shape;2217;p20"/>
              <p:cNvSpPr/>
              <p:nvPr/>
            </p:nvSpPr>
            <p:spPr>
              <a:xfrm>
                <a:off x="42267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8" name="Google Shape;2218;p20"/>
              <p:cNvSpPr/>
              <p:nvPr/>
            </p:nvSpPr>
            <p:spPr>
              <a:xfrm>
                <a:off x="4308775" y="-634175"/>
                <a:ext cx="187025" cy="1228900"/>
              </a:xfrm>
              <a:custGeom>
                <a:rect b="b" l="l" r="r" t="t"/>
                <a:pathLst>
                  <a:path extrusionOk="0" h="49156" w="7481">
                    <a:moveTo>
                      <a:pt x="1" y="0"/>
                    </a:moveTo>
                    <a:lnTo>
                      <a:pt x="1" y="49155"/>
                    </a:lnTo>
                    <a:lnTo>
                      <a:pt x="7481" y="49155"/>
                    </a:lnTo>
                    <a:lnTo>
                      <a:pt x="748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9" name="Google Shape;2219;p20"/>
              <p:cNvSpPr/>
              <p:nvPr/>
            </p:nvSpPr>
            <p:spPr>
              <a:xfrm>
                <a:off x="467182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0" name="Google Shape;2220;p20"/>
              <p:cNvSpPr/>
              <p:nvPr/>
            </p:nvSpPr>
            <p:spPr>
              <a:xfrm>
                <a:off x="47419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1" name="Google Shape;2221;p20"/>
              <p:cNvSpPr/>
              <p:nvPr/>
            </p:nvSpPr>
            <p:spPr>
              <a:xfrm>
                <a:off x="51164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2" name="Google Shape;2222;p20"/>
              <p:cNvSpPr/>
              <p:nvPr/>
            </p:nvSpPr>
            <p:spPr>
              <a:xfrm>
                <a:off x="51984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3" name="Google Shape;2223;p20"/>
              <p:cNvSpPr/>
              <p:nvPr/>
            </p:nvSpPr>
            <p:spPr>
              <a:xfrm>
                <a:off x="5549600" y="-634175"/>
                <a:ext cx="375000" cy="1228900"/>
              </a:xfrm>
              <a:custGeom>
                <a:rect b="b" l="l" r="r" t="t"/>
                <a:pathLst>
                  <a:path extrusionOk="0" h="49156" w="15000">
                    <a:moveTo>
                      <a:pt x="0" y="0"/>
                    </a:moveTo>
                    <a:lnTo>
                      <a:pt x="0" y="49155"/>
                    </a:lnTo>
                    <a:lnTo>
                      <a:pt x="14999" y="49155"/>
                    </a:lnTo>
                    <a:lnTo>
                      <a:pt x="1499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4" name="Google Shape;2224;p20"/>
              <p:cNvSpPr/>
              <p:nvPr/>
            </p:nvSpPr>
            <p:spPr>
              <a:xfrm>
                <a:off x="5631650" y="-634175"/>
                <a:ext cx="198950" cy="1228900"/>
              </a:xfrm>
              <a:custGeom>
                <a:rect b="b" l="l" r="r" t="t"/>
                <a:pathLst>
                  <a:path extrusionOk="0" h="49156" w="7958">
                    <a:moveTo>
                      <a:pt x="0" y="0"/>
                    </a:moveTo>
                    <a:lnTo>
                      <a:pt x="0" y="49155"/>
                    </a:lnTo>
                    <a:lnTo>
                      <a:pt x="7957" y="49155"/>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5" name="Google Shape;2225;p20"/>
              <p:cNvSpPr/>
              <p:nvPr/>
            </p:nvSpPr>
            <p:spPr>
              <a:xfrm>
                <a:off x="60066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6" name="Google Shape;2226;p20"/>
              <p:cNvSpPr/>
              <p:nvPr/>
            </p:nvSpPr>
            <p:spPr>
              <a:xfrm>
                <a:off x="60767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7" name="Google Shape;2227;p20"/>
              <p:cNvSpPr/>
              <p:nvPr/>
            </p:nvSpPr>
            <p:spPr>
              <a:xfrm>
                <a:off x="6451225" y="-634175"/>
                <a:ext cx="351125" cy="1228900"/>
              </a:xfrm>
              <a:custGeom>
                <a:rect b="b" l="l" r="r" t="t"/>
                <a:pathLst>
                  <a:path extrusionOk="0" h="49156" w="14045">
                    <a:moveTo>
                      <a:pt x="1" y="0"/>
                    </a:moveTo>
                    <a:lnTo>
                      <a:pt x="1" y="49155"/>
                    </a:lnTo>
                    <a:lnTo>
                      <a:pt x="14045" y="49155"/>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8" name="Google Shape;2228;p20"/>
              <p:cNvSpPr/>
              <p:nvPr/>
            </p:nvSpPr>
            <p:spPr>
              <a:xfrm>
                <a:off x="6532775" y="-634175"/>
                <a:ext cx="187525" cy="1228900"/>
              </a:xfrm>
              <a:custGeom>
                <a:rect b="b" l="l" r="r" t="t"/>
                <a:pathLst>
                  <a:path extrusionOk="0" h="49156" w="7501">
                    <a:moveTo>
                      <a:pt x="1" y="0"/>
                    </a:moveTo>
                    <a:lnTo>
                      <a:pt x="1" y="49155"/>
                    </a:lnTo>
                    <a:lnTo>
                      <a:pt x="7501" y="49155"/>
                    </a:lnTo>
                    <a:lnTo>
                      <a:pt x="750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9" name="Google Shape;2229;p20"/>
              <p:cNvSpPr/>
              <p:nvPr/>
            </p:nvSpPr>
            <p:spPr>
              <a:xfrm>
                <a:off x="6884400"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0" name="Google Shape;2230;p20"/>
              <p:cNvSpPr/>
              <p:nvPr/>
            </p:nvSpPr>
            <p:spPr>
              <a:xfrm>
                <a:off x="69783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1" name="Google Shape;2231;p20"/>
              <p:cNvSpPr/>
              <p:nvPr/>
            </p:nvSpPr>
            <p:spPr>
              <a:xfrm>
                <a:off x="211400" y="-634175"/>
                <a:ext cx="7094250" cy="25"/>
              </a:xfrm>
              <a:custGeom>
                <a:rect b="b" l="l" r="r" t="t"/>
                <a:pathLst>
                  <a:path extrusionOk="0" fill="none" h="1" w="283770">
                    <a:moveTo>
                      <a:pt x="0" y="0"/>
                    </a:moveTo>
                    <a:lnTo>
                      <a:pt x="283769" y="0"/>
                    </a:lnTo>
                  </a:path>
                </a:pathLst>
              </a:custGeom>
              <a:noFill/>
              <a:ln cap="flat" cmpd="sng" w="46750">
                <a:solidFill>
                  <a:srgbClr val="FFB726"/>
                </a:solidFill>
                <a:prstDash val="solid"/>
                <a:miter lim="1989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2" name="Google Shape;2232;p20"/>
              <p:cNvSpPr/>
              <p:nvPr/>
            </p:nvSpPr>
            <p:spPr>
              <a:xfrm>
                <a:off x="7287225" y="-693375"/>
                <a:ext cx="127825" cy="128350"/>
              </a:xfrm>
              <a:custGeom>
                <a:rect b="b" l="l" r="r" t="t"/>
                <a:pathLst>
                  <a:path extrusionOk="0" h="5134" w="5113">
                    <a:moveTo>
                      <a:pt x="2566" y="1"/>
                    </a:moveTo>
                    <a:cubicBezTo>
                      <a:pt x="1134" y="1"/>
                      <a:pt x="0" y="1155"/>
                      <a:pt x="0" y="2567"/>
                    </a:cubicBezTo>
                    <a:cubicBezTo>
                      <a:pt x="0" y="3979"/>
                      <a:pt x="1134" y="5133"/>
                      <a:pt x="2566" y="5133"/>
                    </a:cubicBezTo>
                    <a:cubicBezTo>
                      <a:pt x="3979" y="5133"/>
                      <a:pt x="5113" y="3979"/>
                      <a:pt x="5113" y="2567"/>
                    </a:cubicBezTo>
                    <a:cubicBezTo>
                      <a:pt x="5113" y="1155"/>
                      <a:pt x="3979" y="1"/>
                      <a:pt x="2566"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3" name="Google Shape;2233;p20"/>
              <p:cNvSpPr/>
              <p:nvPr/>
            </p:nvSpPr>
            <p:spPr>
              <a:xfrm>
                <a:off x="193475" y="-693375"/>
                <a:ext cx="128350" cy="128350"/>
              </a:xfrm>
              <a:custGeom>
                <a:rect b="b" l="l" r="r" t="t"/>
                <a:pathLst>
                  <a:path extrusionOk="0" h="5134" w="5134">
                    <a:moveTo>
                      <a:pt x="2567" y="1"/>
                    </a:moveTo>
                    <a:cubicBezTo>
                      <a:pt x="1155" y="1"/>
                      <a:pt x="1" y="1155"/>
                      <a:pt x="1" y="2567"/>
                    </a:cubicBezTo>
                    <a:cubicBezTo>
                      <a:pt x="1" y="3979"/>
                      <a:pt x="1155" y="5133"/>
                      <a:pt x="2567" y="5133"/>
                    </a:cubicBezTo>
                    <a:cubicBezTo>
                      <a:pt x="3979" y="5133"/>
                      <a:pt x="5133" y="3979"/>
                      <a:pt x="5133" y="2567"/>
                    </a:cubicBezTo>
                    <a:cubicBezTo>
                      <a:pt x="5133" y="1155"/>
                      <a:pt x="3979" y="1"/>
                      <a:pt x="2567"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2234" name="Shape 2234"/>
        <p:cNvGrpSpPr/>
        <p:nvPr/>
      </p:nvGrpSpPr>
      <p:grpSpPr>
        <a:xfrm>
          <a:off x="0" y="0"/>
          <a:ext cx="0" cy="0"/>
          <a:chOff x="0" y="0"/>
          <a:chExt cx="0" cy="0"/>
        </a:xfrm>
      </p:grpSpPr>
      <p:sp>
        <p:nvSpPr>
          <p:cNvPr id="2235" name="Google Shape;2235;p21"/>
          <p:cNvSpPr/>
          <p:nvPr/>
        </p:nvSpPr>
        <p:spPr>
          <a:xfrm>
            <a:off x="-7175" y="4229100"/>
            <a:ext cx="9158700" cy="9444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36" name="Google Shape;2236;p21"/>
          <p:cNvGrpSpPr/>
          <p:nvPr/>
        </p:nvGrpSpPr>
        <p:grpSpPr>
          <a:xfrm>
            <a:off x="-43050" y="-616925"/>
            <a:ext cx="5196675" cy="5329438"/>
            <a:chOff x="-43050" y="-616925"/>
            <a:chExt cx="5196675" cy="5329438"/>
          </a:xfrm>
        </p:grpSpPr>
        <p:sp>
          <p:nvSpPr>
            <p:cNvPr id="2237" name="Google Shape;2237;p21"/>
            <p:cNvSpPr/>
            <p:nvPr/>
          </p:nvSpPr>
          <p:spPr>
            <a:xfrm>
              <a:off x="-43050" y="-616925"/>
              <a:ext cx="5064600" cy="5165025"/>
            </a:xfrm>
            <a:custGeom>
              <a:rect b="b" l="l" r="r" t="t"/>
              <a:pathLst>
                <a:path extrusionOk="0" h="206601" w="202584">
                  <a:moveTo>
                    <a:pt x="202584" y="201435"/>
                  </a:moveTo>
                  <a:lnTo>
                    <a:pt x="0" y="0"/>
                  </a:lnTo>
                  <a:lnTo>
                    <a:pt x="2285" y="176941"/>
                  </a:lnTo>
                  <a:lnTo>
                    <a:pt x="195410" y="206601"/>
                  </a:lnTo>
                  <a:close/>
                </a:path>
              </a:pathLst>
            </a:custGeom>
            <a:gradFill>
              <a:gsLst>
                <a:gs pos="0">
                  <a:srgbClr val="FFF6DB">
                    <a:alpha val="1568"/>
                  </a:srgbClr>
                </a:gs>
                <a:gs pos="100000">
                  <a:srgbClr val="FAD25C">
                    <a:alpha val="29019"/>
                  </a:srgbClr>
                </a:gs>
              </a:gsLst>
              <a:lin ang="18900044" scaled="0"/>
            </a:gradFill>
            <a:ln>
              <a:noFill/>
            </a:ln>
          </p:spPr>
        </p:sp>
        <p:grpSp>
          <p:nvGrpSpPr>
            <p:cNvPr id="2238" name="Google Shape;2238;p21"/>
            <p:cNvGrpSpPr/>
            <p:nvPr/>
          </p:nvGrpSpPr>
          <p:grpSpPr>
            <a:xfrm flipH="1">
              <a:off x="4793350" y="4364763"/>
              <a:ext cx="360275" cy="347750"/>
              <a:chOff x="1618825" y="2930900"/>
              <a:chExt cx="360275" cy="347750"/>
            </a:xfrm>
          </p:grpSpPr>
          <p:sp>
            <p:nvSpPr>
              <p:cNvPr id="2239" name="Google Shape;2239;p21"/>
              <p:cNvSpPr/>
              <p:nvPr/>
            </p:nvSpPr>
            <p:spPr>
              <a:xfrm>
                <a:off x="1670525" y="2930900"/>
                <a:ext cx="308575" cy="281975"/>
              </a:xfrm>
              <a:custGeom>
                <a:rect b="b" l="l" r="r" t="t"/>
                <a:pathLst>
                  <a:path extrusionOk="0" h="11279" w="12343">
                    <a:moveTo>
                      <a:pt x="4663" y="0"/>
                    </a:moveTo>
                    <a:cubicBezTo>
                      <a:pt x="4463" y="0"/>
                      <a:pt x="4317" y="54"/>
                      <a:pt x="4237" y="166"/>
                    </a:cubicBezTo>
                    <a:lnTo>
                      <a:pt x="1735" y="3302"/>
                    </a:lnTo>
                    <a:cubicBezTo>
                      <a:pt x="1" y="5403"/>
                      <a:pt x="368" y="8506"/>
                      <a:pt x="2503" y="10207"/>
                    </a:cubicBezTo>
                    <a:cubicBezTo>
                      <a:pt x="3408" y="10929"/>
                      <a:pt x="4483" y="11278"/>
                      <a:pt x="5552" y="11278"/>
                    </a:cubicBezTo>
                    <a:cubicBezTo>
                      <a:pt x="7002" y="11278"/>
                      <a:pt x="8442" y="10635"/>
                      <a:pt x="9441" y="9406"/>
                    </a:cubicBezTo>
                    <a:lnTo>
                      <a:pt x="11943" y="6304"/>
                    </a:lnTo>
                    <a:cubicBezTo>
                      <a:pt x="12343" y="5737"/>
                      <a:pt x="10975" y="3902"/>
                      <a:pt x="8840" y="2234"/>
                    </a:cubicBezTo>
                    <a:cubicBezTo>
                      <a:pt x="7156" y="871"/>
                      <a:pt x="5472" y="0"/>
                      <a:pt x="466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0" name="Google Shape;2240;p21"/>
              <p:cNvSpPr/>
              <p:nvPr/>
            </p:nvSpPr>
            <p:spPr>
              <a:xfrm>
                <a:off x="1703050" y="3050950"/>
                <a:ext cx="270225" cy="161925"/>
              </a:xfrm>
              <a:custGeom>
                <a:rect b="b" l="l" r="r" t="t"/>
                <a:pathLst>
                  <a:path extrusionOk="0" h="6477" w="10809">
                    <a:moveTo>
                      <a:pt x="10108" y="1"/>
                    </a:moveTo>
                    <a:lnTo>
                      <a:pt x="10108" y="1"/>
                    </a:lnTo>
                    <a:cubicBezTo>
                      <a:pt x="10375" y="435"/>
                      <a:pt x="10475" y="835"/>
                      <a:pt x="10308" y="1035"/>
                    </a:cubicBezTo>
                    <a:lnTo>
                      <a:pt x="7806" y="4171"/>
                    </a:lnTo>
                    <a:cubicBezTo>
                      <a:pt x="6827" y="5380"/>
                      <a:pt x="5384" y="6026"/>
                      <a:pt x="3929" y="6026"/>
                    </a:cubicBezTo>
                    <a:cubicBezTo>
                      <a:pt x="2855" y="6026"/>
                      <a:pt x="1774" y="5674"/>
                      <a:pt x="868" y="4938"/>
                    </a:cubicBezTo>
                    <a:cubicBezTo>
                      <a:pt x="534" y="4671"/>
                      <a:pt x="268" y="4371"/>
                      <a:pt x="1" y="4037"/>
                    </a:cubicBezTo>
                    <a:lnTo>
                      <a:pt x="1" y="4037"/>
                    </a:lnTo>
                    <a:cubicBezTo>
                      <a:pt x="301" y="4537"/>
                      <a:pt x="701" y="5038"/>
                      <a:pt x="1168" y="5405"/>
                    </a:cubicBezTo>
                    <a:cubicBezTo>
                      <a:pt x="2074" y="6127"/>
                      <a:pt x="3148" y="6476"/>
                      <a:pt x="4215" y="6476"/>
                    </a:cubicBezTo>
                    <a:cubicBezTo>
                      <a:pt x="5661" y="6476"/>
                      <a:pt x="7094" y="5833"/>
                      <a:pt x="8073" y="4604"/>
                    </a:cubicBezTo>
                    <a:lnTo>
                      <a:pt x="10575" y="1502"/>
                    </a:lnTo>
                    <a:cubicBezTo>
                      <a:pt x="10808" y="1235"/>
                      <a:pt x="10575" y="635"/>
                      <a:pt x="1010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1" name="Google Shape;2241;p21"/>
              <p:cNvSpPr/>
              <p:nvPr/>
            </p:nvSpPr>
            <p:spPr>
              <a:xfrm>
                <a:off x="1783100" y="2944200"/>
                <a:ext cx="177675" cy="133475"/>
              </a:xfrm>
              <a:custGeom>
                <a:rect b="b" l="l" r="r" t="t"/>
                <a:pathLst>
                  <a:path extrusionOk="0" h="5339" w="7107">
                    <a:moveTo>
                      <a:pt x="740" y="1"/>
                    </a:moveTo>
                    <a:cubicBezTo>
                      <a:pt x="573" y="1"/>
                      <a:pt x="446" y="44"/>
                      <a:pt x="368" y="135"/>
                    </a:cubicBezTo>
                    <a:cubicBezTo>
                      <a:pt x="1" y="602"/>
                      <a:pt x="1168" y="2103"/>
                      <a:pt x="2936" y="3504"/>
                    </a:cubicBezTo>
                    <a:cubicBezTo>
                      <a:pt x="4333" y="4605"/>
                      <a:pt x="5708" y="5339"/>
                      <a:pt x="6400" y="5339"/>
                    </a:cubicBezTo>
                    <a:cubicBezTo>
                      <a:pt x="6567" y="5339"/>
                      <a:pt x="6695" y="5296"/>
                      <a:pt x="6772" y="5205"/>
                    </a:cubicBezTo>
                    <a:cubicBezTo>
                      <a:pt x="7106" y="4805"/>
                      <a:pt x="5972" y="3237"/>
                      <a:pt x="4204" y="1836"/>
                    </a:cubicBezTo>
                    <a:cubicBezTo>
                      <a:pt x="2807" y="734"/>
                      <a:pt x="1432" y="1"/>
                      <a:pt x="7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2" name="Google Shape;2242;p21"/>
              <p:cNvSpPr/>
              <p:nvPr/>
            </p:nvSpPr>
            <p:spPr>
              <a:xfrm>
                <a:off x="1783100" y="2945050"/>
                <a:ext cx="171000" cy="134050"/>
              </a:xfrm>
              <a:custGeom>
                <a:rect b="b" l="l" r="r" t="t"/>
                <a:pathLst>
                  <a:path extrusionOk="0" h="5362" w="6840">
                    <a:moveTo>
                      <a:pt x="568" y="1"/>
                    </a:moveTo>
                    <a:cubicBezTo>
                      <a:pt x="468" y="1"/>
                      <a:pt x="435" y="67"/>
                      <a:pt x="401" y="134"/>
                    </a:cubicBezTo>
                    <a:cubicBezTo>
                      <a:pt x="1" y="601"/>
                      <a:pt x="1168" y="2102"/>
                      <a:pt x="2936" y="3503"/>
                    </a:cubicBezTo>
                    <a:cubicBezTo>
                      <a:pt x="4336" y="4660"/>
                      <a:pt x="5757" y="5362"/>
                      <a:pt x="6429" y="5362"/>
                    </a:cubicBezTo>
                    <a:cubicBezTo>
                      <a:pt x="6590" y="5362"/>
                      <a:pt x="6708" y="5321"/>
                      <a:pt x="6772" y="5238"/>
                    </a:cubicBezTo>
                    <a:cubicBezTo>
                      <a:pt x="6839" y="5071"/>
                      <a:pt x="6806" y="4804"/>
                      <a:pt x="6672" y="4504"/>
                    </a:cubicBezTo>
                    <a:cubicBezTo>
                      <a:pt x="6619" y="4519"/>
                      <a:pt x="6557" y="4527"/>
                      <a:pt x="6487" y="4527"/>
                    </a:cubicBezTo>
                    <a:cubicBezTo>
                      <a:pt x="5815" y="4527"/>
                      <a:pt x="4423" y="3817"/>
                      <a:pt x="3003" y="2669"/>
                    </a:cubicBezTo>
                    <a:cubicBezTo>
                      <a:pt x="1802" y="1735"/>
                      <a:pt x="902" y="734"/>
                      <a:pt x="56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3" name="Google Shape;2243;p21"/>
              <p:cNvSpPr/>
              <p:nvPr/>
            </p:nvSpPr>
            <p:spPr>
              <a:xfrm>
                <a:off x="1619650" y="3249425"/>
                <a:ext cx="311100" cy="28400"/>
              </a:xfrm>
              <a:custGeom>
                <a:rect b="b" l="l" r="r" t="t"/>
                <a:pathLst>
                  <a:path extrusionOk="0" h="1136" w="12444">
                    <a:moveTo>
                      <a:pt x="6205" y="1"/>
                    </a:moveTo>
                    <a:cubicBezTo>
                      <a:pt x="2770" y="1"/>
                      <a:pt x="1" y="201"/>
                      <a:pt x="1" y="501"/>
                    </a:cubicBezTo>
                    <a:lnTo>
                      <a:pt x="1" y="1135"/>
                    </a:lnTo>
                    <a:lnTo>
                      <a:pt x="12443" y="1135"/>
                    </a:lnTo>
                    <a:lnTo>
                      <a:pt x="12443" y="501"/>
                    </a:lnTo>
                    <a:cubicBezTo>
                      <a:pt x="12443" y="201"/>
                      <a:pt x="9641" y="1"/>
                      <a:pt x="620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4" name="Google Shape;2244;p21"/>
              <p:cNvSpPr/>
              <p:nvPr/>
            </p:nvSpPr>
            <p:spPr>
              <a:xfrm>
                <a:off x="1618825" y="3264450"/>
                <a:ext cx="311075" cy="14200"/>
              </a:xfrm>
              <a:custGeom>
                <a:rect b="b" l="l" r="r" t="t"/>
                <a:pathLst>
                  <a:path extrusionOk="0" h="568" w="12443">
                    <a:moveTo>
                      <a:pt x="1" y="0"/>
                    </a:moveTo>
                    <a:lnTo>
                      <a:pt x="1" y="567"/>
                    </a:lnTo>
                    <a:lnTo>
                      <a:pt x="12443" y="567"/>
                    </a:lnTo>
                    <a:lnTo>
                      <a:pt x="1244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5" name="Google Shape;2245;p21"/>
              <p:cNvSpPr/>
              <p:nvPr/>
            </p:nvSpPr>
            <p:spPr>
              <a:xfrm>
                <a:off x="1705550" y="3136850"/>
                <a:ext cx="80925" cy="115100"/>
              </a:xfrm>
              <a:custGeom>
                <a:rect b="b" l="l" r="r" t="t"/>
                <a:pathLst>
                  <a:path extrusionOk="0" fill="none" h="4604" w="3237">
                    <a:moveTo>
                      <a:pt x="1602" y="4604"/>
                    </a:moveTo>
                    <a:cubicBezTo>
                      <a:pt x="1602" y="4604"/>
                      <a:pt x="1" y="1669"/>
                      <a:pt x="3236" y="1"/>
                    </a:cubicBezTo>
                  </a:path>
                </a:pathLst>
              </a:custGeom>
              <a:solidFill>
                <a:schemeClr val="lt1"/>
              </a:solidFill>
              <a:ln cap="rnd" cmpd="sng" w="22525">
                <a:solidFill>
                  <a:schemeClr val="lt1"/>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6" name="Google Shape;2246;p21"/>
              <p:cNvSpPr/>
              <p:nvPr/>
            </p:nvSpPr>
            <p:spPr>
              <a:xfrm>
                <a:off x="1691375" y="3016775"/>
                <a:ext cx="55900" cy="107600"/>
              </a:xfrm>
              <a:custGeom>
                <a:rect b="b" l="l" r="r" t="t"/>
                <a:pathLst>
                  <a:path extrusionOk="0" h="4304" w="2236">
                    <a:moveTo>
                      <a:pt x="2236" y="0"/>
                    </a:moveTo>
                    <a:lnTo>
                      <a:pt x="2236" y="0"/>
                    </a:lnTo>
                    <a:cubicBezTo>
                      <a:pt x="568" y="601"/>
                      <a:pt x="1" y="2769"/>
                      <a:pt x="601" y="4303"/>
                    </a:cubicBezTo>
                    <a:cubicBezTo>
                      <a:pt x="568" y="2702"/>
                      <a:pt x="901" y="1034"/>
                      <a:pt x="223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247" name="Google Shape;2247;p21"/>
          <p:cNvGrpSpPr/>
          <p:nvPr/>
        </p:nvGrpSpPr>
        <p:grpSpPr>
          <a:xfrm>
            <a:off x="-7175" y="-767575"/>
            <a:ext cx="7987275" cy="5796313"/>
            <a:chOff x="-7175" y="-767575"/>
            <a:chExt cx="7987275" cy="5796313"/>
          </a:xfrm>
        </p:grpSpPr>
        <p:sp>
          <p:nvSpPr>
            <p:cNvPr id="2248" name="Google Shape;2248;p21"/>
            <p:cNvSpPr/>
            <p:nvPr/>
          </p:nvSpPr>
          <p:spPr>
            <a:xfrm>
              <a:off x="-7175" y="-767575"/>
              <a:ext cx="7726500" cy="5509350"/>
            </a:xfrm>
            <a:custGeom>
              <a:rect b="b" l="l" r="r" t="t"/>
              <a:pathLst>
                <a:path extrusionOk="0" h="220374" w="309060">
                  <a:moveTo>
                    <a:pt x="309060" y="210178"/>
                  </a:moveTo>
                  <a:lnTo>
                    <a:pt x="40746" y="0"/>
                  </a:lnTo>
                  <a:lnTo>
                    <a:pt x="0" y="142612"/>
                  </a:lnTo>
                  <a:lnTo>
                    <a:pt x="301293" y="220374"/>
                  </a:lnTo>
                  <a:close/>
                </a:path>
              </a:pathLst>
            </a:custGeom>
            <a:gradFill>
              <a:gsLst>
                <a:gs pos="0">
                  <a:srgbClr val="FFF6DB">
                    <a:alpha val="1568"/>
                  </a:srgbClr>
                </a:gs>
                <a:gs pos="100000">
                  <a:srgbClr val="FAD25C">
                    <a:alpha val="29019"/>
                  </a:srgbClr>
                </a:gs>
              </a:gsLst>
              <a:lin ang="18900044" scaled="0"/>
            </a:gradFill>
            <a:ln>
              <a:noFill/>
            </a:ln>
          </p:spPr>
        </p:sp>
        <p:grpSp>
          <p:nvGrpSpPr>
            <p:cNvPr id="2249" name="Google Shape;2249;p21"/>
            <p:cNvGrpSpPr/>
            <p:nvPr/>
          </p:nvGrpSpPr>
          <p:grpSpPr>
            <a:xfrm flipH="1">
              <a:off x="7387975" y="4456863"/>
              <a:ext cx="592125" cy="571875"/>
              <a:chOff x="1378650" y="3847600"/>
              <a:chExt cx="592125" cy="571875"/>
            </a:xfrm>
          </p:grpSpPr>
          <p:sp>
            <p:nvSpPr>
              <p:cNvPr id="2250" name="Google Shape;2250;p21"/>
              <p:cNvSpPr/>
              <p:nvPr/>
            </p:nvSpPr>
            <p:spPr>
              <a:xfrm>
                <a:off x="1463725" y="3847600"/>
                <a:ext cx="507050" cy="464750"/>
              </a:xfrm>
              <a:custGeom>
                <a:rect b="b" l="l" r="r" t="t"/>
                <a:pathLst>
                  <a:path extrusionOk="0" h="18590" w="20282">
                    <a:moveTo>
                      <a:pt x="7602" y="0"/>
                    </a:moveTo>
                    <a:cubicBezTo>
                      <a:pt x="7280" y="0"/>
                      <a:pt x="7041" y="83"/>
                      <a:pt x="6905" y="258"/>
                    </a:cubicBezTo>
                    <a:lnTo>
                      <a:pt x="2769" y="5428"/>
                    </a:lnTo>
                    <a:cubicBezTo>
                      <a:pt x="0" y="8931"/>
                      <a:pt x="567" y="14034"/>
                      <a:pt x="4070" y="16836"/>
                    </a:cubicBezTo>
                    <a:cubicBezTo>
                      <a:pt x="5561" y="18016"/>
                      <a:pt x="7343" y="18590"/>
                      <a:pt x="9112" y="18590"/>
                    </a:cubicBezTo>
                    <a:cubicBezTo>
                      <a:pt x="11496" y="18590"/>
                      <a:pt x="13855" y="17546"/>
                      <a:pt x="15445" y="15535"/>
                    </a:cubicBezTo>
                    <a:lnTo>
                      <a:pt x="19581" y="10365"/>
                    </a:lnTo>
                    <a:cubicBezTo>
                      <a:pt x="20281" y="9431"/>
                      <a:pt x="18046" y="6496"/>
                      <a:pt x="14544" y="3694"/>
                    </a:cubicBezTo>
                    <a:cubicBezTo>
                      <a:pt x="11721" y="1435"/>
                      <a:pt x="8941" y="0"/>
                      <a:pt x="760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1" name="Google Shape;2251;p21"/>
              <p:cNvSpPr/>
              <p:nvPr/>
            </p:nvSpPr>
            <p:spPr>
              <a:xfrm>
                <a:off x="1516250" y="4045000"/>
                <a:ext cx="445350" cy="267350"/>
              </a:xfrm>
              <a:custGeom>
                <a:rect b="b" l="l" r="r" t="t"/>
                <a:pathLst>
                  <a:path extrusionOk="0" h="10694" w="17814">
                    <a:moveTo>
                      <a:pt x="16646" y="1"/>
                    </a:moveTo>
                    <a:lnTo>
                      <a:pt x="16646" y="1"/>
                    </a:lnTo>
                    <a:cubicBezTo>
                      <a:pt x="17113" y="801"/>
                      <a:pt x="17246" y="1368"/>
                      <a:pt x="16979" y="1702"/>
                    </a:cubicBezTo>
                    <a:lnTo>
                      <a:pt x="12843" y="6872"/>
                    </a:lnTo>
                    <a:cubicBezTo>
                      <a:pt x="11251" y="8886"/>
                      <a:pt x="8888" y="9940"/>
                      <a:pt x="6500" y="9940"/>
                    </a:cubicBezTo>
                    <a:cubicBezTo>
                      <a:pt x="4735" y="9940"/>
                      <a:pt x="2957" y="9364"/>
                      <a:pt x="1468" y="8173"/>
                    </a:cubicBezTo>
                    <a:cubicBezTo>
                      <a:pt x="935" y="7706"/>
                      <a:pt x="434" y="7206"/>
                      <a:pt x="1" y="6672"/>
                    </a:cubicBezTo>
                    <a:lnTo>
                      <a:pt x="1" y="6672"/>
                    </a:lnTo>
                    <a:cubicBezTo>
                      <a:pt x="501" y="7506"/>
                      <a:pt x="1135" y="8307"/>
                      <a:pt x="1969" y="8940"/>
                    </a:cubicBezTo>
                    <a:cubicBezTo>
                      <a:pt x="3460" y="10120"/>
                      <a:pt x="5242" y="10694"/>
                      <a:pt x="7011" y="10694"/>
                    </a:cubicBezTo>
                    <a:cubicBezTo>
                      <a:pt x="9395" y="10694"/>
                      <a:pt x="11754" y="9650"/>
                      <a:pt x="13344" y="7639"/>
                    </a:cubicBezTo>
                    <a:lnTo>
                      <a:pt x="17480" y="2469"/>
                    </a:lnTo>
                    <a:cubicBezTo>
                      <a:pt x="17813" y="2035"/>
                      <a:pt x="17480" y="1135"/>
                      <a:pt x="166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2" name="Google Shape;2252;p21"/>
              <p:cNvSpPr/>
              <p:nvPr/>
            </p:nvSpPr>
            <p:spPr>
              <a:xfrm>
                <a:off x="1648850" y="3869750"/>
                <a:ext cx="291900" cy="220450"/>
              </a:xfrm>
              <a:custGeom>
                <a:rect b="b" l="l" r="r" t="t"/>
                <a:pathLst>
                  <a:path extrusionOk="0" h="8818" w="11676">
                    <a:moveTo>
                      <a:pt x="1136" y="1"/>
                    </a:moveTo>
                    <a:cubicBezTo>
                      <a:pt x="876" y="1"/>
                      <a:pt x="681" y="67"/>
                      <a:pt x="568" y="206"/>
                    </a:cubicBezTo>
                    <a:cubicBezTo>
                      <a:pt x="0" y="973"/>
                      <a:pt x="1835" y="3475"/>
                      <a:pt x="4737" y="5776"/>
                    </a:cubicBezTo>
                    <a:cubicBezTo>
                      <a:pt x="7116" y="7614"/>
                      <a:pt x="9428" y="8817"/>
                      <a:pt x="10522" y="8817"/>
                    </a:cubicBezTo>
                    <a:cubicBezTo>
                      <a:pt x="10778" y="8817"/>
                      <a:pt x="10967" y="8751"/>
                      <a:pt x="11075" y="8612"/>
                    </a:cubicBezTo>
                    <a:cubicBezTo>
                      <a:pt x="11675" y="7845"/>
                      <a:pt x="9807" y="5376"/>
                      <a:pt x="6905" y="3041"/>
                    </a:cubicBezTo>
                    <a:cubicBezTo>
                      <a:pt x="4554" y="1203"/>
                      <a:pt x="2246" y="1"/>
                      <a:pt x="11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3" name="Google Shape;2253;p21"/>
              <p:cNvSpPr/>
              <p:nvPr/>
            </p:nvSpPr>
            <p:spPr>
              <a:xfrm>
                <a:off x="1648850" y="3870725"/>
                <a:ext cx="281900" cy="219475"/>
              </a:xfrm>
              <a:custGeom>
                <a:rect b="b" l="l" r="r" t="t"/>
                <a:pathLst>
                  <a:path extrusionOk="0" h="8779" w="11276">
                    <a:moveTo>
                      <a:pt x="868" y="0"/>
                    </a:moveTo>
                    <a:cubicBezTo>
                      <a:pt x="768" y="67"/>
                      <a:pt x="634" y="100"/>
                      <a:pt x="568" y="167"/>
                    </a:cubicBezTo>
                    <a:cubicBezTo>
                      <a:pt x="0" y="934"/>
                      <a:pt x="1868" y="3402"/>
                      <a:pt x="4737" y="5737"/>
                    </a:cubicBezTo>
                    <a:cubicBezTo>
                      <a:pt x="7116" y="7575"/>
                      <a:pt x="9428" y="8778"/>
                      <a:pt x="10522" y="8778"/>
                    </a:cubicBezTo>
                    <a:cubicBezTo>
                      <a:pt x="10778" y="8778"/>
                      <a:pt x="10967" y="8712"/>
                      <a:pt x="11075" y="8573"/>
                    </a:cubicBezTo>
                    <a:cubicBezTo>
                      <a:pt x="11275" y="8339"/>
                      <a:pt x="11208" y="7939"/>
                      <a:pt x="10975" y="7405"/>
                    </a:cubicBezTo>
                    <a:cubicBezTo>
                      <a:pt x="10895" y="7425"/>
                      <a:pt x="10804" y="7434"/>
                      <a:pt x="10704" y="7434"/>
                    </a:cubicBezTo>
                    <a:cubicBezTo>
                      <a:pt x="9593" y="7434"/>
                      <a:pt x="7293" y="6269"/>
                      <a:pt x="4937" y="4403"/>
                    </a:cubicBezTo>
                    <a:cubicBezTo>
                      <a:pt x="2936" y="2802"/>
                      <a:pt x="1435" y="1134"/>
                      <a:pt x="86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4" name="Google Shape;2254;p21"/>
              <p:cNvSpPr/>
              <p:nvPr/>
            </p:nvSpPr>
            <p:spPr>
              <a:xfrm>
                <a:off x="1378650" y="4372750"/>
                <a:ext cx="512900" cy="46725"/>
              </a:xfrm>
              <a:custGeom>
                <a:rect b="b" l="l" r="r" t="t"/>
                <a:pathLst>
                  <a:path extrusionOk="0" h="1869" w="20516">
                    <a:moveTo>
                      <a:pt x="10275" y="0"/>
                    </a:moveTo>
                    <a:cubicBezTo>
                      <a:pt x="4604" y="0"/>
                      <a:pt x="1" y="367"/>
                      <a:pt x="1" y="834"/>
                    </a:cubicBezTo>
                    <a:lnTo>
                      <a:pt x="1" y="1868"/>
                    </a:lnTo>
                    <a:lnTo>
                      <a:pt x="20515" y="1868"/>
                    </a:lnTo>
                    <a:lnTo>
                      <a:pt x="20515" y="834"/>
                    </a:lnTo>
                    <a:cubicBezTo>
                      <a:pt x="20515" y="367"/>
                      <a:pt x="15912" y="0"/>
                      <a:pt x="1027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5" name="Google Shape;2255;p21"/>
              <p:cNvSpPr/>
              <p:nvPr/>
            </p:nvSpPr>
            <p:spPr>
              <a:xfrm>
                <a:off x="1378650" y="4395250"/>
                <a:ext cx="512900" cy="24225"/>
              </a:xfrm>
              <a:custGeom>
                <a:rect b="b" l="l" r="r" t="t"/>
                <a:pathLst>
                  <a:path extrusionOk="0" h="969" w="20516">
                    <a:moveTo>
                      <a:pt x="1" y="1"/>
                    </a:moveTo>
                    <a:lnTo>
                      <a:pt x="1" y="968"/>
                    </a:lnTo>
                    <a:lnTo>
                      <a:pt x="20515" y="968"/>
                    </a:lnTo>
                    <a:lnTo>
                      <a:pt x="2051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6" name="Google Shape;2256;p21"/>
              <p:cNvSpPr/>
              <p:nvPr/>
            </p:nvSpPr>
            <p:spPr>
              <a:xfrm>
                <a:off x="1520425" y="4186775"/>
                <a:ext cx="133450" cy="188500"/>
              </a:xfrm>
              <a:custGeom>
                <a:rect b="b" l="l" r="r" t="t"/>
                <a:pathLst>
                  <a:path extrusionOk="0" fill="none" h="7540" w="5338">
                    <a:moveTo>
                      <a:pt x="2669" y="7539"/>
                    </a:moveTo>
                    <a:cubicBezTo>
                      <a:pt x="2669" y="7539"/>
                      <a:pt x="0" y="2769"/>
                      <a:pt x="5338" y="0"/>
                    </a:cubicBezTo>
                  </a:path>
                </a:pathLst>
              </a:custGeom>
              <a:solidFill>
                <a:schemeClr val="lt1"/>
              </a:solidFill>
              <a:ln cap="rnd" cmpd="sng" w="37525">
                <a:solidFill>
                  <a:schemeClr val="lt1"/>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7" name="Google Shape;2257;p21"/>
              <p:cNvSpPr/>
              <p:nvPr/>
            </p:nvSpPr>
            <p:spPr>
              <a:xfrm>
                <a:off x="1498750" y="3989125"/>
                <a:ext cx="91750" cy="176825"/>
              </a:xfrm>
              <a:custGeom>
                <a:rect b="b" l="l" r="r" t="t"/>
                <a:pathLst>
                  <a:path extrusionOk="0" h="7073" w="3670">
                    <a:moveTo>
                      <a:pt x="3669" y="1"/>
                    </a:moveTo>
                    <a:cubicBezTo>
                      <a:pt x="867" y="935"/>
                      <a:pt x="0" y="4537"/>
                      <a:pt x="968" y="7072"/>
                    </a:cubicBezTo>
                    <a:cubicBezTo>
                      <a:pt x="867" y="4404"/>
                      <a:pt x="1435" y="1702"/>
                      <a:pt x="366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258" name="Google Shape;2258;p21"/>
          <p:cNvGrpSpPr/>
          <p:nvPr/>
        </p:nvGrpSpPr>
        <p:grpSpPr>
          <a:xfrm>
            <a:off x="355276" y="4028893"/>
            <a:ext cx="3319678" cy="1165824"/>
            <a:chOff x="355276" y="4028893"/>
            <a:chExt cx="3319678" cy="1165824"/>
          </a:xfrm>
        </p:grpSpPr>
        <p:grpSp>
          <p:nvGrpSpPr>
            <p:cNvPr id="2259" name="Google Shape;2259;p21"/>
            <p:cNvGrpSpPr/>
            <p:nvPr/>
          </p:nvGrpSpPr>
          <p:grpSpPr>
            <a:xfrm>
              <a:off x="355276" y="4196643"/>
              <a:ext cx="3319678" cy="998074"/>
              <a:chOff x="1951575" y="2613150"/>
              <a:chExt cx="3658450" cy="2837050"/>
            </a:xfrm>
          </p:grpSpPr>
          <p:sp>
            <p:nvSpPr>
              <p:cNvPr id="2260" name="Google Shape;2260;p21"/>
              <p:cNvSpPr/>
              <p:nvPr/>
            </p:nvSpPr>
            <p:spPr>
              <a:xfrm>
                <a:off x="1951575" y="2613150"/>
                <a:ext cx="3658450" cy="2837050"/>
              </a:xfrm>
              <a:custGeom>
                <a:rect b="b" l="l" r="r" t="t"/>
                <a:pathLst>
                  <a:path extrusionOk="0" h="113482" w="146338">
                    <a:moveTo>
                      <a:pt x="51403" y="0"/>
                    </a:moveTo>
                    <a:lnTo>
                      <a:pt x="0" y="113482"/>
                    </a:lnTo>
                    <a:lnTo>
                      <a:pt x="146338" y="113482"/>
                    </a:lnTo>
                    <a:lnTo>
                      <a:pt x="99971"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1" name="Google Shape;2261;p21"/>
              <p:cNvSpPr/>
              <p:nvPr/>
            </p:nvSpPr>
            <p:spPr>
              <a:xfrm>
                <a:off x="2161725" y="2613150"/>
                <a:ext cx="1188375" cy="2837050"/>
              </a:xfrm>
              <a:custGeom>
                <a:rect b="b" l="l" r="r" t="t"/>
                <a:pathLst>
                  <a:path extrusionOk="0" fill="none" h="113482" w="47535">
                    <a:moveTo>
                      <a:pt x="47534" y="0"/>
                    </a:moveTo>
                    <a:lnTo>
                      <a:pt x="0" y="113482"/>
                    </a:lnTo>
                  </a:path>
                </a:pathLst>
              </a:custGeom>
              <a:noFill/>
              <a:ln cap="flat" cmpd="sng" w="10850">
                <a:solidFill>
                  <a:schemeClr val="accent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2" name="Google Shape;2262;p21"/>
              <p:cNvSpPr/>
              <p:nvPr/>
            </p:nvSpPr>
            <p:spPr>
              <a:xfrm>
                <a:off x="4330775" y="2613150"/>
                <a:ext cx="1104975" cy="2837050"/>
              </a:xfrm>
              <a:custGeom>
                <a:rect b="b" l="l" r="r" t="t"/>
                <a:pathLst>
                  <a:path extrusionOk="0" fill="none" h="113482" w="44199">
                    <a:moveTo>
                      <a:pt x="0" y="0"/>
                    </a:moveTo>
                    <a:lnTo>
                      <a:pt x="44198" y="113482"/>
                    </a:lnTo>
                  </a:path>
                </a:pathLst>
              </a:custGeom>
              <a:noFill/>
              <a:ln cap="flat" cmpd="sng" w="10850">
                <a:solidFill>
                  <a:schemeClr val="accent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263" name="Google Shape;2263;p21"/>
            <p:cNvSpPr/>
            <p:nvPr/>
          </p:nvSpPr>
          <p:spPr>
            <a:xfrm>
              <a:off x="989006" y="4031522"/>
              <a:ext cx="2120058" cy="210279"/>
            </a:xfrm>
            <a:custGeom>
              <a:rect b="b" l="l" r="r" t="t"/>
              <a:pathLst>
                <a:path extrusionOk="0" h="9419" w="122529">
                  <a:moveTo>
                    <a:pt x="1" y="1"/>
                  </a:moveTo>
                  <a:lnTo>
                    <a:pt x="122528" y="1"/>
                  </a:lnTo>
                  <a:lnTo>
                    <a:pt x="122528" y="9419"/>
                  </a:lnTo>
                  <a:lnTo>
                    <a:pt x="1" y="9419"/>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4" name="Google Shape;2264;p21"/>
            <p:cNvSpPr/>
            <p:nvPr/>
          </p:nvSpPr>
          <p:spPr>
            <a:xfrm>
              <a:off x="1468800" y="4031525"/>
              <a:ext cx="1201538" cy="210279"/>
            </a:xfrm>
            <a:custGeom>
              <a:rect b="b" l="l" r="r" t="t"/>
              <a:pathLst>
                <a:path extrusionOk="0" h="9419" w="54984">
                  <a:moveTo>
                    <a:pt x="1" y="1"/>
                  </a:moveTo>
                  <a:lnTo>
                    <a:pt x="1" y="9419"/>
                  </a:lnTo>
                  <a:lnTo>
                    <a:pt x="54984" y="9419"/>
                  </a:lnTo>
                  <a:lnTo>
                    <a:pt x="54984"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2265" name="Google Shape;2265;p21"/>
            <p:cNvCxnSpPr/>
            <p:nvPr/>
          </p:nvCxnSpPr>
          <p:spPr>
            <a:xfrm>
              <a:off x="2558300" y="4028893"/>
              <a:ext cx="1800" cy="212700"/>
            </a:xfrm>
            <a:prstGeom prst="straightConnector1">
              <a:avLst/>
            </a:prstGeom>
            <a:noFill/>
            <a:ln cap="flat" cmpd="sng" w="19050">
              <a:solidFill>
                <a:schemeClr val="accent2"/>
              </a:solidFill>
              <a:prstDash val="solid"/>
              <a:round/>
              <a:headEnd len="sm" w="sm" type="none"/>
              <a:tailEnd len="sm" w="sm" type="none"/>
            </a:ln>
          </p:spPr>
        </p:cxnSp>
        <p:cxnSp>
          <p:nvCxnSpPr>
            <p:cNvPr id="2266" name="Google Shape;2266;p21"/>
            <p:cNvCxnSpPr/>
            <p:nvPr/>
          </p:nvCxnSpPr>
          <p:spPr>
            <a:xfrm>
              <a:off x="1568325" y="4030306"/>
              <a:ext cx="1800" cy="212700"/>
            </a:xfrm>
            <a:prstGeom prst="straightConnector1">
              <a:avLst/>
            </a:prstGeom>
            <a:noFill/>
            <a:ln cap="flat" cmpd="sng" w="19050">
              <a:solidFill>
                <a:schemeClr val="accent2"/>
              </a:solidFill>
              <a:prstDash val="solid"/>
              <a:round/>
              <a:headEnd len="sm" w="sm" type="none"/>
              <a:tailEnd len="sm" w="sm" type="none"/>
            </a:ln>
          </p:spPr>
        </p:cxnSp>
      </p:grpSp>
      <p:grpSp>
        <p:nvGrpSpPr>
          <p:cNvPr id="2267" name="Google Shape;2267;p21"/>
          <p:cNvGrpSpPr/>
          <p:nvPr/>
        </p:nvGrpSpPr>
        <p:grpSpPr>
          <a:xfrm>
            <a:off x="-417858" y="-823150"/>
            <a:ext cx="9978772" cy="5996593"/>
            <a:chOff x="-417858" y="-823150"/>
            <a:chExt cx="9978772" cy="5996593"/>
          </a:xfrm>
        </p:grpSpPr>
        <p:grpSp>
          <p:nvGrpSpPr>
            <p:cNvPr id="2268" name="Google Shape;2268;p21"/>
            <p:cNvGrpSpPr/>
            <p:nvPr/>
          </p:nvGrpSpPr>
          <p:grpSpPr>
            <a:xfrm flipH="1">
              <a:off x="7860239" y="-132175"/>
              <a:ext cx="1291188" cy="5305618"/>
              <a:chOff x="1440600" y="197825"/>
              <a:chExt cx="990175" cy="3797050"/>
            </a:xfrm>
          </p:grpSpPr>
          <p:sp>
            <p:nvSpPr>
              <p:cNvPr id="2269" name="Google Shape;2269;p21"/>
              <p:cNvSpPr/>
              <p:nvPr/>
            </p:nvSpPr>
            <p:spPr>
              <a:xfrm>
                <a:off x="1440600" y="197825"/>
                <a:ext cx="990175" cy="1889850"/>
              </a:xfrm>
              <a:custGeom>
                <a:rect b="b" l="l" r="r" t="t"/>
                <a:pathLst>
                  <a:path extrusionOk="0" h="75594" w="39607">
                    <a:moveTo>
                      <a:pt x="0" y="1"/>
                    </a:moveTo>
                    <a:lnTo>
                      <a:pt x="0" y="75593"/>
                    </a:lnTo>
                    <a:lnTo>
                      <a:pt x="219" y="75593"/>
                    </a:lnTo>
                    <a:cubicBezTo>
                      <a:pt x="21405" y="75593"/>
                      <a:pt x="38652" y="42074"/>
                      <a:pt x="39606"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0" name="Google Shape;2270;p21"/>
              <p:cNvSpPr/>
              <p:nvPr/>
            </p:nvSpPr>
            <p:spPr>
              <a:xfrm>
                <a:off x="1440600" y="2105050"/>
                <a:ext cx="590825" cy="1889825"/>
              </a:xfrm>
              <a:custGeom>
                <a:rect b="b" l="l" r="r" t="t"/>
                <a:pathLst>
                  <a:path extrusionOk="0" h="75593" w="23633">
                    <a:moveTo>
                      <a:pt x="0" y="0"/>
                    </a:moveTo>
                    <a:lnTo>
                      <a:pt x="0" y="75593"/>
                    </a:lnTo>
                    <a:lnTo>
                      <a:pt x="23633" y="75593"/>
                    </a:lnTo>
                    <a:cubicBezTo>
                      <a:pt x="23056" y="33659"/>
                      <a:pt x="12712"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1" name="Google Shape;2271;p21"/>
              <p:cNvSpPr/>
              <p:nvPr/>
            </p:nvSpPr>
            <p:spPr>
              <a:xfrm>
                <a:off x="1440600" y="197825"/>
                <a:ext cx="858875" cy="1889850"/>
              </a:xfrm>
              <a:custGeom>
                <a:rect b="b" l="l" r="r" t="t"/>
                <a:pathLst>
                  <a:path extrusionOk="0" h="75594" w="34355">
                    <a:moveTo>
                      <a:pt x="0" y="1"/>
                    </a:moveTo>
                    <a:lnTo>
                      <a:pt x="0" y="75593"/>
                    </a:lnTo>
                    <a:lnTo>
                      <a:pt x="179" y="75593"/>
                    </a:lnTo>
                    <a:cubicBezTo>
                      <a:pt x="18560" y="75593"/>
                      <a:pt x="33539" y="42074"/>
                      <a:pt x="343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2" name="Google Shape;2272;p21"/>
              <p:cNvSpPr/>
              <p:nvPr/>
            </p:nvSpPr>
            <p:spPr>
              <a:xfrm>
                <a:off x="1440600" y="197825"/>
                <a:ext cx="644550" cy="1889850"/>
              </a:xfrm>
              <a:custGeom>
                <a:rect b="b" l="l" r="r" t="t"/>
                <a:pathLst>
                  <a:path extrusionOk="0" h="75594" w="25782">
                    <a:moveTo>
                      <a:pt x="0" y="1"/>
                    </a:moveTo>
                    <a:lnTo>
                      <a:pt x="0" y="75593"/>
                    </a:lnTo>
                    <a:lnTo>
                      <a:pt x="139" y="75593"/>
                    </a:lnTo>
                    <a:cubicBezTo>
                      <a:pt x="13905" y="75593"/>
                      <a:pt x="25144" y="42074"/>
                      <a:pt x="257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3" name="Google Shape;2273;p21"/>
              <p:cNvSpPr/>
              <p:nvPr/>
            </p:nvSpPr>
            <p:spPr>
              <a:xfrm>
                <a:off x="1526125" y="471350"/>
                <a:ext cx="341675" cy="1616325"/>
              </a:xfrm>
              <a:custGeom>
                <a:rect b="b" l="l" r="r" t="t"/>
                <a:pathLst>
                  <a:path extrusionOk="0" h="64653" w="13667">
                    <a:moveTo>
                      <a:pt x="5690" y="1"/>
                    </a:moveTo>
                    <a:cubicBezTo>
                      <a:pt x="5690" y="1"/>
                      <a:pt x="8177" y="38215"/>
                      <a:pt x="1" y="64652"/>
                    </a:cubicBezTo>
                    <a:cubicBezTo>
                      <a:pt x="13508" y="46788"/>
                      <a:pt x="13667" y="1"/>
                      <a:pt x="136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4" name="Google Shape;2274;p21"/>
              <p:cNvSpPr/>
              <p:nvPr/>
            </p:nvSpPr>
            <p:spPr>
              <a:xfrm>
                <a:off x="1440600" y="2105050"/>
                <a:ext cx="512750" cy="1889825"/>
              </a:xfrm>
              <a:custGeom>
                <a:rect b="b" l="l" r="r" t="t"/>
                <a:pathLst>
                  <a:path extrusionOk="0" h="75593" w="20510">
                    <a:moveTo>
                      <a:pt x="0" y="0"/>
                    </a:moveTo>
                    <a:lnTo>
                      <a:pt x="0" y="75593"/>
                    </a:lnTo>
                    <a:lnTo>
                      <a:pt x="20509" y="75593"/>
                    </a:lnTo>
                    <a:cubicBezTo>
                      <a:pt x="20012" y="33659"/>
                      <a:pt x="11021" y="239"/>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5" name="Google Shape;2275;p21"/>
              <p:cNvSpPr/>
              <p:nvPr/>
            </p:nvSpPr>
            <p:spPr>
              <a:xfrm>
                <a:off x="1440600" y="2105050"/>
                <a:ext cx="384450" cy="1889825"/>
              </a:xfrm>
              <a:custGeom>
                <a:rect b="b" l="l" r="r" t="t"/>
                <a:pathLst>
                  <a:path extrusionOk="0" h="75593" w="15378">
                    <a:moveTo>
                      <a:pt x="0" y="0"/>
                    </a:moveTo>
                    <a:lnTo>
                      <a:pt x="0" y="75593"/>
                    </a:lnTo>
                    <a:lnTo>
                      <a:pt x="15377" y="75593"/>
                    </a:lnTo>
                    <a:cubicBezTo>
                      <a:pt x="14999" y="33659"/>
                      <a:pt x="8256"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6" name="Google Shape;2276;p21"/>
              <p:cNvSpPr/>
              <p:nvPr/>
            </p:nvSpPr>
            <p:spPr>
              <a:xfrm>
                <a:off x="1440600" y="2197550"/>
                <a:ext cx="214850" cy="1797325"/>
              </a:xfrm>
              <a:custGeom>
                <a:rect b="b" l="l" r="r" t="t"/>
                <a:pathLst>
                  <a:path extrusionOk="0" h="71893" w="8594">
                    <a:moveTo>
                      <a:pt x="4317" y="0"/>
                    </a:moveTo>
                    <a:lnTo>
                      <a:pt x="0" y="617"/>
                    </a:lnTo>
                    <a:lnTo>
                      <a:pt x="0" y="71893"/>
                    </a:lnTo>
                    <a:lnTo>
                      <a:pt x="8594" y="71893"/>
                    </a:lnTo>
                    <a:cubicBezTo>
                      <a:pt x="8594" y="21902"/>
                      <a:pt x="4317" y="0"/>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7" name="Google Shape;2277;p21"/>
              <p:cNvSpPr/>
              <p:nvPr/>
            </p:nvSpPr>
            <p:spPr>
              <a:xfrm>
                <a:off x="1440600" y="2035925"/>
                <a:ext cx="214850" cy="206400"/>
              </a:xfrm>
              <a:custGeom>
                <a:rect b="b" l="l" r="r" t="t"/>
                <a:pathLst>
                  <a:path extrusionOk="0" h="8256" w="8594">
                    <a:moveTo>
                      <a:pt x="0" y="0"/>
                    </a:moveTo>
                    <a:lnTo>
                      <a:pt x="0" y="7082"/>
                    </a:lnTo>
                    <a:lnTo>
                      <a:pt x="8594" y="8256"/>
                    </a:lnTo>
                    <a:lnTo>
                      <a:pt x="8594" y="27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78" name="Google Shape;2278;p21"/>
            <p:cNvGrpSpPr/>
            <p:nvPr/>
          </p:nvGrpSpPr>
          <p:grpSpPr>
            <a:xfrm>
              <a:off x="23" y="-132175"/>
              <a:ext cx="1291188" cy="5305618"/>
              <a:chOff x="1440600" y="197825"/>
              <a:chExt cx="990175" cy="3797050"/>
            </a:xfrm>
          </p:grpSpPr>
          <p:sp>
            <p:nvSpPr>
              <p:cNvPr id="2279" name="Google Shape;2279;p21"/>
              <p:cNvSpPr/>
              <p:nvPr/>
            </p:nvSpPr>
            <p:spPr>
              <a:xfrm>
                <a:off x="1440600" y="197825"/>
                <a:ext cx="990175" cy="1889850"/>
              </a:xfrm>
              <a:custGeom>
                <a:rect b="b" l="l" r="r" t="t"/>
                <a:pathLst>
                  <a:path extrusionOk="0" h="75594" w="39607">
                    <a:moveTo>
                      <a:pt x="0" y="1"/>
                    </a:moveTo>
                    <a:lnTo>
                      <a:pt x="0" y="75593"/>
                    </a:lnTo>
                    <a:lnTo>
                      <a:pt x="219" y="75593"/>
                    </a:lnTo>
                    <a:cubicBezTo>
                      <a:pt x="21405" y="75593"/>
                      <a:pt x="38652" y="42074"/>
                      <a:pt x="39606"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0" name="Google Shape;2280;p21"/>
              <p:cNvSpPr/>
              <p:nvPr/>
            </p:nvSpPr>
            <p:spPr>
              <a:xfrm>
                <a:off x="1440600" y="2105050"/>
                <a:ext cx="590825" cy="1889825"/>
              </a:xfrm>
              <a:custGeom>
                <a:rect b="b" l="l" r="r" t="t"/>
                <a:pathLst>
                  <a:path extrusionOk="0" h="75593" w="23633">
                    <a:moveTo>
                      <a:pt x="0" y="0"/>
                    </a:moveTo>
                    <a:lnTo>
                      <a:pt x="0" y="75593"/>
                    </a:lnTo>
                    <a:lnTo>
                      <a:pt x="23633" y="75593"/>
                    </a:lnTo>
                    <a:cubicBezTo>
                      <a:pt x="23056" y="33659"/>
                      <a:pt x="12712"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1" name="Google Shape;2281;p21"/>
              <p:cNvSpPr/>
              <p:nvPr/>
            </p:nvSpPr>
            <p:spPr>
              <a:xfrm>
                <a:off x="1440600" y="197825"/>
                <a:ext cx="858875" cy="1889850"/>
              </a:xfrm>
              <a:custGeom>
                <a:rect b="b" l="l" r="r" t="t"/>
                <a:pathLst>
                  <a:path extrusionOk="0" h="75594" w="34355">
                    <a:moveTo>
                      <a:pt x="0" y="1"/>
                    </a:moveTo>
                    <a:lnTo>
                      <a:pt x="0" y="75593"/>
                    </a:lnTo>
                    <a:lnTo>
                      <a:pt x="179" y="75593"/>
                    </a:lnTo>
                    <a:cubicBezTo>
                      <a:pt x="18560" y="75593"/>
                      <a:pt x="33539" y="42074"/>
                      <a:pt x="343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2" name="Google Shape;2282;p21"/>
              <p:cNvSpPr/>
              <p:nvPr/>
            </p:nvSpPr>
            <p:spPr>
              <a:xfrm>
                <a:off x="1440600" y="197825"/>
                <a:ext cx="644550" cy="1889850"/>
              </a:xfrm>
              <a:custGeom>
                <a:rect b="b" l="l" r="r" t="t"/>
                <a:pathLst>
                  <a:path extrusionOk="0" h="75594" w="25782">
                    <a:moveTo>
                      <a:pt x="0" y="1"/>
                    </a:moveTo>
                    <a:lnTo>
                      <a:pt x="0" y="75593"/>
                    </a:lnTo>
                    <a:lnTo>
                      <a:pt x="139" y="75593"/>
                    </a:lnTo>
                    <a:cubicBezTo>
                      <a:pt x="13905" y="75593"/>
                      <a:pt x="25144" y="42074"/>
                      <a:pt x="2578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3" name="Google Shape;2283;p21"/>
              <p:cNvSpPr/>
              <p:nvPr/>
            </p:nvSpPr>
            <p:spPr>
              <a:xfrm>
                <a:off x="1526125" y="471350"/>
                <a:ext cx="341675" cy="1616325"/>
              </a:xfrm>
              <a:custGeom>
                <a:rect b="b" l="l" r="r" t="t"/>
                <a:pathLst>
                  <a:path extrusionOk="0" h="64653" w="13667">
                    <a:moveTo>
                      <a:pt x="5690" y="1"/>
                    </a:moveTo>
                    <a:cubicBezTo>
                      <a:pt x="5690" y="1"/>
                      <a:pt x="8177" y="38215"/>
                      <a:pt x="1" y="64652"/>
                    </a:cubicBezTo>
                    <a:cubicBezTo>
                      <a:pt x="13508" y="46788"/>
                      <a:pt x="13667" y="1"/>
                      <a:pt x="136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4" name="Google Shape;2284;p21"/>
              <p:cNvSpPr/>
              <p:nvPr/>
            </p:nvSpPr>
            <p:spPr>
              <a:xfrm>
                <a:off x="1440600" y="2105050"/>
                <a:ext cx="512750" cy="1889825"/>
              </a:xfrm>
              <a:custGeom>
                <a:rect b="b" l="l" r="r" t="t"/>
                <a:pathLst>
                  <a:path extrusionOk="0" h="75593" w="20510">
                    <a:moveTo>
                      <a:pt x="0" y="0"/>
                    </a:moveTo>
                    <a:lnTo>
                      <a:pt x="0" y="75593"/>
                    </a:lnTo>
                    <a:lnTo>
                      <a:pt x="20509" y="75593"/>
                    </a:lnTo>
                    <a:cubicBezTo>
                      <a:pt x="20012" y="33659"/>
                      <a:pt x="11021" y="239"/>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5" name="Google Shape;2285;p21"/>
              <p:cNvSpPr/>
              <p:nvPr/>
            </p:nvSpPr>
            <p:spPr>
              <a:xfrm>
                <a:off x="1440600" y="2105050"/>
                <a:ext cx="384450" cy="1889825"/>
              </a:xfrm>
              <a:custGeom>
                <a:rect b="b" l="l" r="r" t="t"/>
                <a:pathLst>
                  <a:path extrusionOk="0" h="75593" w="15378">
                    <a:moveTo>
                      <a:pt x="0" y="0"/>
                    </a:moveTo>
                    <a:lnTo>
                      <a:pt x="0" y="75593"/>
                    </a:lnTo>
                    <a:lnTo>
                      <a:pt x="15377" y="75593"/>
                    </a:lnTo>
                    <a:cubicBezTo>
                      <a:pt x="14999" y="33659"/>
                      <a:pt x="8256" y="239"/>
                      <a:pt x="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6" name="Google Shape;2286;p21"/>
              <p:cNvSpPr/>
              <p:nvPr/>
            </p:nvSpPr>
            <p:spPr>
              <a:xfrm>
                <a:off x="1440600" y="2197550"/>
                <a:ext cx="214850" cy="1797325"/>
              </a:xfrm>
              <a:custGeom>
                <a:rect b="b" l="l" r="r" t="t"/>
                <a:pathLst>
                  <a:path extrusionOk="0" h="71893" w="8594">
                    <a:moveTo>
                      <a:pt x="4317" y="0"/>
                    </a:moveTo>
                    <a:lnTo>
                      <a:pt x="0" y="617"/>
                    </a:lnTo>
                    <a:lnTo>
                      <a:pt x="0" y="71893"/>
                    </a:lnTo>
                    <a:lnTo>
                      <a:pt x="8594" y="71893"/>
                    </a:lnTo>
                    <a:cubicBezTo>
                      <a:pt x="8594" y="21902"/>
                      <a:pt x="4317" y="0"/>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7" name="Google Shape;2287;p21"/>
              <p:cNvSpPr/>
              <p:nvPr/>
            </p:nvSpPr>
            <p:spPr>
              <a:xfrm>
                <a:off x="1440600" y="2035925"/>
                <a:ext cx="214850" cy="206400"/>
              </a:xfrm>
              <a:custGeom>
                <a:rect b="b" l="l" r="r" t="t"/>
                <a:pathLst>
                  <a:path extrusionOk="0" h="8256" w="8594">
                    <a:moveTo>
                      <a:pt x="0" y="0"/>
                    </a:moveTo>
                    <a:lnTo>
                      <a:pt x="0" y="7082"/>
                    </a:lnTo>
                    <a:lnTo>
                      <a:pt x="8594" y="8256"/>
                    </a:lnTo>
                    <a:lnTo>
                      <a:pt x="8594" y="27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288" name="Google Shape;2288;p21"/>
            <p:cNvGrpSpPr/>
            <p:nvPr/>
          </p:nvGrpSpPr>
          <p:grpSpPr>
            <a:xfrm>
              <a:off x="-417858" y="-823150"/>
              <a:ext cx="9978772" cy="1382075"/>
              <a:chOff x="193475" y="-693375"/>
              <a:chExt cx="7221575" cy="1382075"/>
            </a:xfrm>
          </p:grpSpPr>
          <p:sp>
            <p:nvSpPr>
              <p:cNvPr id="2289" name="Google Shape;2289;p21"/>
              <p:cNvSpPr/>
              <p:nvPr/>
            </p:nvSpPr>
            <p:spPr>
              <a:xfrm>
                <a:off x="363575" y="384325"/>
                <a:ext cx="6883875" cy="304375"/>
              </a:xfrm>
              <a:custGeom>
                <a:rect b="b" l="l" r="r" t="t"/>
                <a:pathLst>
                  <a:path extrusionOk="0" h="12175" w="275355">
                    <a:moveTo>
                      <a:pt x="0" y="0"/>
                    </a:moveTo>
                    <a:lnTo>
                      <a:pt x="0" y="9390"/>
                    </a:lnTo>
                    <a:lnTo>
                      <a:pt x="0" y="10782"/>
                    </a:lnTo>
                    <a:lnTo>
                      <a:pt x="14522" y="10782"/>
                    </a:lnTo>
                    <a:lnTo>
                      <a:pt x="14522" y="9370"/>
                    </a:lnTo>
                    <a:lnTo>
                      <a:pt x="16869" y="9370"/>
                    </a:lnTo>
                    <a:lnTo>
                      <a:pt x="16869" y="12175"/>
                    </a:lnTo>
                    <a:lnTo>
                      <a:pt x="30913" y="12175"/>
                    </a:lnTo>
                    <a:lnTo>
                      <a:pt x="30913" y="9370"/>
                    </a:lnTo>
                    <a:lnTo>
                      <a:pt x="33261" y="9370"/>
                    </a:lnTo>
                    <a:lnTo>
                      <a:pt x="33261" y="10782"/>
                    </a:lnTo>
                    <a:lnTo>
                      <a:pt x="47782" y="10782"/>
                    </a:lnTo>
                    <a:lnTo>
                      <a:pt x="47782" y="9370"/>
                    </a:lnTo>
                    <a:lnTo>
                      <a:pt x="50110" y="9370"/>
                    </a:lnTo>
                    <a:lnTo>
                      <a:pt x="50110" y="12175"/>
                    </a:lnTo>
                    <a:lnTo>
                      <a:pt x="64632" y="12175"/>
                    </a:lnTo>
                    <a:lnTo>
                      <a:pt x="64632" y="9370"/>
                    </a:lnTo>
                    <a:lnTo>
                      <a:pt x="66979" y="9370"/>
                    </a:lnTo>
                    <a:lnTo>
                      <a:pt x="66979" y="10782"/>
                    </a:lnTo>
                    <a:lnTo>
                      <a:pt x="81023" y="10782"/>
                    </a:lnTo>
                    <a:lnTo>
                      <a:pt x="81023" y="9370"/>
                    </a:lnTo>
                    <a:lnTo>
                      <a:pt x="83370" y="9370"/>
                    </a:lnTo>
                    <a:lnTo>
                      <a:pt x="83370" y="12175"/>
                    </a:lnTo>
                    <a:lnTo>
                      <a:pt x="97892" y="12175"/>
                    </a:lnTo>
                    <a:lnTo>
                      <a:pt x="97892" y="9370"/>
                    </a:lnTo>
                    <a:lnTo>
                      <a:pt x="101174" y="9370"/>
                    </a:lnTo>
                    <a:lnTo>
                      <a:pt x="101174" y="10782"/>
                    </a:lnTo>
                    <a:lnTo>
                      <a:pt x="115656" y="10782"/>
                    </a:lnTo>
                    <a:lnTo>
                      <a:pt x="115656" y="9370"/>
                    </a:lnTo>
                    <a:lnTo>
                      <a:pt x="118481" y="9370"/>
                    </a:lnTo>
                    <a:lnTo>
                      <a:pt x="118481" y="12175"/>
                    </a:lnTo>
                    <a:lnTo>
                      <a:pt x="133460" y="12175"/>
                    </a:lnTo>
                    <a:lnTo>
                      <a:pt x="133460" y="9370"/>
                    </a:lnTo>
                    <a:lnTo>
                      <a:pt x="136285" y="9370"/>
                    </a:lnTo>
                    <a:lnTo>
                      <a:pt x="136285" y="10782"/>
                    </a:lnTo>
                    <a:lnTo>
                      <a:pt x="151722" y="10782"/>
                    </a:lnTo>
                    <a:lnTo>
                      <a:pt x="151722" y="9370"/>
                    </a:lnTo>
                    <a:lnTo>
                      <a:pt x="154527" y="9370"/>
                    </a:lnTo>
                    <a:lnTo>
                      <a:pt x="154527" y="12175"/>
                    </a:lnTo>
                    <a:lnTo>
                      <a:pt x="169048" y="12175"/>
                    </a:lnTo>
                    <a:lnTo>
                      <a:pt x="169048" y="9370"/>
                    </a:lnTo>
                    <a:lnTo>
                      <a:pt x="172331" y="9370"/>
                    </a:lnTo>
                    <a:lnTo>
                      <a:pt x="172331" y="10782"/>
                    </a:lnTo>
                    <a:lnTo>
                      <a:pt x="186852" y="10782"/>
                    </a:lnTo>
                    <a:lnTo>
                      <a:pt x="186852" y="9370"/>
                    </a:lnTo>
                    <a:lnTo>
                      <a:pt x="190115" y="9370"/>
                    </a:lnTo>
                    <a:lnTo>
                      <a:pt x="190115" y="12175"/>
                    </a:lnTo>
                    <a:lnTo>
                      <a:pt x="204636" y="12175"/>
                    </a:lnTo>
                    <a:lnTo>
                      <a:pt x="204636" y="9370"/>
                    </a:lnTo>
                    <a:lnTo>
                      <a:pt x="207441" y="9370"/>
                    </a:lnTo>
                    <a:lnTo>
                      <a:pt x="207441" y="12175"/>
                    </a:lnTo>
                    <a:lnTo>
                      <a:pt x="222440" y="12175"/>
                    </a:lnTo>
                    <a:lnTo>
                      <a:pt x="222440" y="9370"/>
                    </a:lnTo>
                    <a:lnTo>
                      <a:pt x="225722" y="9370"/>
                    </a:lnTo>
                    <a:lnTo>
                      <a:pt x="225722" y="10782"/>
                    </a:lnTo>
                    <a:lnTo>
                      <a:pt x="240224" y="10782"/>
                    </a:lnTo>
                    <a:lnTo>
                      <a:pt x="240224" y="9370"/>
                    </a:lnTo>
                    <a:lnTo>
                      <a:pt x="243507" y="9370"/>
                    </a:lnTo>
                    <a:lnTo>
                      <a:pt x="243507" y="12175"/>
                    </a:lnTo>
                    <a:lnTo>
                      <a:pt x="257551" y="12175"/>
                    </a:lnTo>
                    <a:lnTo>
                      <a:pt x="257551" y="9370"/>
                    </a:lnTo>
                    <a:lnTo>
                      <a:pt x="260833" y="9370"/>
                    </a:lnTo>
                    <a:lnTo>
                      <a:pt x="260833" y="10782"/>
                    </a:lnTo>
                    <a:lnTo>
                      <a:pt x="275355" y="10782"/>
                    </a:lnTo>
                    <a:lnTo>
                      <a:pt x="27535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0" name="Google Shape;2290;p21"/>
              <p:cNvSpPr/>
              <p:nvPr/>
            </p:nvSpPr>
            <p:spPr>
              <a:xfrm>
                <a:off x="363575" y="-634175"/>
                <a:ext cx="6695900" cy="1158775"/>
              </a:xfrm>
              <a:custGeom>
                <a:rect b="b" l="l" r="r" t="t"/>
                <a:pathLst>
                  <a:path extrusionOk="0" h="46351" w="267836">
                    <a:moveTo>
                      <a:pt x="0" y="0"/>
                    </a:moveTo>
                    <a:lnTo>
                      <a:pt x="0" y="46350"/>
                    </a:lnTo>
                    <a:lnTo>
                      <a:pt x="267835" y="46350"/>
                    </a:lnTo>
                    <a:lnTo>
                      <a:pt x="26783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1" name="Google Shape;2291;p21"/>
              <p:cNvSpPr/>
              <p:nvPr/>
            </p:nvSpPr>
            <p:spPr>
              <a:xfrm>
                <a:off x="363575"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2" name="Google Shape;2292;p21"/>
              <p:cNvSpPr/>
              <p:nvPr/>
            </p:nvSpPr>
            <p:spPr>
              <a:xfrm>
                <a:off x="4341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3" name="Google Shape;2293;p21"/>
              <p:cNvSpPr/>
              <p:nvPr/>
            </p:nvSpPr>
            <p:spPr>
              <a:xfrm>
                <a:off x="785300" y="-634175"/>
                <a:ext cx="351125" cy="1228900"/>
              </a:xfrm>
              <a:custGeom>
                <a:rect b="b" l="l" r="r" t="t"/>
                <a:pathLst>
                  <a:path extrusionOk="0" h="49156" w="14045">
                    <a:moveTo>
                      <a:pt x="0" y="0"/>
                    </a:moveTo>
                    <a:lnTo>
                      <a:pt x="0" y="49155"/>
                    </a:lnTo>
                    <a:lnTo>
                      <a:pt x="14044" y="49155"/>
                    </a:lnTo>
                    <a:lnTo>
                      <a:pt x="14044"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4" name="Google Shape;2294;p21"/>
              <p:cNvSpPr/>
              <p:nvPr/>
            </p:nvSpPr>
            <p:spPr>
              <a:xfrm>
                <a:off x="867350" y="-634175"/>
                <a:ext cx="187025" cy="1228900"/>
              </a:xfrm>
              <a:custGeom>
                <a:rect b="b" l="l" r="r" t="t"/>
                <a:pathLst>
                  <a:path extrusionOk="0" h="49156" w="7481">
                    <a:moveTo>
                      <a:pt x="0" y="0"/>
                    </a:moveTo>
                    <a:lnTo>
                      <a:pt x="0" y="49155"/>
                    </a:lnTo>
                    <a:lnTo>
                      <a:pt x="7480" y="49155"/>
                    </a:lnTo>
                    <a:lnTo>
                      <a:pt x="7480"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5" name="Google Shape;2295;p21"/>
              <p:cNvSpPr/>
              <p:nvPr/>
            </p:nvSpPr>
            <p:spPr>
              <a:xfrm>
                <a:off x="119507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6" name="Google Shape;2296;p21"/>
              <p:cNvSpPr/>
              <p:nvPr/>
            </p:nvSpPr>
            <p:spPr>
              <a:xfrm>
                <a:off x="1277150" y="-634175"/>
                <a:ext cx="198950" cy="1194575"/>
              </a:xfrm>
              <a:custGeom>
                <a:rect b="b" l="l" r="r" t="t"/>
                <a:pathLst>
                  <a:path extrusionOk="0" h="47783" w="7958">
                    <a:moveTo>
                      <a:pt x="0" y="0"/>
                    </a:moveTo>
                    <a:lnTo>
                      <a:pt x="0" y="47782"/>
                    </a:lnTo>
                    <a:lnTo>
                      <a:pt x="7957" y="47782"/>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7" name="Google Shape;2297;p21"/>
              <p:cNvSpPr/>
              <p:nvPr/>
            </p:nvSpPr>
            <p:spPr>
              <a:xfrm>
                <a:off x="1616300" y="-634175"/>
                <a:ext cx="363075" cy="1228900"/>
              </a:xfrm>
              <a:custGeom>
                <a:rect b="b" l="l" r="r" t="t"/>
                <a:pathLst>
                  <a:path extrusionOk="0" h="49156" w="14523">
                    <a:moveTo>
                      <a:pt x="1" y="0"/>
                    </a:moveTo>
                    <a:lnTo>
                      <a:pt x="1" y="49155"/>
                    </a:lnTo>
                    <a:lnTo>
                      <a:pt x="14523" y="49155"/>
                    </a:lnTo>
                    <a:lnTo>
                      <a:pt x="14523"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8" name="Google Shape;2298;p21"/>
              <p:cNvSpPr/>
              <p:nvPr/>
            </p:nvSpPr>
            <p:spPr>
              <a:xfrm>
                <a:off x="1698375" y="-634175"/>
                <a:ext cx="210875" cy="1228900"/>
              </a:xfrm>
              <a:custGeom>
                <a:rect b="b" l="l" r="r" t="t"/>
                <a:pathLst>
                  <a:path extrusionOk="0" h="49156" w="8435">
                    <a:moveTo>
                      <a:pt x="0" y="0"/>
                    </a:moveTo>
                    <a:lnTo>
                      <a:pt x="0" y="49155"/>
                    </a:lnTo>
                    <a:lnTo>
                      <a:pt x="8435" y="49155"/>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9" name="Google Shape;2299;p21"/>
              <p:cNvSpPr/>
              <p:nvPr/>
            </p:nvSpPr>
            <p:spPr>
              <a:xfrm>
                <a:off x="2038025" y="-634175"/>
                <a:ext cx="351150" cy="1194575"/>
              </a:xfrm>
              <a:custGeom>
                <a:rect b="b" l="l" r="r" t="t"/>
                <a:pathLst>
                  <a:path extrusionOk="0" h="47783" w="14046">
                    <a:moveTo>
                      <a:pt x="1" y="0"/>
                    </a:moveTo>
                    <a:lnTo>
                      <a:pt x="1" y="47782"/>
                    </a:lnTo>
                    <a:lnTo>
                      <a:pt x="14045" y="47782"/>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0" name="Google Shape;2300;p21"/>
              <p:cNvSpPr/>
              <p:nvPr/>
            </p:nvSpPr>
            <p:spPr>
              <a:xfrm>
                <a:off x="2108150"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1" name="Google Shape;2301;p21"/>
              <p:cNvSpPr/>
              <p:nvPr/>
            </p:nvSpPr>
            <p:spPr>
              <a:xfrm>
                <a:off x="2447825" y="-634175"/>
                <a:ext cx="363075" cy="1228900"/>
              </a:xfrm>
              <a:custGeom>
                <a:rect b="b" l="l" r="r" t="t"/>
                <a:pathLst>
                  <a:path extrusionOk="0" h="49156" w="14523">
                    <a:moveTo>
                      <a:pt x="0" y="0"/>
                    </a:moveTo>
                    <a:lnTo>
                      <a:pt x="0"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2" name="Google Shape;2302;p21"/>
              <p:cNvSpPr/>
              <p:nvPr/>
            </p:nvSpPr>
            <p:spPr>
              <a:xfrm>
                <a:off x="25293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3" name="Google Shape;2303;p21"/>
              <p:cNvSpPr/>
              <p:nvPr/>
            </p:nvSpPr>
            <p:spPr>
              <a:xfrm>
                <a:off x="28929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4" name="Google Shape;2304;p21"/>
              <p:cNvSpPr/>
              <p:nvPr/>
            </p:nvSpPr>
            <p:spPr>
              <a:xfrm>
                <a:off x="29739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5" name="Google Shape;2305;p21"/>
              <p:cNvSpPr/>
              <p:nvPr/>
            </p:nvSpPr>
            <p:spPr>
              <a:xfrm>
                <a:off x="3325600" y="-634175"/>
                <a:ext cx="374500" cy="1228900"/>
              </a:xfrm>
              <a:custGeom>
                <a:rect b="b" l="l" r="r" t="t"/>
                <a:pathLst>
                  <a:path extrusionOk="0" h="49156" w="14980">
                    <a:moveTo>
                      <a:pt x="0" y="0"/>
                    </a:moveTo>
                    <a:lnTo>
                      <a:pt x="0" y="49155"/>
                    </a:lnTo>
                    <a:lnTo>
                      <a:pt x="14979" y="49155"/>
                    </a:lnTo>
                    <a:lnTo>
                      <a:pt x="1497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6" name="Google Shape;2306;p21"/>
              <p:cNvSpPr/>
              <p:nvPr/>
            </p:nvSpPr>
            <p:spPr>
              <a:xfrm>
                <a:off x="3407650" y="-634175"/>
                <a:ext cx="210375" cy="1228900"/>
              </a:xfrm>
              <a:custGeom>
                <a:rect b="b" l="l" r="r" t="t"/>
                <a:pathLst>
                  <a:path extrusionOk="0" h="49156" w="8415">
                    <a:moveTo>
                      <a:pt x="0" y="0"/>
                    </a:moveTo>
                    <a:lnTo>
                      <a:pt x="0" y="49155"/>
                    </a:lnTo>
                    <a:lnTo>
                      <a:pt x="8415" y="49155"/>
                    </a:lnTo>
                    <a:lnTo>
                      <a:pt x="841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7" name="Google Shape;2307;p21"/>
              <p:cNvSpPr/>
              <p:nvPr/>
            </p:nvSpPr>
            <p:spPr>
              <a:xfrm>
                <a:off x="3770675" y="-634175"/>
                <a:ext cx="385950" cy="1194575"/>
              </a:xfrm>
              <a:custGeom>
                <a:rect b="b" l="l" r="r" t="t"/>
                <a:pathLst>
                  <a:path extrusionOk="0" h="47783" w="15438">
                    <a:moveTo>
                      <a:pt x="1" y="0"/>
                    </a:moveTo>
                    <a:lnTo>
                      <a:pt x="1" y="47782"/>
                    </a:lnTo>
                    <a:lnTo>
                      <a:pt x="15438" y="47782"/>
                    </a:lnTo>
                    <a:lnTo>
                      <a:pt x="15438"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8" name="Google Shape;2308;p21"/>
              <p:cNvSpPr/>
              <p:nvPr/>
            </p:nvSpPr>
            <p:spPr>
              <a:xfrm>
                <a:off x="38641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9" name="Google Shape;2309;p21"/>
              <p:cNvSpPr/>
              <p:nvPr/>
            </p:nvSpPr>
            <p:spPr>
              <a:xfrm>
                <a:off x="42267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0" name="Google Shape;2310;p21"/>
              <p:cNvSpPr/>
              <p:nvPr/>
            </p:nvSpPr>
            <p:spPr>
              <a:xfrm>
                <a:off x="4308775" y="-634175"/>
                <a:ext cx="187025" cy="1228900"/>
              </a:xfrm>
              <a:custGeom>
                <a:rect b="b" l="l" r="r" t="t"/>
                <a:pathLst>
                  <a:path extrusionOk="0" h="49156" w="7481">
                    <a:moveTo>
                      <a:pt x="1" y="0"/>
                    </a:moveTo>
                    <a:lnTo>
                      <a:pt x="1" y="49155"/>
                    </a:lnTo>
                    <a:lnTo>
                      <a:pt x="7481" y="49155"/>
                    </a:lnTo>
                    <a:lnTo>
                      <a:pt x="748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1" name="Google Shape;2311;p21"/>
              <p:cNvSpPr/>
              <p:nvPr/>
            </p:nvSpPr>
            <p:spPr>
              <a:xfrm>
                <a:off x="467182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2" name="Google Shape;2312;p21"/>
              <p:cNvSpPr/>
              <p:nvPr/>
            </p:nvSpPr>
            <p:spPr>
              <a:xfrm>
                <a:off x="47419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3" name="Google Shape;2313;p21"/>
              <p:cNvSpPr/>
              <p:nvPr/>
            </p:nvSpPr>
            <p:spPr>
              <a:xfrm>
                <a:off x="51164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4" name="Google Shape;2314;p21"/>
              <p:cNvSpPr/>
              <p:nvPr/>
            </p:nvSpPr>
            <p:spPr>
              <a:xfrm>
                <a:off x="51984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5" name="Google Shape;2315;p21"/>
              <p:cNvSpPr/>
              <p:nvPr/>
            </p:nvSpPr>
            <p:spPr>
              <a:xfrm>
                <a:off x="5549600" y="-634175"/>
                <a:ext cx="375000" cy="1228900"/>
              </a:xfrm>
              <a:custGeom>
                <a:rect b="b" l="l" r="r" t="t"/>
                <a:pathLst>
                  <a:path extrusionOk="0" h="49156" w="15000">
                    <a:moveTo>
                      <a:pt x="0" y="0"/>
                    </a:moveTo>
                    <a:lnTo>
                      <a:pt x="0" y="49155"/>
                    </a:lnTo>
                    <a:lnTo>
                      <a:pt x="14999" y="49155"/>
                    </a:lnTo>
                    <a:lnTo>
                      <a:pt x="1499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6" name="Google Shape;2316;p21"/>
              <p:cNvSpPr/>
              <p:nvPr/>
            </p:nvSpPr>
            <p:spPr>
              <a:xfrm>
                <a:off x="5631650" y="-634175"/>
                <a:ext cx="198950" cy="1228900"/>
              </a:xfrm>
              <a:custGeom>
                <a:rect b="b" l="l" r="r" t="t"/>
                <a:pathLst>
                  <a:path extrusionOk="0" h="49156" w="7958">
                    <a:moveTo>
                      <a:pt x="0" y="0"/>
                    </a:moveTo>
                    <a:lnTo>
                      <a:pt x="0" y="49155"/>
                    </a:lnTo>
                    <a:lnTo>
                      <a:pt x="7957" y="49155"/>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7" name="Google Shape;2317;p21"/>
              <p:cNvSpPr/>
              <p:nvPr/>
            </p:nvSpPr>
            <p:spPr>
              <a:xfrm>
                <a:off x="60066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8" name="Google Shape;2318;p21"/>
              <p:cNvSpPr/>
              <p:nvPr/>
            </p:nvSpPr>
            <p:spPr>
              <a:xfrm>
                <a:off x="60767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9" name="Google Shape;2319;p21"/>
              <p:cNvSpPr/>
              <p:nvPr/>
            </p:nvSpPr>
            <p:spPr>
              <a:xfrm>
                <a:off x="6451225" y="-634175"/>
                <a:ext cx="351125" cy="1228900"/>
              </a:xfrm>
              <a:custGeom>
                <a:rect b="b" l="l" r="r" t="t"/>
                <a:pathLst>
                  <a:path extrusionOk="0" h="49156" w="14045">
                    <a:moveTo>
                      <a:pt x="1" y="0"/>
                    </a:moveTo>
                    <a:lnTo>
                      <a:pt x="1" y="49155"/>
                    </a:lnTo>
                    <a:lnTo>
                      <a:pt x="14045" y="49155"/>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0" name="Google Shape;2320;p21"/>
              <p:cNvSpPr/>
              <p:nvPr/>
            </p:nvSpPr>
            <p:spPr>
              <a:xfrm>
                <a:off x="6532775" y="-634175"/>
                <a:ext cx="187525" cy="1228900"/>
              </a:xfrm>
              <a:custGeom>
                <a:rect b="b" l="l" r="r" t="t"/>
                <a:pathLst>
                  <a:path extrusionOk="0" h="49156" w="7501">
                    <a:moveTo>
                      <a:pt x="1" y="0"/>
                    </a:moveTo>
                    <a:lnTo>
                      <a:pt x="1" y="49155"/>
                    </a:lnTo>
                    <a:lnTo>
                      <a:pt x="7501" y="49155"/>
                    </a:lnTo>
                    <a:lnTo>
                      <a:pt x="750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1" name="Google Shape;2321;p21"/>
              <p:cNvSpPr/>
              <p:nvPr/>
            </p:nvSpPr>
            <p:spPr>
              <a:xfrm>
                <a:off x="6884400"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2" name="Google Shape;2322;p21"/>
              <p:cNvSpPr/>
              <p:nvPr/>
            </p:nvSpPr>
            <p:spPr>
              <a:xfrm>
                <a:off x="69783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3" name="Google Shape;2323;p21"/>
              <p:cNvSpPr/>
              <p:nvPr/>
            </p:nvSpPr>
            <p:spPr>
              <a:xfrm>
                <a:off x="211400" y="-634175"/>
                <a:ext cx="7094250" cy="25"/>
              </a:xfrm>
              <a:custGeom>
                <a:rect b="b" l="l" r="r" t="t"/>
                <a:pathLst>
                  <a:path extrusionOk="0" fill="none" h="1" w="283770">
                    <a:moveTo>
                      <a:pt x="0" y="0"/>
                    </a:moveTo>
                    <a:lnTo>
                      <a:pt x="283769" y="0"/>
                    </a:lnTo>
                  </a:path>
                </a:pathLst>
              </a:custGeom>
              <a:noFill/>
              <a:ln cap="flat" cmpd="sng" w="46750">
                <a:solidFill>
                  <a:srgbClr val="FFB726"/>
                </a:solidFill>
                <a:prstDash val="solid"/>
                <a:miter lim="1989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4" name="Google Shape;2324;p21"/>
              <p:cNvSpPr/>
              <p:nvPr/>
            </p:nvSpPr>
            <p:spPr>
              <a:xfrm>
                <a:off x="7287225" y="-693375"/>
                <a:ext cx="127825" cy="128350"/>
              </a:xfrm>
              <a:custGeom>
                <a:rect b="b" l="l" r="r" t="t"/>
                <a:pathLst>
                  <a:path extrusionOk="0" h="5134" w="5113">
                    <a:moveTo>
                      <a:pt x="2566" y="1"/>
                    </a:moveTo>
                    <a:cubicBezTo>
                      <a:pt x="1134" y="1"/>
                      <a:pt x="0" y="1155"/>
                      <a:pt x="0" y="2567"/>
                    </a:cubicBezTo>
                    <a:cubicBezTo>
                      <a:pt x="0" y="3979"/>
                      <a:pt x="1134" y="5133"/>
                      <a:pt x="2566" y="5133"/>
                    </a:cubicBezTo>
                    <a:cubicBezTo>
                      <a:pt x="3979" y="5133"/>
                      <a:pt x="5113" y="3979"/>
                      <a:pt x="5113" y="2567"/>
                    </a:cubicBezTo>
                    <a:cubicBezTo>
                      <a:pt x="5113" y="1155"/>
                      <a:pt x="3979" y="1"/>
                      <a:pt x="2566"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5" name="Google Shape;2325;p21"/>
              <p:cNvSpPr/>
              <p:nvPr/>
            </p:nvSpPr>
            <p:spPr>
              <a:xfrm>
                <a:off x="193475" y="-693375"/>
                <a:ext cx="128350" cy="128350"/>
              </a:xfrm>
              <a:custGeom>
                <a:rect b="b" l="l" r="r" t="t"/>
                <a:pathLst>
                  <a:path extrusionOk="0" h="5134" w="5134">
                    <a:moveTo>
                      <a:pt x="2567" y="1"/>
                    </a:moveTo>
                    <a:cubicBezTo>
                      <a:pt x="1155" y="1"/>
                      <a:pt x="1" y="1155"/>
                      <a:pt x="1" y="2567"/>
                    </a:cubicBezTo>
                    <a:cubicBezTo>
                      <a:pt x="1" y="3979"/>
                      <a:pt x="1155" y="5133"/>
                      <a:pt x="2567" y="5133"/>
                    </a:cubicBezTo>
                    <a:cubicBezTo>
                      <a:pt x="3979" y="5133"/>
                      <a:pt x="5133" y="3979"/>
                      <a:pt x="5133" y="2567"/>
                    </a:cubicBezTo>
                    <a:cubicBezTo>
                      <a:pt x="5133" y="1155"/>
                      <a:pt x="3979" y="1"/>
                      <a:pt x="2567"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326" name="Google Shape;2326;p21"/>
          <p:cNvSpPr txBox="1"/>
          <p:nvPr>
            <p:ph type="title"/>
          </p:nvPr>
        </p:nvSpPr>
        <p:spPr>
          <a:xfrm>
            <a:off x="3784050" y="1456257"/>
            <a:ext cx="4471500" cy="10521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600"/>
              <a:buNone/>
              <a:defRPr/>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327" name="Google Shape;2327;p21"/>
          <p:cNvSpPr txBox="1"/>
          <p:nvPr>
            <p:ph idx="1" type="subTitle"/>
          </p:nvPr>
        </p:nvSpPr>
        <p:spPr>
          <a:xfrm>
            <a:off x="3784050" y="2508607"/>
            <a:ext cx="4471500" cy="1274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2328" name="Shape 2328"/>
        <p:cNvGrpSpPr/>
        <p:nvPr/>
      </p:nvGrpSpPr>
      <p:grpSpPr>
        <a:xfrm>
          <a:off x="0" y="0"/>
          <a:ext cx="0" cy="0"/>
          <a:chOff x="0" y="0"/>
          <a:chExt cx="0" cy="0"/>
        </a:xfrm>
      </p:grpSpPr>
      <p:sp>
        <p:nvSpPr>
          <p:cNvPr id="2329" name="Google Shape;2329;p22"/>
          <p:cNvSpPr txBox="1"/>
          <p:nvPr>
            <p:ph type="title"/>
          </p:nvPr>
        </p:nvSpPr>
        <p:spPr>
          <a:xfrm rot="323">
            <a:off x="720000" y="1856400"/>
            <a:ext cx="3195000" cy="2017500"/>
          </a:xfrm>
          <a:prstGeom prst="rect">
            <a:avLst/>
          </a:prstGeom>
          <a:noFill/>
          <a:ln>
            <a:noFill/>
          </a:ln>
        </p:spPr>
        <p:txBody>
          <a:bodyPr anchorCtr="0" anchor="ctr" bIns="91425" lIns="91425" spcFirstLastPara="1" rIns="91425" wrap="square" tIns="91425">
            <a:noAutofit/>
          </a:bodyPr>
          <a:lstStyle>
            <a:lvl1pPr lvl="0" algn="l">
              <a:lnSpc>
                <a:spcPct val="90000"/>
              </a:lnSpc>
              <a:spcBef>
                <a:spcPts val="0"/>
              </a:spcBef>
              <a:spcAft>
                <a:spcPts val="0"/>
              </a:spcAft>
              <a:buSzPts val="3000"/>
              <a:buNone/>
              <a:defRPr sz="3200"/>
            </a:lvl1pPr>
            <a:lvl2pPr lvl="1" algn="ctr">
              <a:lnSpc>
                <a:spcPct val="100000"/>
              </a:lnSpc>
              <a:spcBef>
                <a:spcPts val="0"/>
              </a:spcBef>
              <a:spcAft>
                <a:spcPts val="0"/>
              </a:spcAft>
              <a:buSzPts val="2800"/>
              <a:buNone/>
              <a:defRPr/>
            </a:lvl2pPr>
            <a:lvl3pPr lvl="2" algn="ctr">
              <a:lnSpc>
                <a:spcPct val="100000"/>
              </a:lnSpc>
              <a:spcBef>
                <a:spcPts val="0"/>
              </a:spcBef>
              <a:spcAft>
                <a:spcPts val="0"/>
              </a:spcAft>
              <a:buSzPts val="2800"/>
              <a:buNone/>
              <a:defRPr/>
            </a:lvl3pPr>
            <a:lvl4pPr lvl="3" algn="ctr">
              <a:lnSpc>
                <a:spcPct val="100000"/>
              </a:lnSpc>
              <a:spcBef>
                <a:spcPts val="0"/>
              </a:spcBef>
              <a:spcAft>
                <a:spcPts val="0"/>
              </a:spcAft>
              <a:buSzPts val="2800"/>
              <a:buNone/>
              <a:defRPr/>
            </a:lvl4pPr>
            <a:lvl5pPr lvl="4" algn="ctr">
              <a:lnSpc>
                <a:spcPct val="100000"/>
              </a:lnSpc>
              <a:spcBef>
                <a:spcPts val="0"/>
              </a:spcBef>
              <a:spcAft>
                <a:spcPts val="0"/>
              </a:spcAft>
              <a:buSzPts val="2800"/>
              <a:buNone/>
              <a:defRPr/>
            </a:lvl5pPr>
            <a:lvl6pPr lvl="5" algn="ctr">
              <a:lnSpc>
                <a:spcPct val="100000"/>
              </a:lnSpc>
              <a:spcBef>
                <a:spcPts val="0"/>
              </a:spcBef>
              <a:spcAft>
                <a:spcPts val="0"/>
              </a:spcAft>
              <a:buSzPts val="2800"/>
              <a:buNone/>
              <a:defRPr/>
            </a:lvl6pPr>
            <a:lvl7pPr lvl="6" algn="ctr">
              <a:lnSpc>
                <a:spcPct val="100000"/>
              </a:lnSpc>
              <a:spcBef>
                <a:spcPts val="0"/>
              </a:spcBef>
              <a:spcAft>
                <a:spcPts val="0"/>
              </a:spcAft>
              <a:buSzPts val="2800"/>
              <a:buNone/>
              <a:defRPr/>
            </a:lvl7pPr>
            <a:lvl8pPr lvl="7" algn="ctr">
              <a:lnSpc>
                <a:spcPct val="100000"/>
              </a:lnSpc>
              <a:spcBef>
                <a:spcPts val="0"/>
              </a:spcBef>
              <a:spcAft>
                <a:spcPts val="0"/>
              </a:spcAft>
              <a:buSzPts val="2800"/>
              <a:buNone/>
              <a:defRPr/>
            </a:lvl8pPr>
            <a:lvl9pPr lvl="8" algn="ctr">
              <a:lnSpc>
                <a:spcPct val="100000"/>
              </a:lnSpc>
              <a:spcBef>
                <a:spcPts val="0"/>
              </a:spcBef>
              <a:spcAft>
                <a:spcPts val="0"/>
              </a:spcAft>
              <a:buSzPts val="28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2330" name="Shape 2330"/>
        <p:cNvGrpSpPr/>
        <p:nvPr/>
      </p:nvGrpSpPr>
      <p:grpSpPr>
        <a:xfrm>
          <a:off x="0" y="0"/>
          <a:ext cx="0" cy="0"/>
          <a:chOff x="0" y="0"/>
          <a:chExt cx="0" cy="0"/>
        </a:xfrm>
      </p:grpSpPr>
      <p:sp>
        <p:nvSpPr>
          <p:cNvPr id="2331" name="Google Shape;2331;p23"/>
          <p:cNvSpPr/>
          <p:nvPr/>
        </p:nvSpPr>
        <p:spPr>
          <a:xfrm>
            <a:off x="-7175" y="3610750"/>
            <a:ext cx="91587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332" name="Google Shape;2332;p23"/>
          <p:cNvGrpSpPr/>
          <p:nvPr/>
        </p:nvGrpSpPr>
        <p:grpSpPr>
          <a:xfrm>
            <a:off x="-43050" y="-616925"/>
            <a:ext cx="5196675" cy="5329438"/>
            <a:chOff x="-43050" y="-616925"/>
            <a:chExt cx="5196675" cy="5329438"/>
          </a:xfrm>
        </p:grpSpPr>
        <p:sp>
          <p:nvSpPr>
            <p:cNvPr id="2333" name="Google Shape;2333;p23"/>
            <p:cNvSpPr/>
            <p:nvPr/>
          </p:nvSpPr>
          <p:spPr>
            <a:xfrm>
              <a:off x="-43050" y="-616925"/>
              <a:ext cx="5064600" cy="5165025"/>
            </a:xfrm>
            <a:custGeom>
              <a:rect b="b" l="l" r="r" t="t"/>
              <a:pathLst>
                <a:path extrusionOk="0" h="206601" w="202584">
                  <a:moveTo>
                    <a:pt x="202584" y="201435"/>
                  </a:moveTo>
                  <a:lnTo>
                    <a:pt x="0" y="0"/>
                  </a:lnTo>
                  <a:lnTo>
                    <a:pt x="2285" y="176941"/>
                  </a:lnTo>
                  <a:lnTo>
                    <a:pt x="195410" y="206601"/>
                  </a:lnTo>
                  <a:close/>
                </a:path>
              </a:pathLst>
            </a:custGeom>
            <a:gradFill>
              <a:gsLst>
                <a:gs pos="0">
                  <a:srgbClr val="FFF6DB">
                    <a:alpha val="1568"/>
                  </a:srgbClr>
                </a:gs>
                <a:gs pos="100000">
                  <a:srgbClr val="FAD25C">
                    <a:alpha val="29019"/>
                  </a:srgbClr>
                </a:gs>
              </a:gsLst>
              <a:lin ang="18900044" scaled="0"/>
            </a:gradFill>
            <a:ln>
              <a:noFill/>
            </a:ln>
          </p:spPr>
        </p:sp>
        <p:grpSp>
          <p:nvGrpSpPr>
            <p:cNvPr id="2334" name="Google Shape;2334;p23"/>
            <p:cNvGrpSpPr/>
            <p:nvPr/>
          </p:nvGrpSpPr>
          <p:grpSpPr>
            <a:xfrm flipH="1">
              <a:off x="4793350" y="4364763"/>
              <a:ext cx="360275" cy="347750"/>
              <a:chOff x="1618825" y="2930900"/>
              <a:chExt cx="360275" cy="347750"/>
            </a:xfrm>
          </p:grpSpPr>
          <p:sp>
            <p:nvSpPr>
              <p:cNvPr id="2335" name="Google Shape;2335;p23"/>
              <p:cNvSpPr/>
              <p:nvPr/>
            </p:nvSpPr>
            <p:spPr>
              <a:xfrm>
                <a:off x="1670525" y="2930900"/>
                <a:ext cx="308575" cy="281975"/>
              </a:xfrm>
              <a:custGeom>
                <a:rect b="b" l="l" r="r" t="t"/>
                <a:pathLst>
                  <a:path extrusionOk="0" h="11279" w="12343">
                    <a:moveTo>
                      <a:pt x="4663" y="0"/>
                    </a:moveTo>
                    <a:cubicBezTo>
                      <a:pt x="4463" y="0"/>
                      <a:pt x="4317" y="54"/>
                      <a:pt x="4237" y="166"/>
                    </a:cubicBezTo>
                    <a:lnTo>
                      <a:pt x="1735" y="3302"/>
                    </a:lnTo>
                    <a:cubicBezTo>
                      <a:pt x="1" y="5403"/>
                      <a:pt x="368" y="8506"/>
                      <a:pt x="2503" y="10207"/>
                    </a:cubicBezTo>
                    <a:cubicBezTo>
                      <a:pt x="3408" y="10929"/>
                      <a:pt x="4483" y="11278"/>
                      <a:pt x="5552" y="11278"/>
                    </a:cubicBezTo>
                    <a:cubicBezTo>
                      <a:pt x="7002" y="11278"/>
                      <a:pt x="8442" y="10635"/>
                      <a:pt x="9441" y="9406"/>
                    </a:cubicBezTo>
                    <a:lnTo>
                      <a:pt x="11943" y="6304"/>
                    </a:lnTo>
                    <a:cubicBezTo>
                      <a:pt x="12343" y="5737"/>
                      <a:pt x="10975" y="3902"/>
                      <a:pt x="8840" y="2234"/>
                    </a:cubicBezTo>
                    <a:cubicBezTo>
                      <a:pt x="7156" y="871"/>
                      <a:pt x="5472" y="0"/>
                      <a:pt x="466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6" name="Google Shape;2336;p23"/>
              <p:cNvSpPr/>
              <p:nvPr/>
            </p:nvSpPr>
            <p:spPr>
              <a:xfrm>
                <a:off x="1703050" y="3050950"/>
                <a:ext cx="270225" cy="161925"/>
              </a:xfrm>
              <a:custGeom>
                <a:rect b="b" l="l" r="r" t="t"/>
                <a:pathLst>
                  <a:path extrusionOk="0" h="6477" w="10809">
                    <a:moveTo>
                      <a:pt x="10108" y="1"/>
                    </a:moveTo>
                    <a:lnTo>
                      <a:pt x="10108" y="1"/>
                    </a:lnTo>
                    <a:cubicBezTo>
                      <a:pt x="10375" y="435"/>
                      <a:pt x="10475" y="835"/>
                      <a:pt x="10308" y="1035"/>
                    </a:cubicBezTo>
                    <a:lnTo>
                      <a:pt x="7806" y="4171"/>
                    </a:lnTo>
                    <a:cubicBezTo>
                      <a:pt x="6827" y="5380"/>
                      <a:pt x="5384" y="6026"/>
                      <a:pt x="3929" y="6026"/>
                    </a:cubicBezTo>
                    <a:cubicBezTo>
                      <a:pt x="2855" y="6026"/>
                      <a:pt x="1774" y="5674"/>
                      <a:pt x="868" y="4938"/>
                    </a:cubicBezTo>
                    <a:cubicBezTo>
                      <a:pt x="534" y="4671"/>
                      <a:pt x="268" y="4371"/>
                      <a:pt x="1" y="4037"/>
                    </a:cubicBezTo>
                    <a:lnTo>
                      <a:pt x="1" y="4037"/>
                    </a:lnTo>
                    <a:cubicBezTo>
                      <a:pt x="301" y="4537"/>
                      <a:pt x="701" y="5038"/>
                      <a:pt x="1168" y="5405"/>
                    </a:cubicBezTo>
                    <a:cubicBezTo>
                      <a:pt x="2074" y="6127"/>
                      <a:pt x="3148" y="6476"/>
                      <a:pt x="4215" y="6476"/>
                    </a:cubicBezTo>
                    <a:cubicBezTo>
                      <a:pt x="5661" y="6476"/>
                      <a:pt x="7094" y="5833"/>
                      <a:pt x="8073" y="4604"/>
                    </a:cubicBezTo>
                    <a:lnTo>
                      <a:pt x="10575" y="1502"/>
                    </a:lnTo>
                    <a:cubicBezTo>
                      <a:pt x="10808" y="1235"/>
                      <a:pt x="10575" y="635"/>
                      <a:pt x="1010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7" name="Google Shape;2337;p23"/>
              <p:cNvSpPr/>
              <p:nvPr/>
            </p:nvSpPr>
            <p:spPr>
              <a:xfrm>
                <a:off x="1783100" y="2944200"/>
                <a:ext cx="177675" cy="133475"/>
              </a:xfrm>
              <a:custGeom>
                <a:rect b="b" l="l" r="r" t="t"/>
                <a:pathLst>
                  <a:path extrusionOk="0" h="5339" w="7107">
                    <a:moveTo>
                      <a:pt x="740" y="1"/>
                    </a:moveTo>
                    <a:cubicBezTo>
                      <a:pt x="573" y="1"/>
                      <a:pt x="446" y="44"/>
                      <a:pt x="368" y="135"/>
                    </a:cubicBezTo>
                    <a:cubicBezTo>
                      <a:pt x="1" y="602"/>
                      <a:pt x="1168" y="2103"/>
                      <a:pt x="2936" y="3504"/>
                    </a:cubicBezTo>
                    <a:cubicBezTo>
                      <a:pt x="4333" y="4605"/>
                      <a:pt x="5708" y="5339"/>
                      <a:pt x="6400" y="5339"/>
                    </a:cubicBezTo>
                    <a:cubicBezTo>
                      <a:pt x="6567" y="5339"/>
                      <a:pt x="6695" y="5296"/>
                      <a:pt x="6772" y="5205"/>
                    </a:cubicBezTo>
                    <a:cubicBezTo>
                      <a:pt x="7106" y="4805"/>
                      <a:pt x="5972" y="3237"/>
                      <a:pt x="4204" y="1836"/>
                    </a:cubicBezTo>
                    <a:cubicBezTo>
                      <a:pt x="2807" y="734"/>
                      <a:pt x="1432" y="1"/>
                      <a:pt x="7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8" name="Google Shape;2338;p23"/>
              <p:cNvSpPr/>
              <p:nvPr/>
            </p:nvSpPr>
            <p:spPr>
              <a:xfrm>
                <a:off x="1783100" y="2945050"/>
                <a:ext cx="171000" cy="134050"/>
              </a:xfrm>
              <a:custGeom>
                <a:rect b="b" l="l" r="r" t="t"/>
                <a:pathLst>
                  <a:path extrusionOk="0" h="5362" w="6840">
                    <a:moveTo>
                      <a:pt x="568" y="1"/>
                    </a:moveTo>
                    <a:cubicBezTo>
                      <a:pt x="468" y="1"/>
                      <a:pt x="435" y="67"/>
                      <a:pt x="401" y="134"/>
                    </a:cubicBezTo>
                    <a:cubicBezTo>
                      <a:pt x="1" y="601"/>
                      <a:pt x="1168" y="2102"/>
                      <a:pt x="2936" y="3503"/>
                    </a:cubicBezTo>
                    <a:cubicBezTo>
                      <a:pt x="4336" y="4660"/>
                      <a:pt x="5757" y="5362"/>
                      <a:pt x="6429" y="5362"/>
                    </a:cubicBezTo>
                    <a:cubicBezTo>
                      <a:pt x="6590" y="5362"/>
                      <a:pt x="6708" y="5321"/>
                      <a:pt x="6772" y="5238"/>
                    </a:cubicBezTo>
                    <a:cubicBezTo>
                      <a:pt x="6839" y="5071"/>
                      <a:pt x="6806" y="4804"/>
                      <a:pt x="6672" y="4504"/>
                    </a:cubicBezTo>
                    <a:cubicBezTo>
                      <a:pt x="6619" y="4519"/>
                      <a:pt x="6557" y="4527"/>
                      <a:pt x="6487" y="4527"/>
                    </a:cubicBezTo>
                    <a:cubicBezTo>
                      <a:pt x="5815" y="4527"/>
                      <a:pt x="4423" y="3817"/>
                      <a:pt x="3003" y="2669"/>
                    </a:cubicBezTo>
                    <a:cubicBezTo>
                      <a:pt x="1802" y="1735"/>
                      <a:pt x="902" y="734"/>
                      <a:pt x="56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9" name="Google Shape;2339;p23"/>
              <p:cNvSpPr/>
              <p:nvPr/>
            </p:nvSpPr>
            <p:spPr>
              <a:xfrm>
                <a:off x="1619650" y="3249425"/>
                <a:ext cx="311100" cy="28400"/>
              </a:xfrm>
              <a:custGeom>
                <a:rect b="b" l="l" r="r" t="t"/>
                <a:pathLst>
                  <a:path extrusionOk="0" h="1136" w="12444">
                    <a:moveTo>
                      <a:pt x="6205" y="1"/>
                    </a:moveTo>
                    <a:cubicBezTo>
                      <a:pt x="2770" y="1"/>
                      <a:pt x="1" y="201"/>
                      <a:pt x="1" y="501"/>
                    </a:cubicBezTo>
                    <a:lnTo>
                      <a:pt x="1" y="1135"/>
                    </a:lnTo>
                    <a:lnTo>
                      <a:pt x="12443" y="1135"/>
                    </a:lnTo>
                    <a:lnTo>
                      <a:pt x="12443" y="501"/>
                    </a:lnTo>
                    <a:cubicBezTo>
                      <a:pt x="12443" y="201"/>
                      <a:pt x="9641" y="1"/>
                      <a:pt x="620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0" name="Google Shape;2340;p23"/>
              <p:cNvSpPr/>
              <p:nvPr/>
            </p:nvSpPr>
            <p:spPr>
              <a:xfrm>
                <a:off x="1618825" y="3264450"/>
                <a:ext cx="311075" cy="14200"/>
              </a:xfrm>
              <a:custGeom>
                <a:rect b="b" l="l" r="r" t="t"/>
                <a:pathLst>
                  <a:path extrusionOk="0" h="568" w="12443">
                    <a:moveTo>
                      <a:pt x="1" y="0"/>
                    </a:moveTo>
                    <a:lnTo>
                      <a:pt x="1" y="567"/>
                    </a:lnTo>
                    <a:lnTo>
                      <a:pt x="12443" y="567"/>
                    </a:lnTo>
                    <a:lnTo>
                      <a:pt x="1244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1" name="Google Shape;2341;p23"/>
              <p:cNvSpPr/>
              <p:nvPr/>
            </p:nvSpPr>
            <p:spPr>
              <a:xfrm>
                <a:off x="1705550" y="3136850"/>
                <a:ext cx="80925" cy="115100"/>
              </a:xfrm>
              <a:custGeom>
                <a:rect b="b" l="l" r="r" t="t"/>
                <a:pathLst>
                  <a:path extrusionOk="0" fill="none" h="4604" w="3237">
                    <a:moveTo>
                      <a:pt x="1602" y="4604"/>
                    </a:moveTo>
                    <a:cubicBezTo>
                      <a:pt x="1602" y="4604"/>
                      <a:pt x="1" y="1669"/>
                      <a:pt x="3236" y="1"/>
                    </a:cubicBezTo>
                  </a:path>
                </a:pathLst>
              </a:custGeom>
              <a:solidFill>
                <a:schemeClr val="lt1"/>
              </a:solidFill>
              <a:ln cap="rnd" cmpd="sng" w="22525">
                <a:solidFill>
                  <a:schemeClr val="lt1"/>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2" name="Google Shape;2342;p23"/>
              <p:cNvSpPr/>
              <p:nvPr/>
            </p:nvSpPr>
            <p:spPr>
              <a:xfrm>
                <a:off x="1691375" y="3016775"/>
                <a:ext cx="55900" cy="107600"/>
              </a:xfrm>
              <a:custGeom>
                <a:rect b="b" l="l" r="r" t="t"/>
                <a:pathLst>
                  <a:path extrusionOk="0" h="4304" w="2236">
                    <a:moveTo>
                      <a:pt x="2236" y="0"/>
                    </a:moveTo>
                    <a:lnTo>
                      <a:pt x="2236" y="0"/>
                    </a:lnTo>
                    <a:cubicBezTo>
                      <a:pt x="568" y="601"/>
                      <a:pt x="1" y="2769"/>
                      <a:pt x="601" y="4303"/>
                    </a:cubicBezTo>
                    <a:cubicBezTo>
                      <a:pt x="568" y="2702"/>
                      <a:pt x="901" y="1034"/>
                      <a:pt x="223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343" name="Google Shape;2343;p23"/>
          <p:cNvGrpSpPr/>
          <p:nvPr/>
        </p:nvGrpSpPr>
        <p:grpSpPr>
          <a:xfrm>
            <a:off x="-7175" y="-767575"/>
            <a:ext cx="7987275" cy="5796313"/>
            <a:chOff x="-7175" y="-767575"/>
            <a:chExt cx="7987275" cy="5796313"/>
          </a:xfrm>
        </p:grpSpPr>
        <p:sp>
          <p:nvSpPr>
            <p:cNvPr id="2344" name="Google Shape;2344;p23"/>
            <p:cNvSpPr/>
            <p:nvPr/>
          </p:nvSpPr>
          <p:spPr>
            <a:xfrm>
              <a:off x="-7175" y="-767575"/>
              <a:ext cx="7726500" cy="5509350"/>
            </a:xfrm>
            <a:custGeom>
              <a:rect b="b" l="l" r="r" t="t"/>
              <a:pathLst>
                <a:path extrusionOk="0" h="220374" w="309060">
                  <a:moveTo>
                    <a:pt x="309060" y="210178"/>
                  </a:moveTo>
                  <a:lnTo>
                    <a:pt x="40746" y="0"/>
                  </a:lnTo>
                  <a:lnTo>
                    <a:pt x="0" y="142612"/>
                  </a:lnTo>
                  <a:lnTo>
                    <a:pt x="301293" y="220374"/>
                  </a:lnTo>
                  <a:close/>
                </a:path>
              </a:pathLst>
            </a:custGeom>
            <a:gradFill>
              <a:gsLst>
                <a:gs pos="0">
                  <a:srgbClr val="FFF6DB">
                    <a:alpha val="1568"/>
                  </a:srgbClr>
                </a:gs>
                <a:gs pos="100000">
                  <a:srgbClr val="FAD25C">
                    <a:alpha val="29019"/>
                  </a:srgbClr>
                </a:gs>
              </a:gsLst>
              <a:lin ang="18900044" scaled="0"/>
            </a:gradFill>
            <a:ln>
              <a:noFill/>
            </a:ln>
          </p:spPr>
        </p:sp>
        <p:grpSp>
          <p:nvGrpSpPr>
            <p:cNvPr id="2345" name="Google Shape;2345;p23"/>
            <p:cNvGrpSpPr/>
            <p:nvPr/>
          </p:nvGrpSpPr>
          <p:grpSpPr>
            <a:xfrm flipH="1">
              <a:off x="7387975" y="4456863"/>
              <a:ext cx="592125" cy="571875"/>
              <a:chOff x="1378650" y="3847600"/>
              <a:chExt cx="592125" cy="571875"/>
            </a:xfrm>
          </p:grpSpPr>
          <p:sp>
            <p:nvSpPr>
              <p:cNvPr id="2346" name="Google Shape;2346;p23"/>
              <p:cNvSpPr/>
              <p:nvPr/>
            </p:nvSpPr>
            <p:spPr>
              <a:xfrm>
                <a:off x="1463725" y="3847600"/>
                <a:ext cx="507050" cy="464750"/>
              </a:xfrm>
              <a:custGeom>
                <a:rect b="b" l="l" r="r" t="t"/>
                <a:pathLst>
                  <a:path extrusionOk="0" h="18590" w="20282">
                    <a:moveTo>
                      <a:pt x="7602" y="0"/>
                    </a:moveTo>
                    <a:cubicBezTo>
                      <a:pt x="7280" y="0"/>
                      <a:pt x="7041" y="83"/>
                      <a:pt x="6905" y="258"/>
                    </a:cubicBezTo>
                    <a:lnTo>
                      <a:pt x="2769" y="5428"/>
                    </a:lnTo>
                    <a:cubicBezTo>
                      <a:pt x="0" y="8931"/>
                      <a:pt x="567" y="14034"/>
                      <a:pt x="4070" y="16836"/>
                    </a:cubicBezTo>
                    <a:cubicBezTo>
                      <a:pt x="5561" y="18016"/>
                      <a:pt x="7343" y="18590"/>
                      <a:pt x="9112" y="18590"/>
                    </a:cubicBezTo>
                    <a:cubicBezTo>
                      <a:pt x="11496" y="18590"/>
                      <a:pt x="13855" y="17546"/>
                      <a:pt x="15445" y="15535"/>
                    </a:cubicBezTo>
                    <a:lnTo>
                      <a:pt x="19581" y="10365"/>
                    </a:lnTo>
                    <a:cubicBezTo>
                      <a:pt x="20281" y="9431"/>
                      <a:pt x="18046" y="6496"/>
                      <a:pt x="14544" y="3694"/>
                    </a:cubicBezTo>
                    <a:cubicBezTo>
                      <a:pt x="11721" y="1435"/>
                      <a:pt x="8941" y="0"/>
                      <a:pt x="760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7" name="Google Shape;2347;p23"/>
              <p:cNvSpPr/>
              <p:nvPr/>
            </p:nvSpPr>
            <p:spPr>
              <a:xfrm>
                <a:off x="1516250" y="4045000"/>
                <a:ext cx="445350" cy="267350"/>
              </a:xfrm>
              <a:custGeom>
                <a:rect b="b" l="l" r="r" t="t"/>
                <a:pathLst>
                  <a:path extrusionOk="0" h="10694" w="17814">
                    <a:moveTo>
                      <a:pt x="16646" y="1"/>
                    </a:moveTo>
                    <a:lnTo>
                      <a:pt x="16646" y="1"/>
                    </a:lnTo>
                    <a:cubicBezTo>
                      <a:pt x="17113" y="801"/>
                      <a:pt x="17246" y="1368"/>
                      <a:pt x="16979" y="1702"/>
                    </a:cubicBezTo>
                    <a:lnTo>
                      <a:pt x="12843" y="6872"/>
                    </a:lnTo>
                    <a:cubicBezTo>
                      <a:pt x="11251" y="8886"/>
                      <a:pt x="8888" y="9940"/>
                      <a:pt x="6500" y="9940"/>
                    </a:cubicBezTo>
                    <a:cubicBezTo>
                      <a:pt x="4735" y="9940"/>
                      <a:pt x="2957" y="9364"/>
                      <a:pt x="1468" y="8173"/>
                    </a:cubicBezTo>
                    <a:cubicBezTo>
                      <a:pt x="935" y="7706"/>
                      <a:pt x="434" y="7206"/>
                      <a:pt x="1" y="6672"/>
                    </a:cubicBezTo>
                    <a:lnTo>
                      <a:pt x="1" y="6672"/>
                    </a:lnTo>
                    <a:cubicBezTo>
                      <a:pt x="501" y="7506"/>
                      <a:pt x="1135" y="8307"/>
                      <a:pt x="1969" y="8940"/>
                    </a:cubicBezTo>
                    <a:cubicBezTo>
                      <a:pt x="3460" y="10120"/>
                      <a:pt x="5242" y="10694"/>
                      <a:pt x="7011" y="10694"/>
                    </a:cubicBezTo>
                    <a:cubicBezTo>
                      <a:pt x="9395" y="10694"/>
                      <a:pt x="11754" y="9650"/>
                      <a:pt x="13344" y="7639"/>
                    </a:cubicBezTo>
                    <a:lnTo>
                      <a:pt x="17480" y="2469"/>
                    </a:lnTo>
                    <a:cubicBezTo>
                      <a:pt x="17813" y="2035"/>
                      <a:pt x="17480" y="1135"/>
                      <a:pt x="166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8" name="Google Shape;2348;p23"/>
              <p:cNvSpPr/>
              <p:nvPr/>
            </p:nvSpPr>
            <p:spPr>
              <a:xfrm>
                <a:off x="1648850" y="3869750"/>
                <a:ext cx="291900" cy="220450"/>
              </a:xfrm>
              <a:custGeom>
                <a:rect b="b" l="l" r="r" t="t"/>
                <a:pathLst>
                  <a:path extrusionOk="0" h="8818" w="11676">
                    <a:moveTo>
                      <a:pt x="1136" y="1"/>
                    </a:moveTo>
                    <a:cubicBezTo>
                      <a:pt x="876" y="1"/>
                      <a:pt x="681" y="67"/>
                      <a:pt x="568" y="206"/>
                    </a:cubicBezTo>
                    <a:cubicBezTo>
                      <a:pt x="0" y="973"/>
                      <a:pt x="1835" y="3475"/>
                      <a:pt x="4737" y="5776"/>
                    </a:cubicBezTo>
                    <a:cubicBezTo>
                      <a:pt x="7116" y="7614"/>
                      <a:pt x="9428" y="8817"/>
                      <a:pt x="10522" y="8817"/>
                    </a:cubicBezTo>
                    <a:cubicBezTo>
                      <a:pt x="10778" y="8817"/>
                      <a:pt x="10967" y="8751"/>
                      <a:pt x="11075" y="8612"/>
                    </a:cubicBezTo>
                    <a:cubicBezTo>
                      <a:pt x="11675" y="7845"/>
                      <a:pt x="9807" y="5376"/>
                      <a:pt x="6905" y="3041"/>
                    </a:cubicBezTo>
                    <a:cubicBezTo>
                      <a:pt x="4554" y="1203"/>
                      <a:pt x="2246" y="1"/>
                      <a:pt x="11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9" name="Google Shape;2349;p23"/>
              <p:cNvSpPr/>
              <p:nvPr/>
            </p:nvSpPr>
            <p:spPr>
              <a:xfrm>
                <a:off x="1648850" y="3870725"/>
                <a:ext cx="281900" cy="219475"/>
              </a:xfrm>
              <a:custGeom>
                <a:rect b="b" l="l" r="r" t="t"/>
                <a:pathLst>
                  <a:path extrusionOk="0" h="8779" w="11276">
                    <a:moveTo>
                      <a:pt x="868" y="0"/>
                    </a:moveTo>
                    <a:cubicBezTo>
                      <a:pt x="768" y="67"/>
                      <a:pt x="634" y="100"/>
                      <a:pt x="568" y="167"/>
                    </a:cubicBezTo>
                    <a:cubicBezTo>
                      <a:pt x="0" y="934"/>
                      <a:pt x="1868" y="3402"/>
                      <a:pt x="4737" y="5737"/>
                    </a:cubicBezTo>
                    <a:cubicBezTo>
                      <a:pt x="7116" y="7575"/>
                      <a:pt x="9428" y="8778"/>
                      <a:pt x="10522" y="8778"/>
                    </a:cubicBezTo>
                    <a:cubicBezTo>
                      <a:pt x="10778" y="8778"/>
                      <a:pt x="10967" y="8712"/>
                      <a:pt x="11075" y="8573"/>
                    </a:cubicBezTo>
                    <a:cubicBezTo>
                      <a:pt x="11275" y="8339"/>
                      <a:pt x="11208" y="7939"/>
                      <a:pt x="10975" y="7405"/>
                    </a:cubicBezTo>
                    <a:cubicBezTo>
                      <a:pt x="10895" y="7425"/>
                      <a:pt x="10804" y="7434"/>
                      <a:pt x="10704" y="7434"/>
                    </a:cubicBezTo>
                    <a:cubicBezTo>
                      <a:pt x="9593" y="7434"/>
                      <a:pt x="7293" y="6269"/>
                      <a:pt x="4937" y="4403"/>
                    </a:cubicBezTo>
                    <a:cubicBezTo>
                      <a:pt x="2936" y="2802"/>
                      <a:pt x="1435" y="1134"/>
                      <a:pt x="86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0" name="Google Shape;2350;p23"/>
              <p:cNvSpPr/>
              <p:nvPr/>
            </p:nvSpPr>
            <p:spPr>
              <a:xfrm>
                <a:off x="1378650" y="4372750"/>
                <a:ext cx="512900" cy="46725"/>
              </a:xfrm>
              <a:custGeom>
                <a:rect b="b" l="l" r="r" t="t"/>
                <a:pathLst>
                  <a:path extrusionOk="0" h="1869" w="20516">
                    <a:moveTo>
                      <a:pt x="10275" y="0"/>
                    </a:moveTo>
                    <a:cubicBezTo>
                      <a:pt x="4604" y="0"/>
                      <a:pt x="1" y="367"/>
                      <a:pt x="1" y="834"/>
                    </a:cubicBezTo>
                    <a:lnTo>
                      <a:pt x="1" y="1868"/>
                    </a:lnTo>
                    <a:lnTo>
                      <a:pt x="20515" y="1868"/>
                    </a:lnTo>
                    <a:lnTo>
                      <a:pt x="20515" y="834"/>
                    </a:lnTo>
                    <a:cubicBezTo>
                      <a:pt x="20515" y="367"/>
                      <a:pt x="15912" y="0"/>
                      <a:pt x="1027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1" name="Google Shape;2351;p23"/>
              <p:cNvSpPr/>
              <p:nvPr/>
            </p:nvSpPr>
            <p:spPr>
              <a:xfrm>
                <a:off x="1378650" y="4395250"/>
                <a:ext cx="512900" cy="24225"/>
              </a:xfrm>
              <a:custGeom>
                <a:rect b="b" l="l" r="r" t="t"/>
                <a:pathLst>
                  <a:path extrusionOk="0" h="969" w="20516">
                    <a:moveTo>
                      <a:pt x="1" y="1"/>
                    </a:moveTo>
                    <a:lnTo>
                      <a:pt x="1" y="968"/>
                    </a:lnTo>
                    <a:lnTo>
                      <a:pt x="20515" y="968"/>
                    </a:lnTo>
                    <a:lnTo>
                      <a:pt x="2051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2" name="Google Shape;2352;p23"/>
              <p:cNvSpPr/>
              <p:nvPr/>
            </p:nvSpPr>
            <p:spPr>
              <a:xfrm>
                <a:off x="1520425" y="4186775"/>
                <a:ext cx="133450" cy="188500"/>
              </a:xfrm>
              <a:custGeom>
                <a:rect b="b" l="l" r="r" t="t"/>
                <a:pathLst>
                  <a:path extrusionOk="0" fill="none" h="7540" w="5338">
                    <a:moveTo>
                      <a:pt x="2669" y="7539"/>
                    </a:moveTo>
                    <a:cubicBezTo>
                      <a:pt x="2669" y="7539"/>
                      <a:pt x="0" y="2769"/>
                      <a:pt x="5338" y="0"/>
                    </a:cubicBezTo>
                  </a:path>
                </a:pathLst>
              </a:custGeom>
              <a:solidFill>
                <a:schemeClr val="lt1"/>
              </a:solidFill>
              <a:ln cap="rnd" cmpd="sng" w="37525">
                <a:solidFill>
                  <a:schemeClr val="lt1"/>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3" name="Google Shape;2353;p23"/>
              <p:cNvSpPr/>
              <p:nvPr/>
            </p:nvSpPr>
            <p:spPr>
              <a:xfrm>
                <a:off x="1498750" y="3989125"/>
                <a:ext cx="91750" cy="176825"/>
              </a:xfrm>
              <a:custGeom>
                <a:rect b="b" l="l" r="r" t="t"/>
                <a:pathLst>
                  <a:path extrusionOk="0" h="7073" w="3670">
                    <a:moveTo>
                      <a:pt x="3669" y="1"/>
                    </a:moveTo>
                    <a:cubicBezTo>
                      <a:pt x="867" y="935"/>
                      <a:pt x="0" y="4537"/>
                      <a:pt x="968" y="7072"/>
                    </a:cubicBezTo>
                    <a:cubicBezTo>
                      <a:pt x="867" y="4404"/>
                      <a:pt x="1435" y="1702"/>
                      <a:pt x="366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354" name="Google Shape;2354;p23"/>
          <p:cNvGrpSpPr/>
          <p:nvPr/>
        </p:nvGrpSpPr>
        <p:grpSpPr>
          <a:xfrm flipH="1">
            <a:off x="243246" y="2992495"/>
            <a:ext cx="1066143" cy="1184280"/>
            <a:chOff x="4808600" y="2772425"/>
            <a:chExt cx="1565325" cy="1738775"/>
          </a:xfrm>
        </p:grpSpPr>
        <p:sp>
          <p:nvSpPr>
            <p:cNvPr id="2355" name="Google Shape;2355;p23"/>
            <p:cNvSpPr/>
            <p:nvPr/>
          </p:nvSpPr>
          <p:spPr>
            <a:xfrm>
              <a:off x="4909500" y="2821625"/>
              <a:ext cx="29225" cy="130125"/>
            </a:xfrm>
            <a:custGeom>
              <a:rect b="b" l="l" r="r" t="t"/>
              <a:pathLst>
                <a:path extrusionOk="0" h="5205" w="1169">
                  <a:moveTo>
                    <a:pt x="1" y="1"/>
                  </a:moveTo>
                  <a:lnTo>
                    <a:pt x="1" y="5204"/>
                  </a:lnTo>
                  <a:lnTo>
                    <a:pt x="1168" y="5204"/>
                  </a:lnTo>
                  <a:lnTo>
                    <a:pt x="1168"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6" name="Google Shape;2356;p23"/>
            <p:cNvSpPr/>
            <p:nvPr/>
          </p:nvSpPr>
          <p:spPr>
            <a:xfrm>
              <a:off x="4897000" y="2873325"/>
              <a:ext cx="52575" cy="912350"/>
            </a:xfrm>
            <a:custGeom>
              <a:rect b="b" l="l" r="r" t="t"/>
              <a:pathLst>
                <a:path extrusionOk="0" h="36494" w="2103">
                  <a:moveTo>
                    <a:pt x="501" y="1"/>
                  </a:moveTo>
                  <a:cubicBezTo>
                    <a:pt x="201" y="1"/>
                    <a:pt x="1" y="201"/>
                    <a:pt x="1" y="501"/>
                  </a:cubicBezTo>
                  <a:lnTo>
                    <a:pt x="1" y="35993"/>
                  </a:lnTo>
                  <a:cubicBezTo>
                    <a:pt x="1" y="36293"/>
                    <a:pt x="201" y="36494"/>
                    <a:pt x="501" y="36494"/>
                  </a:cubicBezTo>
                  <a:lnTo>
                    <a:pt x="1602" y="36494"/>
                  </a:lnTo>
                  <a:cubicBezTo>
                    <a:pt x="1869" y="36494"/>
                    <a:pt x="2102" y="36293"/>
                    <a:pt x="2102" y="35993"/>
                  </a:cubicBezTo>
                  <a:lnTo>
                    <a:pt x="2102" y="501"/>
                  </a:lnTo>
                  <a:cubicBezTo>
                    <a:pt x="2102" y="201"/>
                    <a:pt x="1869" y="1"/>
                    <a:pt x="160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7" name="Google Shape;2357;p23"/>
            <p:cNvSpPr/>
            <p:nvPr/>
          </p:nvSpPr>
          <p:spPr>
            <a:xfrm>
              <a:off x="4854475" y="3762300"/>
              <a:ext cx="139275" cy="45900"/>
            </a:xfrm>
            <a:custGeom>
              <a:rect b="b" l="l" r="r" t="t"/>
              <a:pathLst>
                <a:path extrusionOk="0" h="1836" w="5571">
                  <a:moveTo>
                    <a:pt x="1034" y="1"/>
                  </a:moveTo>
                  <a:cubicBezTo>
                    <a:pt x="467" y="1"/>
                    <a:pt x="0" y="468"/>
                    <a:pt x="0" y="1068"/>
                  </a:cubicBezTo>
                  <a:lnTo>
                    <a:pt x="0" y="1835"/>
                  </a:lnTo>
                  <a:lnTo>
                    <a:pt x="5571" y="1835"/>
                  </a:lnTo>
                  <a:lnTo>
                    <a:pt x="5571" y="1068"/>
                  </a:lnTo>
                  <a:cubicBezTo>
                    <a:pt x="5571" y="468"/>
                    <a:pt x="5104" y="1"/>
                    <a:pt x="453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8" name="Google Shape;2358;p23"/>
            <p:cNvSpPr/>
            <p:nvPr/>
          </p:nvSpPr>
          <p:spPr>
            <a:xfrm>
              <a:off x="4808600" y="3794825"/>
              <a:ext cx="232700" cy="45900"/>
            </a:xfrm>
            <a:custGeom>
              <a:rect b="b" l="l" r="r" t="t"/>
              <a:pathLst>
                <a:path extrusionOk="0" h="1836" w="9308">
                  <a:moveTo>
                    <a:pt x="1035" y="1"/>
                  </a:moveTo>
                  <a:cubicBezTo>
                    <a:pt x="468" y="1"/>
                    <a:pt x="1" y="468"/>
                    <a:pt x="1" y="1035"/>
                  </a:cubicBezTo>
                  <a:lnTo>
                    <a:pt x="1" y="1835"/>
                  </a:lnTo>
                  <a:lnTo>
                    <a:pt x="9307" y="1835"/>
                  </a:lnTo>
                  <a:lnTo>
                    <a:pt x="9307" y="1035"/>
                  </a:lnTo>
                  <a:cubicBezTo>
                    <a:pt x="9307" y="468"/>
                    <a:pt x="8840" y="1"/>
                    <a:pt x="824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9" name="Google Shape;2359;p23"/>
            <p:cNvSpPr/>
            <p:nvPr/>
          </p:nvSpPr>
          <p:spPr>
            <a:xfrm>
              <a:off x="4881150" y="2772425"/>
              <a:ext cx="85925" cy="85075"/>
            </a:xfrm>
            <a:custGeom>
              <a:rect b="b" l="l" r="r" t="t"/>
              <a:pathLst>
                <a:path extrusionOk="0" h="3403" w="3437">
                  <a:moveTo>
                    <a:pt x="1735" y="1"/>
                  </a:moveTo>
                  <a:cubicBezTo>
                    <a:pt x="801" y="1"/>
                    <a:pt x="1" y="734"/>
                    <a:pt x="1" y="1702"/>
                  </a:cubicBezTo>
                  <a:cubicBezTo>
                    <a:pt x="1" y="2602"/>
                    <a:pt x="768" y="3403"/>
                    <a:pt x="1735" y="3403"/>
                  </a:cubicBezTo>
                  <a:cubicBezTo>
                    <a:pt x="2636" y="3403"/>
                    <a:pt x="3437" y="2669"/>
                    <a:pt x="3437" y="1702"/>
                  </a:cubicBezTo>
                  <a:cubicBezTo>
                    <a:pt x="3437" y="734"/>
                    <a:pt x="2669" y="1"/>
                    <a:pt x="173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0" name="Google Shape;2360;p23"/>
            <p:cNvSpPr/>
            <p:nvPr/>
          </p:nvSpPr>
          <p:spPr>
            <a:xfrm>
              <a:off x="4931200" y="2928375"/>
              <a:ext cx="1254250" cy="300000"/>
            </a:xfrm>
            <a:custGeom>
              <a:rect b="b" l="l" r="r" t="t"/>
              <a:pathLst>
                <a:path extrusionOk="0" h="12000" w="50170">
                  <a:moveTo>
                    <a:pt x="167" y="0"/>
                  </a:moveTo>
                  <a:lnTo>
                    <a:pt x="0" y="701"/>
                  </a:lnTo>
                  <a:cubicBezTo>
                    <a:pt x="4303" y="6238"/>
                    <a:pt x="9974" y="9974"/>
                    <a:pt x="16979" y="11375"/>
                  </a:cubicBezTo>
                  <a:cubicBezTo>
                    <a:pt x="18991" y="11784"/>
                    <a:pt x="21147" y="12000"/>
                    <a:pt x="23445" y="12000"/>
                  </a:cubicBezTo>
                  <a:cubicBezTo>
                    <a:pt x="30899" y="12000"/>
                    <a:pt x="39842" y="9725"/>
                    <a:pt x="50169" y="4370"/>
                  </a:cubicBezTo>
                  <a:lnTo>
                    <a:pt x="49502" y="2869"/>
                  </a:lnTo>
                  <a:cubicBezTo>
                    <a:pt x="39331" y="8321"/>
                    <a:pt x="30468" y="10675"/>
                    <a:pt x="22944" y="10675"/>
                  </a:cubicBezTo>
                  <a:cubicBezTo>
                    <a:pt x="12974" y="10675"/>
                    <a:pt x="5357" y="6540"/>
                    <a:pt x="16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1" name="Google Shape;2361;p23"/>
            <p:cNvSpPr/>
            <p:nvPr/>
          </p:nvSpPr>
          <p:spPr>
            <a:xfrm>
              <a:off x="4956200" y="2942550"/>
              <a:ext cx="1133350" cy="319900"/>
            </a:xfrm>
            <a:custGeom>
              <a:rect b="b" l="l" r="r" t="t"/>
              <a:pathLst>
                <a:path extrusionOk="0" h="12796" w="45334">
                  <a:moveTo>
                    <a:pt x="568" y="0"/>
                  </a:moveTo>
                  <a:lnTo>
                    <a:pt x="1" y="2402"/>
                  </a:lnTo>
                  <a:cubicBezTo>
                    <a:pt x="3970" y="7039"/>
                    <a:pt x="9241" y="10441"/>
                    <a:pt x="15579" y="11942"/>
                  </a:cubicBezTo>
                  <a:cubicBezTo>
                    <a:pt x="15679" y="11942"/>
                    <a:pt x="15846" y="12009"/>
                    <a:pt x="15979" y="12042"/>
                  </a:cubicBezTo>
                  <a:cubicBezTo>
                    <a:pt x="18239" y="12535"/>
                    <a:pt x="20675" y="12795"/>
                    <a:pt x="23279" y="12795"/>
                  </a:cubicBezTo>
                  <a:cubicBezTo>
                    <a:pt x="29667" y="12795"/>
                    <a:pt x="37063" y="11227"/>
                    <a:pt x="45333" y="7673"/>
                  </a:cubicBezTo>
                  <a:lnTo>
                    <a:pt x="43499" y="2869"/>
                  </a:lnTo>
                  <a:cubicBezTo>
                    <a:pt x="35020" y="7003"/>
                    <a:pt x="27550" y="8823"/>
                    <a:pt x="21104" y="8823"/>
                  </a:cubicBezTo>
                  <a:cubicBezTo>
                    <a:pt x="12361" y="8823"/>
                    <a:pt x="5503" y="5473"/>
                    <a:pt x="56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2" name="Google Shape;2362;p23"/>
            <p:cNvSpPr/>
            <p:nvPr/>
          </p:nvSpPr>
          <p:spPr>
            <a:xfrm>
              <a:off x="4957875" y="2977575"/>
              <a:ext cx="1132500" cy="285700"/>
            </a:xfrm>
            <a:custGeom>
              <a:rect b="b" l="l" r="r" t="t"/>
              <a:pathLst>
                <a:path extrusionOk="0" h="11428" w="45300">
                  <a:moveTo>
                    <a:pt x="201" y="0"/>
                  </a:moveTo>
                  <a:lnTo>
                    <a:pt x="1" y="1035"/>
                  </a:lnTo>
                  <a:cubicBezTo>
                    <a:pt x="3937" y="5671"/>
                    <a:pt x="9207" y="9074"/>
                    <a:pt x="15545" y="10575"/>
                  </a:cubicBezTo>
                  <a:cubicBezTo>
                    <a:pt x="15678" y="10641"/>
                    <a:pt x="15845" y="10675"/>
                    <a:pt x="15945" y="10675"/>
                  </a:cubicBezTo>
                  <a:cubicBezTo>
                    <a:pt x="18205" y="11167"/>
                    <a:pt x="20645" y="11428"/>
                    <a:pt x="23251" y="11428"/>
                  </a:cubicBezTo>
                  <a:cubicBezTo>
                    <a:pt x="29647" y="11428"/>
                    <a:pt x="37053" y="9860"/>
                    <a:pt x="45300" y="6305"/>
                  </a:cubicBezTo>
                  <a:lnTo>
                    <a:pt x="44466" y="4203"/>
                  </a:lnTo>
                  <a:cubicBezTo>
                    <a:pt x="36132" y="7949"/>
                    <a:pt x="28763" y="9603"/>
                    <a:pt x="22365" y="9603"/>
                  </a:cubicBezTo>
                  <a:cubicBezTo>
                    <a:pt x="12808" y="9603"/>
                    <a:pt x="5415" y="5914"/>
                    <a:pt x="20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3" name="Google Shape;2363;p23"/>
            <p:cNvSpPr/>
            <p:nvPr/>
          </p:nvSpPr>
          <p:spPr>
            <a:xfrm>
              <a:off x="6025300" y="2994400"/>
              <a:ext cx="88425" cy="161350"/>
            </a:xfrm>
            <a:custGeom>
              <a:rect b="b" l="l" r="r" t="t"/>
              <a:pathLst>
                <a:path extrusionOk="0" h="6454" w="3537">
                  <a:moveTo>
                    <a:pt x="897" y="1"/>
                  </a:moveTo>
                  <a:cubicBezTo>
                    <a:pt x="841" y="1"/>
                    <a:pt x="787" y="10"/>
                    <a:pt x="735" y="28"/>
                  </a:cubicBezTo>
                  <a:cubicBezTo>
                    <a:pt x="68" y="261"/>
                    <a:pt x="1" y="1863"/>
                    <a:pt x="535" y="3631"/>
                  </a:cubicBezTo>
                  <a:cubicBezTo>
                    <a:pt x="1062" y="5244"/>
                    <a:pt x="1965" y="6453"/>
                    <a:pt x="2625" y="6453"/>
                  </a:cubicBezTo>
                  <a:cubicBezTo>
                    <a:pt x="2675" y="6453"/>
                    <a:pt x="2723" y="6447"/>
                    <a:pt x="2769" y="6433"/>
                  </a:cubicBezTo>
                  <a:cubicBezTo>
                    <a:pt x="3437" y="6199"/>
                    <a:pt x="3537" y="4565"/>
                    <a:pt x="3003" y="2830"/>
                  </a:cubicBezTo>
                  <a:cubicBezTo>
                    <a:pt x="2450" y="1231"/>
                    <a:pt x="1556" y="1"/>
                    <a:pt x="89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4" name="Google Shape;2364;p23"/>
            <p:cNvSpPr/>
            <p:nvPr/>
          </p:nvSpPr>
          <p:spPr>
            <a:xfrm>
              <a:off x="4951200" y="2931400"/>
              <a:ext cx="24225" cy="82225"/>
            </a:xfrm>
            <a:custGeom>
              <a:rect b="b" l="l" r="r" t="t"/>
              <a:pathLst>
                <a:path extrusionOk="0" h="3289" w="969">
                  <a:moveTo>
                    <a:pt x="759" y="0"/>
                  </a:moveTo>
                  <a:cubicBezTo>
                    <a:pt x="695" y="0"/>
                    <a:pt x="624" y="75"/>
                    <a:pt x="601" y="213"/>
                  </a:cubicBezTo>
                  <a:lnTo>
                    <a:pt x="34" y="2648"/>
                  </a:lnTo>
                  <a:cubicBezTo>
                    <a:pt x="1" y="2848"/>
                    <a:pt x="34" y="3082"/>
                    <a:pt x="134" y="3215"/>
                  </a:cubicBezTo>
                  <a:cubicBezTo>
                    <a:pt x="168" y="3282"/>
                    <a:pt x="168" y="3282"/>
                    <a:pt x="201" y="3282"/>
                  </a:cubicBezTo>
                  <a:cubicBezTo>
                    <a:pt x="214" y="3286"/>
                    <a:pt x="226" y="3288"/>
                    <a:pt x="236" y="3288"/>
                  </a:cubicBezTo>
                  <a:cubicBezTo>
                    <a:pt x="310" y="3288"/>
                    <a:pt x="339" y="3194"/>
                    <a:pt x="368" y="3048"/>
                  </a:cubicBezTo>
                  <a:lnTo>
                    <a:pt x="935" y="647"/>
                  </a:lnTo>
                  <a:cubicBezTo>
                    <a:pt x="968" y="413"/>
                    <a:pt x="935" y="180"/>
                    <a:pt x="835" y="46"/>
                  </a:cubicBezTo>
                  <a:cubicBezTo>
                    <a:pt x="814" y="15"/>
                    <a:pt x="787" y="0"/>
                    <a:pt x="75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5" name="Google Shape;2365;p23"/>
            <p:cNvSpPr/>
            <p:nvPr/>
          </p:nvSpPr>
          <p:spPr>
            <a:xfrm>
              <a:off x="6067850" y="3000925"/>
              <a:ext cx="117600" cy="88425"/>
            </a:xfrm>
            <a:custGeom>
              <a:rect b="b" l="l" r="r" t="t"/>
              <a:pathLst>
                <a:path extrusionOk="0" h="3537" w="4704">
                  <a:moveTo>
                    <a:pt x="4036" y="0"/>
                  </a:moveTo>
                  <a:cubicBezTo>
                    <a:pt x="2669" y="701"/>
                    <a:pt x="1368" y="1401"/>
                    <a:pt x="33" y="2002"/>
                  </a:cubicBezTo>
                  <a:cubicBezTo>
                    <a:pt x="0" y="2402"/>
                    <a:pt x="33" y="3103"/>
                    <a:pt x="500" y="3536"/>
                  </a:cubicBezTo>
                  <a:cubicBezTo>
                    <a:pt x="1868" y="2903"/>
                    <a:pt x="3302" y="2235"/>
                    <a:pt x="4703" y="1502"/>
                  </a:cubicBezTo>
                  <a:lnTo>
                    <a:pt x="4036"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6" name="Google Shape;2366;p23"/>
            <p:cNvSpPr/>
            <p:nvPr/>
          </p:nvSpPr>
          <p:spPr>
            <a:xfrm>
              <a:off x="6164575" y="2880850"/>
              <a:ext cx="46725" cy="208500"/>
            </a:xfrm>
            <a:custGeom>
              <a:rect b="b" l="l" r="r" t="t"/>
              <a:pathLst>
                <a:path extrusionOk="0" h="8340" w="1869">
                  <a:moveTo>
                    <a:pt x="0" y="0"/>
                  </a:moveTo>
                  <a:lnTo>
                    <a:pt x="0" y="8339"/>
                  </a:lnTo>
                  <a:lnTo>
                    <a:pt x="1868" y="8339"/>
                  </a:lnTo>
                  <a:lnTo>
                    <a:pt x="1868"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7" name="Google Shape;2367;p23"/>
            <p:cNvSpPr/>
            <p:nvPr/>
          </p:nvSpPr>
          <p:spPr>
            <a:xfrm>
              <a:off x="6147050" y="2965075"/>
              <a:ext cx="82600" cy="1456050"/>
            </a:xfrm>
            <a:custGeom>
              <a:rect b="b" l="l" r="r" t="t"/>
              <a:pathLst>
                <a:path extrusionOk="0" h="58242" w="3304">
                  <a:moveTo>
                    <a:pt x="802" y="0"/>
                  </a:moveTo>
                  <a:cubicBezTo>
                    <a:pt x="368" y="0"/>
                    <a:pt x="1" y="367"/>
                    <a:pt x="1" y="801"/>
                  </a:cubicBezTo>
                  <a:lnTo>
                    <a:pt x="1" y="57475"/>
                  </a:lnTo>
                  <a:cubicBezTo>
                    <a:pt x="1" y="57875"/>
                    <a:pt x="368" y="58242"/>
                    <a:pt x="802" y="58242"/>
                  </a:cubicBezTo>
                  <a:lnTo>
                    <a:pt x="2503" y="58242"/>
                  </a:lnTo>
                  <a:cubicBezTo>
                    <a:pt x="2903" y="58242"/>
                    <a:pt x="3303" y="57875"/>
                    <a:pt x="3303" y="57475"/>
                  </a:cubicBezTo>
                  <a:lnTo>
                    <a:pt x="3303" y="801"/>
                  </a:lnTo>
                  <a:cubicBezTo>
                    <a:pt x="3303" y="367"/>
                    <a:pt x="2903" y="0"/>
                    <a:pt x="2503"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8" name="Google Shape;2368;p23"/>
            <p:cNvSpPr/>
            <p:nvPr/>
          </p:nvSpPr>
          <p:spPr>
            <a:xfrm>
              <a:off x="6076175" y="4384425"/>
              <a:ext cx="224350" cy="74225"/>
            </a:xfrm>
            <a:custGeom>
              <a:rect b="b" l="l" r="r" t="t"/>
              <a:pathLst>
                <a:path extrusionOk="0" h="2969" w="8974">
                  <a:moveTo>
                    <a:pt x="1702" y="0"/>
                  </a:moveTo>
                  <a:cubicBezTo>
                    <a:pt x="801" y="0"/>
                    <a:pt x="1" y="767"/>
                    <a:pt x="1" y="1735"/>
                  </a:cubicBezTo>
                  <a:lnTo>
                    <a:pt x="1" y="2969"/>
                  </a:lnTo>
                  <a:lnTo>
                    <a:pt x="8974" y="2969"/>
                  </a:lnTo>
                  <a:lnTo>
                    <a:pt x="8974" y="1735"/>
                  </a:lnTo>
                  <a:cubicBezTo>
                    <a:pt x="8974" y="801"/>
                    <a:pt x="8206" y="0"/>
                    <a:pt x="723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9" name="Google Shape;2369;p23"/>
            <p:cNvSpPr/>
            <p:nvPr/>
          </p:nvSpPr>
          <p:spPr>
            <a:xfrm>
              <a:off x="6001125" y="4436950"/>
              <a:ext cx="372800" cy="74250"/>
            </a:xfrm>
            <a:custGeom>
              <a:rect b="b" l="l" r="r" t="t"/>
              <a:pathLst>
                <a:path extrusionOk="0" h="2970" w="14912">
                  <a:moveTo>
                    <a:pt x="1702" y="1"/>
                  </a:moveTo>
                  <a:cubicBezTo>
                    <a:pt x="801" y="1"/>
                    <a:pt x="0" y="768"/>
                    <a:pt x="0" y="1702"/>
                  </a:cubicBezTo>
                  <a:lnTo>
                    <a:pt x="0" y="2969"/>
                  </a:lnTo>
                  <a:lnTo>
                    <a:pt x="14911" y="2969"/>
                  </a:lnTo>
                  <a:lnTo>
                    <a:pt x="14911" y="1702"/>
                  </a:lnTo>
                  <a:cubicBezTo>
                    <a:pt x="14911" y="801"/>
                    <a:pt x="14177" y="1"/>
                    <a:pt x="1321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0" name="Google Shape;2370;p23"/>
            <p:cNvSpPr/>
            <p:nvPr/>
          </p:nvSpPr>
          <p:spPr>
            <a:xfrm>
              <a:off x="6118700" y="2802450"/>
              <a:ext cx="137625" cy="137625"/>
            </a:xfrm>
            <a:custGeom>
              <a:rect b="b" l="l" r="r" t="t"/>
              <a:pathLst>
                <a:path extrusionOk="0" h="5505" w="5505">
                  <a:moveTo>
                    <a:pt x="2769" y="0"/>
                  </a:moveTo>
                  <a:cubicBezTo>
                    <a:pt x="1235" y="0"/>
                    <a:pt x="1" y="1268"/>
                    <a:pt x="1" y="2769"/>
                  </a:cubicBezTo>
                  <a:cubicBezTo>
                    <a:pt x="1" y="4270"/>
                    <a:pt x="1202" y="5504"/>
                    <a:pt x="2769" y="5504"/>
                  </a:cubicBezTo>
                  <a:cubicBezTo>
                    <a:pt x="4271" y="5504"/>
                    <a:pt x="5505" y="4304"/>
                    <a:pt x="5505" y="2769"/>
                  </a:cubicBezTo>
                  <a:cubicBezTo>
                    <a:pt x="5505" y="1201"/>
                    <a:pt x="4304" y="0"/>
                    <a:pt x="276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71" name="Google Shape;2371;p23"/>
          <p:cNvGrpSpPr/>
          <p:nvPr/>
        </p:nvGrpSpPr>
        <p:grpSpPr>
          <a:xfrm>
            <a:off x="50" y="-132175"/>
            <a:ext cx="832143" cy="5305618"/>
            <a:chOff x="1440600" y="197825"/>
            <a:chExt cx="990175" cy="3797050"/>
          </a:xfrm>
        </p:grpSpPr>
        <p:sp>
          <p:nvSpPr>
            <p:cNvPr id="2372" name="Google Shape;2372;p23"/>
            <p:cNvSpPr/>
            <p:nvPr/>
          </p:nvSpPr>
          <p:spPr>
            <a:xfrm>
              <a:off x="1440600" y="197825"/>
              <a:ext cx="990175" cy="1889850"/>
            </a:xfrm>
            <a:custGeom>
              <a:rect b="b" l="l" r="r" t="t"/>
              <a:pathLst>
                <a:path extrusionOk="0" h="75594" w="39607">
                  <a:moveTo>
                    <a:pt x="0" y="1"/>
                  </a:moveTo>
                  <a:lnTo>
                    <a:pt x="0" y="75593"/>
                  </a:lnTo>
                  <a:lnTo>
                    <a:pt x="219" y="75593"/>
                  </a:lnTo>
                  <a:cubicBezTo>
                    <a:pt x="21405" y="75593"/>
                    <a:pt x="38652" y="42074"/>
                    <a:pt x="39606"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3" name="Google Shape;2373;p23"/>
            <p:cNvSpPr/>
            <p:nvPr/>
          </p:nvSpPr>
          <p:spPr>
            <a:xfrm>
              <a:off x="1440600" y="2105050"/>
              <a:ext cx="590825" cy="1889825"/>
            </a:xfrm>
            <a:custGeom>
              <a:rect b="b" l="l" r="r" t="t"/>
              <a:pathLst>
                <a:path extrusionOk="0" h="75593" w="23633">
                  <a:moveTo>
                    <a:pt x="0" y="0"/>
                  </a:moveTo>
                  <a:lnTo>
                    <a:pt x="0" y="75593"/>
                  </a:lnTo>
                  <a:lnTo>
                    <a:pt x="23633" y="75593"/>
                  </a:lnTo>
                  <a:cubicBezTo>
                    <a:pt x="23056" y="33659"/>
                    <a:pt x="12712"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4" name="Google Shape;2374;p23"/>
            <p:cNvSpPr/>
            <p:nvPr/>
          </p:nvSpPr>
          <p:spPr>
            <a:xfrm>
              <a:off x="1440600" y="197825"/>
              <a:ext cx="858875" cy="1889850"/>
            </a:xfrm>
            <a:custGeom>
              <a:rect b="b" l="l" r="r" t="t"/>
              <a:pathLst>
                <a:path extrusionOk="0" h="75594" w="34355">
                  <a:moveTo>
                    <a:pt x="0" y="1"/>
                  </a:moveTo>
                  <a:lnTo>
                    <a:pt x="0" y="75593"/>
                  </a:lnTo>
                  <a:lnTo>
                    <a:pt x="179" y="75593"/>
                  </a:lnTo>
                  <a:cubicBezTo>
                    <a:pt x="18560" y="75593"/>
                    <a:pt x="33539" y="42074"/>
                    <a:pt x="343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5" name="Google Shape;2375;p23"/>
            <p:cNvSpPr/>
            <p:nvPr/>
          </p:nvSpPr>
          <p:spPr>
            <a:xfrm>
              <a:off x="1440600" y="197825"/>
              <a:ext cx="644550" cy="1889850"/>
            </a:xfrm>
            <a:custGeom>
              <a:rect b="b" l="l" r="r" t="t"/>
              <a:pathLst>
                <a:path extrusionOk="0" h="75594" w="25782">
                  <a:moveTo>
                    <a:pt x="0" y="1"/>
                  </a:moveTo>
                  <a:lnTo>
                    <a:pt x="0" y="75593"/>
                  </a:lnTo>
                  <a:lnTo>
                    <a:pt x="139" y="75593"/>
                  </a:lnTo>
                  <a:cubicBezTo>
                    <a:pt x="13905" y="75593"/>
                    <a:pt x="25144" y="42074"/>
                    <a:pt x="2578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6" name="Google Shape;2376;p23"/>
            <p:cNvSpPr/>
            <p:nvPr/>
          </p:nvSpPr>
          <p:spPr>
            <a:xfrm>
              <a:off x="1526125" y="471350"/>
              <a:ext cx="341675" cy="1616325"/>
            </a:xfrm>
            <a:custGeom>
              <a:rect b="b" l="l" r="r" t="t"/>
              <a:pathLst>
                <a:path extrusionOk="0" h="64653" w="13667">
                  <a:moveTo>
                    <a:pt x="5690" y="1"/>
                  </a:moveTo>
                  <a:cubicBezTo>
                    <a:pt x="5690" y="1"/>
                    <a:pt x="8177" y="38215"/>
                    <a:pt x="1" y="64652"/>
                  </a:cubicBezTo>
                  <a:cubicBezTo>
                    <a:pt x="13508" y="46788"/>
                    <a:pt x="13667" y="1"/>
                    <a:pt x="136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7" name="Google Shape;2377;p23"/>
            <p:cNvSpPr/>
            <p:nvPr/>
          </p:nvSpPr>
          <p:spPr>
            <a:xfrm>
              <a:off x="1440600" y="2105050"/>
              <a:ext cx="512750" cy="1889825"/>
            </a:xfrm>
            <a:custGeom>
              <a:rect b="b" l="l" r="r" t="t"/>
              <a:pathLst>
                <a:path extrusionOk="0" h="75593" w="20510">
                  <a:moveTo>
                    <a:pt x="0" y="0"/>
                  </a:moveTo>
                  <a:lnTo>
                    <a:pt x="0" y="75593"/>
                  </a:lnTo>
                  <a:lnTo>
                    <a:pt x="20509" y="75593"/>
                  </a:lnTo>
                  <a:cubicBezTo>
                    <a:pt x="20012" y="33659"/>
                    <a:pt x="11021" y="239"/>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8" name="Google Shape;2378;p23"/>
            <p:cNvSpPr/>
            <p:nvPr/>
          </p:nvSpPr>
          <p:spPr>
            <a:xfrm>
              <a:off x="1440600" y="2105050"/>
              <a:ext cx="384450" cy="1889825"/>
            </a:xfrm>
            <a:custGeom>
              <a:rect b="b" l="l" r="r" t="t"/>
              <a:pathLst>
                <a:path extrusionOk="0" h="75593" w="15378">
                  <a:moveTo>
                    <a:pt x="0" y="0"/>
                  </a:moveTo>
                  <a:lnTo>
                    <a:pt x="0" y="75593"/>
                  </a:lnTo>
                  <a:lnTo>
                    <a:pt x="15377" y="75593"/>
                  </a:lnTo>
                  <a:cubicBezTo>
                    <a:pt x="14999" y="33659"/>
                    <a:pt x="8256" y="239"/>
                    <a:pt x="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9" name="Google Shape;2379;p23"/>
            <p:cNvSpPr/>
            <p:nvPr/>
          </p:nvSpPr>
          <p:spPr>
            <a:xfrm>
              <a:off x="1440600" y="2197550"/>
              <a:ext cx="214850" cy="1797325"/>
            </a:xfrm>
            <a:custGeom>
              <a:rect b="b" l="l" r="r" t="t"/>
              <a:pathLst>
                <a:path extrusionOk="0" h="71893" w="8594">
                  <a:moveTo>
                    <a:pt x="4317" y="0"/>
                  </a:moveTo>
                  <a:lnTo>
                    <a:pt x="0" y="617"/>
                  </a:lnTo>
                  <a:lnTo>
                    <a:pt x="0" y="71893"/>
                  </a:lnTo>
                  <a:lnTo>
                    <a:pt x="8594" y="71893"/>
                  </a:lnTo>
                  <a:cubicBezTo>
                    <a:pt x="8594" y="21902"/>
                    <a:pt x="4317" y="0"/>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0" name="Google Shape;2380;p23"/>
            <p:cNvSpPr/>
            <p:nvPr/>
          </p:nvSpPr>
          <p:spPr>
            <a:xfrm>
              <a:off x="1440600" y="2035925"/>
              <a:ext cx="214850" cy="206400"/>
            </a:xfrm>
            <a:custGeom>
              <a:rect b="b" l="l" r="r" t="t"/>
              <a:pathLst>
                <a:path extrusionOk="0" h="8256" w="8594">
                  <a:moveTo>
                    <a:pt x="0" y="0"/>
                  </a:moveTo>
                  <a:lnTo>
                    <a:pt x="0" y="7082"/>
                  </a:lnTo>
                  <a:lnTo>
                    <a:pt x="8594" y="8256"/>
                  </a:lnTo>
                  <a:lnTo>
                    <a:pt x="8594" y="27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81" name="Google Shape;2381;p23"/>
          <p:cNvGrpSpPr/>
          <p:nvPr/>
        </p:nvGrpSpPr>
        <p:grpSpPr>
          <a:xfrm flipH="1">
            <a:off x="8319293" y="-132175"/>
            <a:ext cx="832143" cy="5305618"/>
            <a:chOff x="1440600" y="197825"/>
            <a:chExt cx="990175" cy="3797050"/>
          </a:xfrm>
        </p:grpSpPr>
        <p:sp>
          <p:nvSpPr>
            <p:cNvPr id="2382" name="Google Shape;2382;p23"/>
            <p:cNvSpPr/>
            <p:nvPr/>
          </p:nvSpPr>
          <p:spPr>
            <a:xfrm>
              <a:off x="1440600" y="197825"/>
              <a:ext cx="990175" cy="1889850"/>
            </a:xfrm>
            <a:custGeom>
              <a:rect b="b" l="l" r="r" t="t"/>
              <a:pathLst>
                <a:path extrusionOk="0" h="75594" w="39607">
                  <a:moveTo>
                    <a:pt x="0" y="1"/>
                  </a:moveTo>
                  <a:lnTo>
                    <a:pt x="0" y="75593"/>
                  </a:lnTo>
                  <a:lnTo>
                    <a:pt x="219" y="75593"/>
                  </a:lnTo>
                  <a:cubicBezTo>
                    <a:pt x="21405" y="75593"/>
                    <a:pt x="38652" y="42074"/>
                    <a:pt x="39606"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3" name="Google Shape;2383;p23"/>
            <p:cNvSpPr/>
            <p:nvPr/>
          </p:nvSpPr>
          <p:spPr>
            <a:xfrm>
              <a:off x="1440600" y="2105050"/>
              <a:ext cx="590825" cy="1889825"/>
            </a:xfrm>
            <a:custGeom>
              <a:rect b="b" l="l" r="r" t="t"/>
              <a:pathLst>
                <a:path extrusionOk="0" h="75593" w="23633">
                  <a:moveTo>
                    <a:pt x="0" y="0"/>
                  </a:moveTo>
                  <a:lnTo>
                    <a:pt x="0" y="75593"/>
                  </a:lnTo>
                  <a:lnTo>
                    <a:pt x="23633" y="75593"/>
                  </a:lnTo>
                  <a:cubicBezTo>
                    <a:pt x="23056" y="33659"/>
                    <a:pt x="12712"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4" name="Google Shape;2384;p23"/>
            <p:cNvSpPr/>
            <p:nvPr/>
          </p:nvSpPr>
          <p:spPr>
            <a:xfrm>
              <a:off x="1440600" y="197825"/>
              <a:ext cx="858875" cy="1889850"/>
            </a:xfrm>
            <a:custGeom>
              <a:rect b="b" l="l" r="r" t="t"/>
              <a:pathLst>
                <a:path extrusionOk="0" h="75594" w="34355">
                  <a:moveTo>
                    <a:pt x="0" y="1"/>
                  </a:moveTo>
                  <a:lnTo>
                    <a:pt x="0" y="75593"/>
                  </a:lnTo>
                  <a:lnTo>
                    <a:pt x="179" y="75593"/>
                  </a:lnTo>
                  <a:cubicBezTo>
                    <a:pt x="18560" y="75593"/>
                    <a:pt x="33539" y="42074"/>
                    <a:pt x="343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5" name="Google Shape;2385;p23"/>
            <p:cNvSpPr/>
            <p:nvPr/>
          </p:nvSpPr>
          <p:spPr>
            <a:xfrm>
              <a:off x="1440600" y="197825"/>
              <a:ext cx="644550" cy="1889850"/>
            </a:xfrm>
            <a:custGeom>
              <a:rect b="b" l="l" r="r" t="t"/>
              <a:pathLst>
                <a:path extrusionOk="0" h="75594" w="25782">
                  <a:moveTo>
                    <a:pt x="0" y="1"/>
                  </a:moveTo>
                  <a:lnTo>
                    <a:pt x="0" y="75593"/>
                  </a:lnTo>
                  <a:lnTo>
                    <a:pt x="139" y="75593"/>
                  </a:lnTo>
                  <a:cubicBezTo>
                    <a:pt x="13905" y="75593"/>
                    <a:pt x="25144" y="42074"/>
                    <a:pt x="257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6" name="Google Shape;2386;p23"/>
            <p:cNvSpPr/>
            <p:nvPr/>
          </p:nvSpPr>
          <p:spPr>
            <a:xfrm>
              <a:off x="1526125" y="471350"/>
              <a:ext cx="341675" cy="1616325"/>
            </a:xfrm>
            <a:custGeom>
              <a:rect b="b" l="l" r="r" t="t"/>
              <a:pathLst>
                <a:path extrusionOk="0" h="64653" w="13667">
                  <a:moveTo>
                    <a:pt x="5690" y="1"/>
                  </a:moveTo>
                  <a:cubicBezTo>
                    <a:pt x="5690" y="1"/>
                    <a:pt x="8177" y="38215"/>
                    <a:pt x="1" y="64652"/>
                  </a:cubicBezTo>
                  <a:cubicBezTo>
                    <a:pt x="13508" y="46788"/>
                    <a:pt x="13667" y="1"/>
                    <a:pt x="136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7" name="Google Shape;2387;p23"/>
            <p:cNvSpPr/>
            <p:nvPr/>
          </p:nvSpPr>
          <p:spPr>
            <a:xfrm>
              <a:off x="1440600" y="2105050"/>
              <a:ext cx="512750" cy="1889825"/>
            </a:xfrm>
            <a:custGeom>
              <a:rect b="b" l="l" r="r" t="t"/>
              <a:pathLst>
                <a:path extrusionOk="0" h="75593" w="20510">
                  <a:moveTo>
                    <a:pt x="0" y="0"/>
                  </a:moveTo>
                  <a:lnTo>
                    <a:pt x="0" y="75593"/>
                  </a:lnTo>
                  <a:lnTo>
                    <a:pt x="20509" y="75593"/>
                  </a:lnTo>
                  <a:cubicBezTo>
                    <a:pt x="20012" y="33659"/>
                    <a:pt x="11021" y="239"/>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8" name="Google Shape;2388;p23"/>
            <p:cNvSpPr/>
            <p:nvPr/>
          </p:nvSpPr>
          <p:spPr>
            <a:xfrm>
              <a:off x="1440600" y="2105050"/>
              <a:ext cx="384450" cy="1889825"/>
            </a:xfrm>
            <a:custGeom>
              <a:rect b="b" l="l" r="r" t="t"/>
              <a:pathLst>
                <a:path extrusionOk="0" h="75593" w="15378">
                  <a:moveTo>
                    <a:pt x="0" y="0"/>
                  </a:moveTo>
                  <a:lnTo>
                    <a:pt x="0" y="75593"/>
                  </a:lnTo>
                  <a:lnTo>
                    <a:pt x="15377" y="75593"/>
                  </a:lnTo>
                  <a:cubicBezTo>
                    <a:pt x="14999" y="33659"/>
                    <a:pt x="8256"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9" name="Google Shape;2389;p23"/>
            <p:cNvSpPr/>
            <p:nvPr/>
          </p:nvSpPr>
          <p:spPr>
            <a:xfrm>
              <a:off x="1440600" y="2197550"/>
              <a:ext cx="214850" cy="1797325"/>
            </a:xfrm>
            <a:custGeom>
              <a:rect b="b" l="l" r="r" t="t"/>
              <a:pathLst>
                <a:path extrusionOk="0" h="71893" w="8594">
                  <a:moveTo>
                    <a:pt x="4317" y="0"/>
                  </a:moveTo>
                  <a:lnTo>
                    <a:pt x="0" y="617"/>
                  </a:lnTo>
                  <a:lnTo>
                    <a:pt x="0" y="71893"/>
                  </a:lnTo>
                  <a:lnTo>
                    <a:pt x="8594" y="71893"/>
                  </a:lnTo>
                  <a:cubicBezTo>
                    <a:pt x="8594" y="21902"/>
                    <a:pt x="4317" y="0"/>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0" name="Google Shape;2390;p23"/>
            <p:cNvSpPr/>
            <p:nvPr/>
          </p:nvSpPr>
          <p:spPr>
            <a:xfrm>
              <a:off x="1440600" y="2035925"/>
              <a:ext cx="214850" cy="206400"/>
            </a:xfrm>
            <a:custGeom>
              <a:rect b="b" l="l" r="r" t="t"/>
              <a:pathLst>
                <a:path extrusionOk="0" h="8256" w="8594">
                  <a:moveTo>
                    <a:pt x="0" y="0"/>
                  </a:moveTo>
                  <a:lnTo>
                    <a:pt x="0" y="7082"/>
                  </a:lnTo>
                  <a:lnTo>
                    <a:pt x="8594" y="8256"/>
                  </a:lnTo>
                  <a:lnTo>
                    <a:pt x="8594" y="27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91" name="Google Shape;2391;p23"/>
          <p:cNvGrpSpPr/>
          <p:nvPr/>
        </p:nvGrpSpPr>
        <p:grpSpPr>
          <a:xfrm>
            <a:off x="-417858" y="-823150"/>
            <a:ext cx="9978772" cy="1382075"/>
            <a:chOff x="193475" y="-693375"/>
            <a:chExt cx="7221575" cy="1382075"/>
          </a:xfrm>
        </p:grpSpPr>
        <p:sp>
          <p:nvSpPr>
            <p:cNvPr id="2392" name="Google Shape;2392;p23"/>
            <p:cNvSpPr/>
            <p:nvPr/>
          </p:nvSpPr>
          <p:spPr>
            <a:xfrm>
              <a:off x="363575" y="384325"/>
              <a:ext cx="6883875" cy="304375"/>
            </a:xfrm>
            <a:custGeom>
              <a:rect b="b" l="l" r="r" t="t"/>
              <a:pathLst>
                <a:path extrusionOk="0" h="12175" w="275355">
                  <a:moveTo>
                    <a:pt x="0" y="0"/>
                  </a:moveTo>
                  <a:lnTo>
                    <a:pt x="0" y="9390"/>
                  </a:lnTo>
                  <a:lnTo>
                    <a:pt x="0" y="10782"/>
                  </a:lnTo>
                  <a:lnTo>
                    <a:pt x="14522" y="10782"/>
                  </a:lnTo>
                  <a:lnTo>
                    <a:pt x="14522" y="9370"/>
                  </a:lnTo>
                  <a:lnTo>
                    <a:pt x="16869" y="9370"/>
                  </a:lnTo>
                  <a:lnTo>
                    <a:pt x="16869" y="12175"/>
                  </a:lnTo>
                  <a:lnTo>
                    <a:pt x="30913" y="12175"/>
                  </a:lnTo>
                  <a:lnTo>
                    <a:pt x="30913" y="9370"/>
                  </a:lnTo>
                  <a:lnTo>
                    <a:pt x="33261" y="9370"/>
                  </a:lnTo>
                  <a:lnTo>
                    <a:pt x="33261" y="10782"/>
                  </a:lnTo>
                  <a:lnTo>
                    <a:pt x="47782" y="10782"/>
                  </a:lnTo>
                  <a:lnTo>
                    <a:pt x="47782" y="9370"/>
                  </a:lnTo>
                  <a:lnTo>
                    <a:pt x="50110" y="9370"/>
                  </a:lnTo>
                  <a:lnTo>
                    <a:pt x="50110" y="12175"/>
                  </a:lnTo>
                  <a:lnTo>
                    <a:pt x="64632" y="12175"/>
                  </a:lnTo>
                  <a:lnTo>
                    <a:pt x="64632" y="9370"/>
                  </a:lnTo>
                  <a:lnTo>
                    <a:pt x="66979" y="9370"/>
                  </a:lnTo>
                  <a:lnTo>
                    <a:pt x="66979" y="10782"/>
                  </a:lnTo>
                  <a:lnTo>
                    <a:pt x="81023" y="10782"/>
                  </a:lnTo>
                  <a:lnTo>
                    <a:pt x="81023" y="9370"/>
                  </a:lnTo>
                  <a:lnTo>
                    <a:pt x="83370" y="9370"/>
                  </a:lnTo>
                  <a:lnTo>
                    <a:pt x="83370" y="12175"/>
                  </a:lnTo>
                  <a:lnTo>
                    <a:pt x="97892" y="12175"/>
                  </a:lnTo>
                  <a:lnTo>
                    <a:pt x="97892" y="9370"/>
                  </a:lnTo>
                  <a:lnTo>
                    <a:pt x="101174" y="9370"/>
                  </a:lnTo>
                  <a:lnTo>
                    <a:pt x="101174" y="10782"/>
                  </a:lnTo>
                  <a:lnTo>
                    <a:pt x="115656" y="10782"/>
                  </a:lnTo>
                  <a:lnTo>
                    <a:pt x="115656" y="9370"/>
                  </a:lnTo>
                  <a:lnTo>
                    <a:pt x="118481" y="9370"/>
                  </a:lnTo>
                  <a:lnTo>
                    <a:pt x="118481" y="12175"/>
                  </a:lnTo>
                  <a:lnTo>
                    <a:pt x="133460" y="12175"/>
                  </a:lnTo>
                  <a:lnTo>
                    <a:pt x="133460" y="9370"/>
                  </a:lnTo>
                  <a:lnTo>
                    <a:pt x="136285" y="9370"/>
                  </a:lnTo>
                  <a:lnTo>
                    <a:pt x="136285" y="10782"/>
                  </a:lnTo>
                  <a:lnTo>
                    <a:pt x="151722" y="10782"/>
                  </a:lnTo>
                  <a:lnTo>
                    <a:pt x="151722" y="9370"/>
                  </a:lnTo>
                  <a:lnTo>
                    <a:pt x="154527" y="9370"/>
                  </a:lnTo>
                  <a:lnTo>
                    <a:pt x="154527" y="12175"/>
                  </a:lnTo>
                  <a:lnTo>
                    <a:pt x="169048" y="12175"/>
                  </a:lnTo>
                  <a:lnTo>
                    <a:pt x="169048" y="9370"/>
                  </a:lnTo>
                  <a:lnTo>
                    <a:pt x="172331" y="9370"/>
                  </a:lnTo>
                  <a:lnTo>
                    <a:pt x="172331" y="10782"/>
                  </a:lnTo>
                  <a:lnTo>
                    <a:pt x="186852" y="10782"/>
                  </a:lnTo>
                  <a:lnTo>
                    <a:pt x="186852" y="9370"/>
                  </a:lnTo>
                  <a:lnTo>
                    <a:pt x="190115" y="9370"/>
                  </a:lnTo>
                  <a:lnTo>
                    <a:pt x="190115" y="12175"/>
                  </a:lnTo>
                  <a:lnTo>
                    <a:pt x="204636" y="12175"/>
                  </a:lnTo>
                  <a:lnTo>
                    <a:pt x="204636" y="9370"/>
                  </a:lnTo>
                  <a:lnTo>
                    <a:pt x="207441" y="9370"/>
                  </a:lnTo>
                  <a:lnTo>
                    <a:pt x="207441" y="12175"/>
                  </a:lnTo>
                  <a:lnTo>
                    <a:pt x="222440" y="12175"/>
                  </a:lnTo>
                  <a:lnTo>
                    <a:pt x="222440" y="9370"/>
                  </a:lnTo>
                  <a:lnTo>
                    <a:pt x="225722" y="9370"/>
                  </a:lnTo>
                  <a:lnTo>
                    <a:pt x="225722" y="10782"/>
                  </a:lnTo>
                  <a:lnTo>
                    <a:pt x="240224" y="10782"/>
                  </a:lnTo>
                  <a:lnTo>
                    <a:pt x="240224" y="9370"/>
                  </a:lnTo>
                  <a:lnTo>
                    <a:pt x="243507" y="9370"/>
                  </a:lnTo>
                  <a:lnTo>
                    <a:pt x="243507" y="12175"/>
                  </a:lnTo>
                  <a:lnTo>
                    <a:pt x="257551" y="12175"/>
                  </a:lnTo>
                  <a:lnTo>
                    <a:pt x="257551" y="9370"/>
                  </a:lnTo>
                  <a:lnTo>
                    <a:pt x="260833" y="9370"/>
                  </a:lnTo>
                  <a:lnTo>
                    <a:pt x="260833" y="10782"/>
                  </a:lnTo>
                  <a:lnTo>
                    <a:pt x="275355" y="10782"/>
                  </a:lnTo>
                  <a:lnTo>
                    <a:pt x="27535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3" name="Google Shape;2393;p23"/>
            <p:cNvSpPr/>
            <p:nvPr/>
          </p:nvSpPr>
          <p:spPr>
            <a:xfrm>
              <a:off x="363575" y="-634175"/>
              <a:ext cx="6695900" cy="1158775"/>
            </a:xfrm>
            <a:custGeom>
              <a:rect b="b" l="l" r="r" t="t"/>
              <a:pathLst>
                <a:path extrusionOk="0" h="46351" w="267836">
                  <a:moveTo>
                    <a:pt x="0" y="0"/>
                  </a:moveTo>
                  <a:lnTo>
                    <a:pt x="0" y="46350"/>
                  </a:lnTo>
                  <a:lnTo>
                    <a:pt x="267835" y="46350"/>
                  </a:lnTo>
                  <a:lnTo>
                    <a:pt x="26783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4" name="Google Shape;2394;p23"/>
            <p:cNvSpPr/>
            <p:nvPr/>
          </p:nvSpPr>
          <p:spPr>
            <a:xfrm>
              <a:off x="363575"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5" name="Google Shape;2395;p23"/>
            <p:cNvSpPr/>
            <p:nvPr/>
          </p:nvSpPr>
          <p:spPr>
            <a:xfrm>
              <a:off x="4341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6" name="Google Shape;2396;p23"/>
            <p:cNvSpPr/>
            <p:nvPr/>
          </p:nvSpPr>
          <p:spPr>
            <a:xfrm>
              <a:off x="785300" y="-634175"/>
              <a:ext cx="351125" cy="1228900"/>
            </a:xfrm>
            <a:custGeom>
              <a:rect b="b" l="l" r="r" t="t"/>
              <a:pathLst>
                <a:path extrusionOk="0" h="49156" w="14045">
                  <a:moveTo>
                    <a:pt x="0" y="0"/>
                  </a:moveTo>
                  <a:lnTo>
                    <a:pt x="0" y="49155"/>
                  </a:lnTo>
                  <a:lnTo>
                    <a:pt x="14044" y="49155"/>
                  </a:lnTo>
                  <a:lnTo>
                    <a:pt x="14044"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7" name="Google Shape;2397;p23"/>
            <p:cNvSpPr/>
            <p:nvPr/>
          </p:nvSpPr>
          <p:spPr>
            <a:xfrm>
              <a:off x="867350" y="-634175"/>
              <a:ext cx="187025" cy="1228900"/>
            </a:xfrm>
            <a:custGeom>
              <a:rect b="b" l="l" r="r" t="t"/>
              <a:pathLst>
                <a:path extrusionOk="0" h="49156" w="7481">
                  <a:moveTo>
                    <a:pt x="0" y="0"/>
                  </a:moveTo>
                  <a:lnTo>
                    <a:pt x="0" y="49155"/>
                  </a:lnTo>
                  <a:lnTo>
                    <a:pt x="7480" y="49155"/>
                  </a:lnTo>
                  <a:lnTo>
                    <a:pt x="7480"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8" name="Google Shape;2398;p23"/>
            <p:cNvSpPr/>
            <p:nvPr/>
          </p:nvSpPr>
          <p:spPr>
            <a:xfrm>
              <a:off x="119507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9" name="Google Shape;2399;p23"/>
            <p:cNvSpPr/>
            <p:nvPr/>
          </p:nvSpPr>
          <p:spPr>
            <a:xfrm>
              <a:off x="1277150" y="-634175"/>
              <a:ext cx="198950" cy="1194575"/>
            </a:xfrm>
            <a:custGeom>
              <a:rect b="b" l="l" r="r" t="t"/>
              <a:pathLst>
                <a:path extrusionOk="0" h="47783" w="7958">
                  <a:moveTo>
                    <a:pt x="0" y="0"/>
                  </a:moveTo>
                  <a:lnTo>
                    <a:pt x="0" y="47782"/>
                  </a:lnTo>
                  <a:lnTo>
                    <a:pt x="7957" y="47782"/>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0" name="Google Shape;2400;p23"/>
            <p:cNvSpPr/>
            <p:nvPr/>
          </p:nvSpPr>
          <p:spPr>
            <a:xfrm>
              <a:off x="1616300" y="-634175"/>
              <a:ext cx="363075" cy="1228900"/>
            </a:xfrm>
            <a:custGeom>
              <a:rect b="b" l="l" r="r" t="t"/>
              <a:pathLst>
                <a:path extrusionOk="0" h="49156" w="14523">
                  <a:moveTo>
                    <a:pt x="1" y="0"/>
                  </a:moveTo>
                  <a:lnTo>
                    <a:pt x="1" y="49155"/>
                  </a:lnTo>
                  <a:lnTo>
                    <a:pt x="14523" y="49155"/>
                  </a:lnTo>
                  <a:lnTo>
                    <a:pt x="14523"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1" name="Google Shape;2401;p23"/>
            <p:cNvSpPr/>
            <p:nvPr/>
          </p:nvSpPr>
          <p:spPr>
            <a:xfrm>
              <a:off x="1698375" y="-634175"/>
              <a:ext cx="210875" cy="1228900"/>
            </a:xfrm>
            <a:custGeom>
              <a:rect b="b" l="l" r="r" t="t"/>
              <a:pathLst>
                <a:path extrusionOk="0" h="49156" w="8435">
                  <a:moveTo>
                    <a:pt x="0" y="0"/>
                  </a:moveTo>
                  <a:lnTo>
                    <a:pt x="0" y="49155"/>
                  </a:lnTo>
                  <a:lnTo>
                    <a:pt x="8435" y="49155"/>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2" name="Google Shape;2402;p23"/>
            <p:cNvSpPr/>
            <p:nvPr/>
          </p:nvSpPr>
          <p:spPr>
            <a:xfrm>
              <a:off x="2038025" y="-634175"/>
              <a:ext cx="351150" cy="1194575"/>
            </a:xfrm>
            <a:custGeom>
              <a:rect b="b" l="l" r="r" t="t"/>
              <a:pathLst>
                <a:path extrusionOk="0" h="47783" w="14046">
                  <a:moveTo>
                    <a:pt x="1" y="0"/>
                  </a:moveTo>
                  <a:lnTo>
                    <a:pt x="1" y="47782"/>
                  </a:lnTo>
                  <a:lnTo>
                    <a:pt x="14045" y="47782"/>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3" name="Google Shape;2403;p23"/>
            <p:cNvSpPr/>
            <p:nvPr/>
          </p:nvSpPr>
          <p:spPr>
            <a:xfrm>
              <a:off x="2108150"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4" name="Google Shape;2404;p23"/>
            <p:cNvSpPr/>
            <p:nvPr/>
          </p:nvSpPr>
          <p:spPr>
            <a:xfrm>
              <a:off x="2447825" y="-634175"/>
              <a:ext cx="363075" cy="1228900"/>
            </a:xfrm>
            <a:custGeom>
              <a:rect b="b" l="l" r="r" t="t"/>
              <a:pathLst>
                <a:path extrusionOk="0" h="49156" w="14523">
                  <a:moveTo>
                    <a:pt x="0" y="0"/>
                  </a:moveTo>
                  <a:lnTo>
                    <a:pt x="0"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5" name="Google Shape;2405;p23"/>
            <p:cNvSpPr/>
            <p:nvPr/>
          </p:nvSpPr>
          <p:spPr>
            <a:xfrm>
              <a:off x="25293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6" name="Google Shape;2406;p23"/>
            <p:cNvSpPr/>
            <p:nvPr/>
          </p:nvSpPr>
          <p:spPr>
            <a:xfrm>
              <a:off x="28929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7" name="Google Shape;2407;p23"/>
            <p:cNvSpPr/>
            <p:nvPr/>
          </p:nvSpPr>
          <p:spPr>
            <a:xfrm>
              <a:off x="29739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8" name="Google Shape;2408;p23"/>
            <p:cNvSpPr/>
            <p:nvPr/>
          </p:nvSpPr>
          <p:spPr>
            <a:xfrm>
              <a:off x="3325600" y="-634175"/>
              <a:ext cx="374500" cy="1228900"/>
            </a:xfrm>
            <a:custGeom>
              <a:rect b="b" l="l" r="r" t="t"/>
              <a:pathLst>
                <a:path extrusionOk="0" h="49156" w="14980">
                  <a:moveTo>
                    <a:pt x="0" y="0"/>
                  </a:moveTo>
                  <a:lnTo>
                    <a:pt x="0" y="49155"/>
                  </a:lnTo>
                  <a:lnTo>
                    <a:pt x="14979" y="49155"/>
                  </a:lnTo>
                  <a:lnTo>
                    <a:pt x="1497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9" name="Google Shape;2409;p23"/>
            <p:cNvSpPr/>
            <p:nvPr/>
          </p:nvSpPr>
          <p:spPr>
            <a:xfrm>
              <a:off x="3407650" y="-634175"/>
              <a:ext cx="210375" cy="1228900"/>
            </a:xfrm>
            <a:custGeom>
              <a:rect b="b" l="l" r="r" t="t"/>
              <a:pathLst>
                <a:path extrusionOk="0" h="49156" w="8415">
                  <a:moveTo>
                    <a:pt x="0" y="0"/>
                  </a:moveTo>
                  <a:lnTo>
                    <a:pt x="0" y="49155"/>
                  </a:lnTo>
                  <a:lnTo>
                    <a:pt x="8415" y="49155"/>
                  </a:lnTo>
                  <a:lnTo>
                    <a:pt x="841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0" name="Google Shape;2410;p23"/>
            <p:cNvSpPr/>
            <p:nvPr/>
          </p:nvSpPr>
          <p:spPr>
            <a:xfrm>
              <a:off x="3770675" y="-634175"/>
              <a:ext cx="385950" cy="1194575"/>
            </a:xfrm>
            <a:custGeom>
              <a:rect b="b" l="l" r="r" t="t"/>
              <a:pathLst>
                <a:path extrusionOk="0" h="47783" w="15438">
                  <a:moveTo>
                    <a:pt x="1" y="0"/>
                  </a:moveTo>
                  <a:lnTo>
                    <a:pt x="1" y="47782"/>
                  </a:lnTo>
                  <a:lnTo>
                    <a:pt x="15438" y="47782"/>
                  </a:lnTo>
                  <a:lnTo>
                    <a:pt x="15438"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1" name="Google Shape;2411;p23"/>
            <p:cNvSpPr/>
            <p:nvPr/>
          </p:nvSpPr>
          <p:spPr>
            <a:xfrm>
              <a:off x="38641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2" name="Google Shape;2412;p23"/>
            <p:cNvSpPr/>
            <p:nvPr/>
          </p:nvSpPr>
          <p:spPr>
            <a:xfrm>
              <a:off x="42267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3" name="Google Shape;2413;p23"/>
            <p:cNvSpPr/>
            <p:nvPr/>
          </p:nvSpPr>
          <p:spPr>
            <a:xfrm>
              <a:off x="4308775" y="-634175"/>
              <a:ext cx="187025" cy="1228900"/>
            </a:xfrm>
            <a:custGeom>
              <a:rect b="b" l="l" r="r" t="t"/>
              <a:pathLst>
                <a:path extrusionOk="0" h="49156" w="7481">
                  <a:moveTo>
                    <a:pt x="1" y="0"/>
                  </a:moveTo>
                  <a:lnTo>
                    <a:pt x="1" y="49155"/>
                  </a:lnTo>
                  <a:lnTo>
                    <a:pt x="7481" y="49155"/>
                  </a:lnTo>
                  <a:lnTo>
                    <a:pt x="748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4" name="Google Shape;2414;p23"/>
            <p:cNvSpPr/>
            <p:nvPr/>
          </p:nvSpPr>
          <p:spPr>
            <a:xfrm>
              <a:off x="467182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5" name="Google Shape;2415;p23"/>
            <p:cNvSpPr/>
            <p:nvPr/>
          </p:nvSpPr>
          <p:spPr>
            <a:xfrm>
              <a:off x="47419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6" name="Google Shape;2416;p23"/>
            <p:cNvSpPr/>
            <p:nvPr/>
          </p:nvSpPr>
          <p:spPr>
            <a:xfrm>
              <a:off x="51164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7" name="Google Shape;2417;p23"/>
            <p:cNvSpPr/>
            <p:nvPr/>
          </p:nvSpPr>
          <p:spPr>
            <a:xfrm>
              <a:off x="51984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8" name="Google Shape;2418;p23"/>
            <p:cNvSpPr/>
            <p:nvPr/>
          </p:nvSpPr>
          <p:spPr>
            <a:xfrm>
              <a:off x="5549600" y="-634175"/>
              <a:ext cx="375000" cy="1228900"/>
            </a:xfrm>
            <a:custGeom>
              <a:rect b="b" l="l" r="r" t="t"/>
              <a:pathLst>
                <a:path extrusionOk="0" h="49156" w="15000">
                  <a:moveTo>
                    <a:pt x="0" y="0"/>
                  </a:moveTo>
                  <a:lnTo>
                    <a:pt x="0" y="49155"/>
                  </a:lnTo>
                  <a:lnTo>
                    <a:pt x="14999" y="49155"/>
                  </a:lnTo>
                  <a:lnTo>
                    <a:pt x="1499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9" name="Google Shape;2419;p23"/>
            <p:cNvSpPr/>
            <p:nvPr/>
          </p:nvSpPr>
          <p:spPr>
            <a:xfrm>
              <a:off x="5631650" y="-634175"/>
              <a:ext cx="198950" cy="1228900"/>
            </a:xfrm>
            <a:custGeom>
              <a:rect b="b" l="l" r="r" t="t"/>
              <a:pathLst>
                <a:path extrusionOk="0" h="49156" w="7958">
                  <a:moveTo>
                    <a:pt x="0" y="0"/>
                  </a:moveTo>
                  <a:lnTo>
                    <a:pt x="0" y="49155"/>
                  </a:lnTo>
                  <a:lnTo>
                    <a:pt x="7957" y="49155"/>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0" name="Google Shape;2420;p23"/>
            <p:cNvSpPr/>
            <p:nvPr/>
          </p:nvSpPr>
          <p:spPr>
            <a:xfrm>
              <a:off x="60066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1" name="Google Shape;2421;p23"/>
            <p:cNvSpPr/>
            <p:nvPr/>
          </p:nvSpPr>
          <p:spPr>
            <a:xfrm>
              <a:off x="60767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2" name="Google Shape;2422;p23"/>
            <p:cNvSpPr/>
            <p:nvPr/>
          </p:nvSpPr>
          <p:spPr>
            <a:xfrm>
              <a:off x="6451225" y="-634175"/>
              <a:ext cx="351125" cy="1228900"/>
            </a:xfrm>
            <a:custGeom>
              <a:rect b="b" l="l" r="r" t="t"/>
              <a:pathLst>
                <a:path extrusionOk="0" h="49156" w="14045">
                  <a:moveTo>
                    <a:pt x="1" y="0"/>
                  </a:moveTo>
                  <a:lnTo>
                    <a:pt x="1" y="49155"/>
                  </a:lnTo>
                  <a:lnTo>
                    <a:pt x="14045" y="49155"/>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3" name="Google Shape;2423;p23"/>
            <p:cNvSpPr/>
            <p:nvPr/>
          </p:nvSpPr>
          <p:spPr>
            <a:xfrm>
              <a:off x="6532775" y="-634175"/>
              <a:ext cx="187525" cy="1228900"/>
            </a:xfrm>
            <a:custGeom>
              <a:rect b="b" l="l" r="r" t="t"/>
              <a:pathLst>
                <a:path extrusionOk="0" h="49156" w="7501">
                  <a:moveTo>
                    <a:pt x="1" y="0"/>
                  </a:moveTo>
                  <a:lnTo>
                    <a:pt x="1" y="49155"/>
                  </a:lnTo>
                  <a:lnTo>
                    <a:pt x="7501" y="49155"/>
                  </a:lnTo>
                  <a:lnTo>
                    <a:pt x="750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4" name="Google Shape;2424;p23"/>
            <p:cNvSpPr/>
            <p:nvPr/>
          </p:nvSpPr>
          <p:spPr>
            <a:xfrm>
              <a:off x="6884400"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5" name="Google Shape;2425;p23"/>
            <p:cNvSpPr/>
            <p:nvPr/>
          </p:nvSpPr>
          <p:spPr>
            <a:xfrm>
              <a:off x="69783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6" name="Google Shape;2426;p23"/>
            <p:cNvSpPr/>
            <p:nvPr/>
          </p:nvSpPr>
          <p:spPr>
            <a:xfrm>
              <a:off x="211400" y="-634175"/>
              <a:ext cx="7094250" cy="25"/>
            </a:xfrm>
            <a:custGeom>
              <a:rect b="b" l="l" r="r" t="t"/>
              <a:pathLst>
                <a:path extrusionOk="0" fill="none" h="1" w="283770">
                  <a:moveTo>
                    <a:pt x="0" y="0"/>
                  </a:moveTo>
                  <a:lnTo>
                    <a:pt x="283769" y="0"/>
                  </a:lnTo>
                </a:path>
              </a:pathLst>
            </a:custGeom>
            <a:noFill/>
            <a:ln cap="flat" cmpd="sng" w="46750">
              <a:solidFill>
                <a:srgbClr val="FFB726"/>
              </a:solidFill>
              <a:prstDash val="solid"/>
              <a:miter lim="1989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7" name="Google Shape;2427;p23"/>
            <p:cNvSpPr/>
            <p:nvPr/>
          </p:nvSpPr>
          <p:spPr>
            <a:xfrm>
              <a:off x="7287225" y="-693375"/>
              <a:ext cx="127825" cy="128350"/>
            </a:xfrm>
            <a:custGeom>
              <a:rect b="b" l="l" r="r" t="t"/>
              <a:pathLst>
                <a:path extrusionOk="0" h="5134" w="5113">
                  <a:moveTo>
                    <a:pt x="2566" y="1"/>
                  </a:moveTo>
                  <a:cubicBezTo>
                    <a:pt x="1134" y="1"/>
                    <a:pt x="0" y="1155"/>
                    <a:pt x="0" y="2567"/>
                  </a:cubicBezTo>
                  <a:cubicBezTo>
                    <a:pt x="0" y="3979"/>
                    <a:pt x="1134" y="5133"/>
                    <a:pt x="2566" y="5133"/>
                  </a:cubicBezTo>
                  <a:cubicBezTo>
                    <a:pt x="3979" y="5133"/>
                    <a:pt x="5113" y="3979"/>
                    <a:pt x="5113" y="2567"/>
                  </a:cubicBezTo>
                  <a:cubicBezTo>
                    <a:pt x="5113" y="1155"/>
                    <a:pt x="3979" y="1"/>
                    <a:pt x="2566"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8" name="Google Shape;2428;p23"/>
            <p:cNvSpPr/>
            <p:nvPr/>
          </p:nvSpPr>
          <p:spPr>
            <a:xfrm>
              <a:off x="193475" y="-693375"/>
              <a:ext cx="128350" cy="128350"/>
            </a:xfrm>
            <a:custGeom>
              <a:rect b="b" l="l" r="r" t="t"/>
              <a:pathLst>
                <a:path extrusionOk="0" h="5134" w="5134">
                  <a:moveTo>
                    <a:pt x="2567" y="1"/>
                  </a:moveTo>
                  <a:cubicBezTo>
                    <a:pt x="1155" y="1"/>
                    <a:pt x="1" y="1155"/>
                    <a:pt x="1" y="2567"/>
                  </a:cubicBezTo>
                  <a:cubicBezTo>
                    <a:pt x="1" y="3979"/>
                    <a:pt x="1155" y="5133"/>
                    <a:pt x="2567" y="5133"/>
                  </a:cubicBezTo>
                  <a:cubicBezTo>
                    <a:pt x="3979" y="5133"/>
                    <a:pt x="5133" y="3979"/>
                    <a:pt x="5133" y="2567"/>
                  </a:cubicBezTo>
                  <a:cubicBezTo>
                    <a:pt x="5133" y="1155"/>
                    <a:pt x="3979" y="1"/>
                    <a:pt x="2567"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29" name="Google Shape;2429;p23"/>
          <p:cNvSpPr txBox="1"/>
          <p:nvPr>
            <p:ph hasCustomPrompt="1" type="title"/>
          </p:nvPr>
        </p:nvSpPr>
        <p:spPr>
          <a:xfrm rot="178">
            <a:off x="2611625" y="1135075"/>
            <a:ext cx="5805600" cy="12342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9600"/>
              <a:buNone/>
              <a:defRPr sz="7800">
                <a:solidFill>
                  <a:schemeClr val="accent2"/>
                </a:solidFill>
              </a:defRPr>
            </a:lvl1pPr>
            <a:lvl2pPr lvl="1" algn="ctr">
              <a:lnSpc>
                <a:spcPct val="100000"/>
              </a:lnSpc>
              <a:spcBef>
                <a:spcPts val="0"/>
              </a:spcBef>
              <a:spcAft>
                <a:spcPts val="0"/>
              </a:spcAft>
              <a:buSzPts val="9600"/>
              <a:buNone/>
              <a:defRPr sz="9600"/>
            </a:lvl2pPr>
            <a:lvl3pPr lvl="2" algn="ctr">
              <a:lnSpc>
                <a:spcPct val="100000"/>
              </a:lnSpc>
              <a:spcBef>
                <a:spcPts val="0"/>
              </a:spcBef>
              <a:spcAft>
                <a:spcPts val="0"/>
              </a:spcAft>
              <a:buSzPts val="9600"/>
              <a:buNone/>
              <a:defRPr sz="9600"/>
            </a:lvl3pPr>
            <a:lvl4pPr lvl="3" algn="ctr">
              <a:lnSpc>
                <a:spcPct val="100000"/>
              </a:lnSpc>
              <a:spcBef>
                <a:spcPts val="0"/>
              </a:spcBef>
              <a:spcAft>
                <a:spcPts val="0"/>
              </a:spcAft>
              <a:buSzPts val="9600"/>
              <a:buNone/>
              <a:defRPr sz="9600"/>
            </a:lvl4pPr>
            <a:lvl5pPr lvl="4" algn="ctr">
              <a:lnSpc>
                <a:spcPct val="100000"/>
              </a:lnSpc>
              <a:spcBef>
                <a:spcPts val="0"/>
              </a:spcBef>
              <a:spcAft>
                <a:spcPts val="0"/>
              </a:spcAft>
              <a:buSzPts val="9600"/>
              <a:buNone/>
              <a:defRPr sz="9600"/>
            </a:lvl5pPr>
            <a:lvl6pPr lvl="5" algn="ctr">
              <a:lnSpc>
                <a:spcPct val="100000"/>
              </a:lnSpc>
              <a:spcBef>
                <a:spcPts val="0"/>
              </a:spcBef>
              <a:spcAft>
                <a:spcPts val="0"/>
              </a:spcAft>
              <a:buSzPts val="9600"/>
              <a:buNone/>
              <a:defRPr sz="9600"/>
            </a:lvl6pPr>
            <a:lvl7pPr lvl="6" algn="ctr">
              <a:lnSpc>
                <a:spcPct val="100000"/>
              </a:lnSpc>
              <a:spcBef>
                <a:spcPts val="0"/>
              </a:spcBef>
              <a:spcAft>
                <a:spcPts val="0"/>
              </a:spcAft>
              <a:buSzPts val="9600"/>
              <a:buNone/>
              <a:defRPr sz="9600"/>
            </a:lvl7pPr>
            <a:lvl8pPr lvl="7" algn="ctr">
              <a:lnSpc>
                <a:spcPct val="100000"/>
              </a:lnSpc>
              <a:spcBef>
                <a:spcPts val="0"/>
              </a:spcBef>
              <a:spcAft>
                <a:spcPts val="0"/>
              </a:spcAft>
              <a:buSzPts val="9600"/>
              <a:buNone/>
              <a:defRPr sz="9600"/>
            </a:lvl8pPr>
            <a:lvl9pPr lvl="8" algn="ctr">
              <a:lnSpc>
                <a:spcPct val="100000"/>
              </a:lnSpc>
              <a:spcBef>
                <a:spcPts val="0"/>
              </a:spcBef>
              <a:spcAft>
                <a:spcPts val="0"/>
              </a:spcAft>
              <a:buSzPts val="9600"/>
              <a:buNone/>
              <a:defRPr sz="9600"/>
            </a:lvl9pPr>
          </a:lstStyle>
          <a:p>
            <a:r>
              <a:t>xx%</a:t>
            </a:r>
          </a:p>
        </p:txBody>
      </p:sp>
      <p:sp>
        <p:nvSpPr>
          <p:cNvPr id="2430" name="Google Shape;2430;p23"/>
          <p:cNvSpPr txBox="1"/>
          <p:nvPr>
            <p:ph idx="1" type="subTitle"/>
          </p:nvPr>
        </p:nvSpPr>
        <p:spPr>
          <a:xfrm>
            <a:off x="3664050" y="2340244"/>
            <a:ext cx="4752900" cy="4938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600"/>
              <a:buNone/>
              <a:defRPr sz="1600"/>
            </a:lvl1pPr>
            <a:lvl2pPr lvl="1" algn="ctr">
              <a:lnSpc>
                <a:spcPct val="100000"/>
              </a:lnSpc>
              <a:spcBef>
                <a:spcPts val="0"/>
              </a:spcBef>
              <a:spcAft>
                <a:spcPts val="0"/>
              </a:spcAft>
              <a:buSzPts val="1600"/>
              <a:buNone/>
              <a:defRPr sz="1600"/>
            </a:lvl2pPr>
            <a:lvl3pPr lvl="2" algn="ctr">
              <a:lnSpc>
                <a:spcPct val="100000"/>
              </a:lnSpc>
              <a:spcBef>
                <a:spcPts val="0"/>
              </a:spcBef>
              <a:spcAft>
                <a:spcPts val="0"/>
              </a:spcAft>
              <a:buSzPts val="1600"/>
              <a:buNone/>
              <a:defRPr sz="1600"/>
            </a:lvl3pPr>
            <a:lvl4pPr lvl="3" algn="ctr">
              <a:lnSpc>
                <a:spcPct val="100000"/>
              </a:lnSpc>
              <a:spcBef>
                <a:spcPts val="0"/>
              </a:spcBef>
              <a:spcAft>
                <a:spcPts val="0"/>
              </a:spcAft>
              <a:buSzPts val="1600"/>
              <a:buNone/>
              <a:defRPr sz="1600"/>
            </a:lvl4pPr>
            <a:lvl5pPr lvl="4" algn="ctr">
              <a:lnSpc>
                <a:spcPct val="100000"/>
              </a:lnSpc>
              <a:spcBef>
                <a:spcPts val="0"/>
              </a:spcBef>
              <a:spcAft>
                <a:spcPts val="0"/>
              </a:spcAft>
              <a:buSzPts val="1600"/>
              <a:buNone/>
              <a:defRPr sz="1600"/>
            </a:lvl5pPr>
            <a:lvl6pPr lvl="5" algn="ctr">
              <a:lnSpc>
                <a:spcPct val="100000"/>
              </a:lnSpc>
              <a:spcBef>
                <a:spcPts val="0"/>
              </a:spcBef>
              <a:spcAft>
                <a:spcPts val="0"/>
              </a:spcAft>
              <a:buSzPts val="1600"/>
              <a:buNone/>
              <a:defRPr sz="1600"/>
            </a:lvl6pPr>
            <a:lvl7pPr lvl="6" algn="ctr">
              <a:lnSpc>
                <a:spcPct val="100000"/>
              </a:lnSpc>
              <a:spcBef>
                <a:spcPts val="0"/>
              </a:spcBef>
              <a:spcAft>
                <a:spcPts val="0"/>
              </a:spcAft>
              <a:buSzPts val="1600"/>
              <a:buNone/>
              <a:defRPr sz="1600"/>
            </a:lvl7pPr>
            <a:lvl8pPr lvl="7" algn="ctr">
              <a:lnSpc>
                <a:spcPct val="100000"/>
              </a:lnSpc>
              <a:spcBef>
                <a:spcPts val="0"/>
              </a:spcBef>
              <a:spcAft>
                <a:spcPts val="0"/>
              </a:spcAft>
              <a:buSzPts val="1600"/>
              <a:buNone/>
              <a:defRPr sz="1600"/>
            </a:lvl8pPr>
            <a:lvl9pPr lvl="8" algn="ctr">
              <a:lnSpc>
                <a:spcPct val="100000"/>
              </a:lnSpc>
              <a:spcBef>
                <a:spcPts val="0"/>
              </a:spcBef>
              <a:spcAft>
                <a:spcPts val="0"/>
              </a:spcAft>
              <a:buSzPts val="1600"/>
              <a:buNone/>
              <a:defRPr sz="1600"/>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bg>
      <p:bgPr>
        <a:solidFill>
          <a:srgbClr val="FFFFFF"/>
        </a:solidFill>
      </p:bgPr>
    </p:bg>
    <p:spTree>
      <p:nvGrpSpPr>
        <p:cNvPr id="2431" name="Shape 2431"/>
        <p:cNvGrpSpPr/>
        <p:nvPr/>
      </p:nvGrpSpPr>
      <p:grpSpPr>
        <a:xfrm>
          <a:off x="0" y="0"/>
          <a:ext cx="0" cy="0"/>
          <a:chOff x="0" y="0"/>
          <a:chExt cx="0" cy="0"/>
        </a:xfrm>
      </p:grpSpPr>
      <p:sp>
        <p:nvSpPr>
          <p:cNvPr id="2432" name="Google Shape;2432;p24"/>
          <p:cNvSpPr/>
          <p:nvPr/>
        </p:nvSpPr>
        <p:spPr>
          <a:xfrm>
            <a:off x="0" y="-7175"/>
            <a:ext cx="9144000" cy="51822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
    <p:spTree>
      <p:nvGrpSpPr>
        <p:cNvPr id="2433" name="Shape 2433"/>
        <p:cNvGrpSpPr/>
        <p:nvPr/>
      </p:nvGrpSpPr>
      <p:grpSpPr>
        <a:xfrm>
          <a:off x="0" y="0"/>
          <a:ext cx="0" cy="0"/>
          <a:chOff x="0" y="0"/>
          <a:chExt cx="0" cy="0"/>
        </a:xfrm>
      </p:grpSpPr>
      <p:sp>
        <p:nvSpPr>
          <p:cNvPr id="2434" name="Google Shape;2434;p25"/>
          <p:cNvSpPr/>
          <p:nvPr/>
        </p:nvSpPr>
        <p:spPr>
          <a:xfrm>
            <a:off x="-14700" y="3360063"/>
            <a:ext cx="9158700" cy="18234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435" name="Google Shape;2435;p25"/>
          <p:cNvGrpSpPr/>
          <p:nvPr/>
        </p:nvGrpSpPr>
        <p:grpSpPr>
          <a:xfrm>
            <a:off x="3164890" y="-616925"/>
            <a:ext cx="5995860" cy="5568238"/>
            <a:chOff x="3164890" y="-616925"/>
            <a:chExt cx="5995860" cy="5568238"/>
          </a:xfrm>
        </p:grpSpPr>
        <p:sp>
          <p:nvSpPr>
            <p:cNvPr id="2436" name="Google Shape;2436;p25"/>
            <p:cNvSpPr/>
            <p:nvPr/>
          </p:nvSpPr>
          <p:spPr>
            <a:xfrm>
              <a:off x="3418925" y="-616925"/>
              <a:ext cx="5741825" cy="5334275"/>
            </a:xfrm>
            <a:custGeom>
              <a:rect b="b" l="l" r="r" t="t"/>
              <a:pathLst>
                <a:path extrusionOk="0" h="213371" w="229673">
                  <a:moveTo>
                    <a:pt x="0" y="200323"/>
                  </a:moveTo>
                  <a:lnTo>
                    <a:pt x="228812" y="0"/>
                  </a:lnTo>
                  <a:lnTo>
                    <a:pt x="229673" y="162124"/>
                  </a:lnTo>
                  <a:lnTo>
                    <a:pt x="10525" y="213371"/>
                  </a:lnTo>
                  <a:close/>
                </a:path>
              </a:pathLst>
            </a:custGeom>
            <a:gradFill>
              <a:gsLst>
                <a:gs pos="0">
                  <a:srgbClr val="FFF6DB">
                    <a:alpha val="1568"/>
                  </a:srgbClr>
                </a:gs>
                <a:gs pos="100000">
                  <a:srgbClr val="FAD25C">
                    <a:alpha val="29019"/>
                  </a:srgbClr>
                </a:gs>
              </a:gsLst>
              <a:lin ang="18900044" scaled="0"/>
            </a:gradFill>
            <a:ln>
              <a:noFill/>
            </a:ln>
          </p:spPr>
        </p:sp>
        <p:grpSp>
          <p:nvGrpSpPr>
            <p:cNvPr id="2437" name="Google Shape;2437;p25"/>
            <p:cNvGrpSpPr/>
            <p:nvPr/>
          </p:nvGrpSpPr>
          <p:grpSpPr>
            <a:xfrm>
              <a:off x="3164890" y="4379438"/>
              <a:ext cx="592125" cy="571875"/>
              <a:chOff x="1378650" y="3847600"/>
              <a:chExt cx="592125" cy="571875"/>
            </a:xfrm>
          </p:grpSpPr>
          <p:sp>
            <p:nvSpPr>
              <p:cNvPr id="2438" name="Google Shape;2438;p25"/>
              <p:cNvSpPr/>
              <p:nvPr/>
            </p:nvSpPr>
            <p:spPr>
              <a:xfrm>
                <a:off x="1463725" y="3847600"/>
                <a:ext cx="507050" cy="464750"/>
              </a:xfrm>
              <a:custGeom>
                <a:rect b="b" l="l" r="r" t="t"/>
                <a:pathLst>
                  <a:path extrusionOk="0" h="18590" w="20282">
                    <a:moveTo>
                      <a:pt x="7602" y="0"/>
                    </a:moveTo>
                    <a:cubicBezTo>
                      <a:pt x="7280" y="0"/>
                      <a:pt x="7041" y="83"/>
                      <a:pt x="6905" y="258"/>
                    </a:cubicBezTo>
                    <a:lnTo>
                      <a:pt x="2769" y="5428"/>
                    </a:lnTo>
                    <a:cubicBezTo>
                      <a:pt x="0" y="8931"/>
                      <a:pt x="567" y="14034"/>
                      <a:pt x="4070" y="16836"/>
                    </a:cubicBezTo>
                    <a:cubicBezTo>
                      <a:pt x="5561" y="18016"/>
                      <a:pt x="7343" y="18590"/>
                      <a:pt x="9112" y="18590"/>
                    </a:cubicBezTo>
                    <a:cubicBezTo>
                      <a:pt x="11496" y="18590"/>
                      <a:pt x="13855" y="17546"/>
                      <a:pt x="15445" y="15535"/>
                    </a:cubicBezTo>
                    <a:lnTo>
                      <a:pt x="19581" y="10365"/>
                    </a:lnTo>
                    <a:cubicBezTo>
                      <a:pt x="20281" y="9431"/>
                      <a:pt x="18046" y="6496"/>
                      <a:pt x="14544" y="3694"/>
                    </a:cubicBezTo>
                    <a:cubicBezTo>
                      <a:pt x="11721" y="1435"/>
                      <a:pt x="8941" y="0"/>
                      <a:pt x="760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9" name="Google Shape;2439;p25"/>
              <p:cNvSpPr/>
              <p:nvPr/>
            </p:nvSpPr>
            <p:spPr>
              <a:xfrm>
                <a:off x="1516250" y="4045000"/>
                <a:ext cx="445350" cy="267350"/>
              </a:xfrm>
              <a:custGeom>
                <a:rect b="b" l="l" r="r" t="t"/>
                <a:pathLst>
                  <a:path extrusionOk="0" h="10694" w="17814">
                    <a:moveTo>
                      <a:pt x="16646" y="1"/>
                    </a:moveTo>
                    <a:lnTo>
                      <a:pt x="16646" y="1"/>
                    </a:lnTo>
                    <a:cubicBezTo>
                      <a:pt x="17113" y="801"/>
                      <a:pt x="17246" y="1368"/>
                      <a:pt x="16979" y="1702"/>
                    </a:cubicBezTo>
                    <a:lnTo>
                      <a:pt x="12843" y="6872"/>
                    </a:lnTo>
                    <a:cubicBezTo>
                      <a:pt x="11251" y="8886"/>
                      <a:pt x="8888" y="9940"/>
                      <a:pt x="6500" y="9940"/>
                    </a:cubicBezTo>
                    <a:cubicBezTo>
                      <a:pt x="4735" y="9940"/>
                      <a:pt x="2957" y="9364"/>
                      <a:pt x="1468" y="8173"/>
                    </a:cubicBezTo>
                    <a:cubicBezTo>
                      <a:pt x="935" y="7706"/>
                      <a:pt x="434" y="7206"/>
                      <a:pt x="1" y="6672"/>
                    </a:cubicBezTo>
                    <a:lnTo>
                      <a:pt x="1" y="6672"/>
                    </a:lnTo>
                    <a:cubicBezTo>
                      <a:pt x="501" y="7506"/>
                      <a:pt x="1135" y="8307"/>
                      <a:pt x="1969" y="8940"/>
                    </a:cubicBezTo>
                    <a:cubicBezTo>
                      <a:pt x="3460" y="10120"/>
                      <a:pt x="5242" y="10694"/>
                      <a:pt x="7011" y="10694"/>
                    </a:cubicBezTo>
                    <a:cubicBezTo>
                      <a:pt x="9395" y="10694"/>
                      <a:pt x="11754" y="9650"/>
                      <a:pt x="13344" y="7639"/>
                    </a:cubicBezTo>
                    <a:lnTo>
                      <a:pt x="17480" y="2469"/>
                    </a:lnTo>
                    <a:cubicBezTo>
                      <a:pt x="17813" y="2035"/>
                      <a:pt x="17480" y="1135"/>
                      <a:pt x="166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0" name="Google Shape;2440;p25"/>
              <p:cNvSpPr/>
              <p:nvPr/>
            </p:nvSpPr>
            <p:spPr>
              <a:xfrm>
                <a:off x="1648850" y="3869750"/>
                <a:ext cx="291900" cy="220450"/>
              </a:xfrm>
              <a:custGeom>
                <a:rect b="b" l="l" r="r" t="t"/>
                <a:pathLst>
                  <a:path extrusionOk="0" h="8818" w="11676">
                    <a:moveTo>
                      <a:pt x="1136" y="1"/>
                    </a:moveTo>
                    <a:cubicBezTo>
                      <a:pt x="876" y="1"/>
                      <a:pt x="681" y="67"/>
                      <a:pt x="568" y="206"/>
                    </a:cubicBezTo>
                    <a:cubicBezTo>
                      <a:pt x="0" y="973"/>
                      <a:pt x="1835" y="3475"/>
                      <a:pt x="4737" y="5776"/>
                    </a:cubicBezTo>
                    <a:cubicBezTo>
                      <a:pt x="7116" y="7614"/>
                      <a:pt x="9428" y="8817"/>
                      <a:pt x="10522" y="8817"/>
                    </a:cubicBezTo>
                    <a:cubicBezTo>
                      <a:pt x="10778" y="8817"/>
                      <a:pt x="10967" y="8751"/>
                      <a:pt x="11075" y="8612"/>
                    </a:cubicBezTo>
                    <a:cubicBezTo>
                      <a:pt x="11675" y="7845"/>
                      <a:pt x="9807" y="5376"/>
                      <a:pt x="6905" y="3041"/>
                    </a:cubicBezTo>
                    <a:cubicBezTo>
                      <a:pt x="4554" y="1203"/>
                      <a:pt x="2246" y="1"/>
                      <a:pt x="11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1" name="Google Shape;2441;p25"/>
              <p:cNvSpPr/>
              <p:nvPr/>
            </p:nvSpPr>
            <p:spPr>
              <a:xfrm>
                <a:off x="1648850" y="3870725"/>
                <a:ext cx="281900" cy="219475"/>
              </a:xfrm>
              <a:custGeom>
                <a:rect b="b" l="l" r="r" t="t"/>
                <a:pathLst>
                  <a:path extrusionOk="0" h="8779" w="11276">
                    <a:moveTo>
                      <a:pt x="868" y="0"/>
                    </a:moveTo>
                    <a:cubicBezTo>
                      <a:pt x="768" y="67"/>
                      <a:pt x="634" y="100"/>
                      <a:pt x="568" y="167"/>
                    </a:cubicBezTo>
                    <a:cubicBezTo>
                      <a:pt x="0" y="934"/>
                      <a:pt x="1868" y="3402"/>
                      <a:pt x="4737" y="5737"/>
                    </a:cubicBezTo>
                    <a:cubicBezTo>
                      <a:pt x="7116" y="7575"/>
                      <a:pt x="9428" y="8778"/>
                      <a:pt x="10522" y="8778"/>
                    </a:cubicBezTo>
                    <a:cubicBezTo>
                      <a:pt x="10778" y="8778"/>
                      <a:pt x="10967" y="8712"/>
                      <a:pt x="11075" y="8573"/>
                    </a:cubicBezTo>
                    <a:cubicBezTo>
                      <a:pt x="11275" y="8339"/>
                      <a:pt x="11208" y="7939"/>
                      <a:pt x="10975" y="7405"/>
                    </a:cubicBezTo>
                    <a:cubicBezTo>
                      <a:pt x="10895" y="7425"/>
                      <a:pt x="10804" y="7434"/>
                      <a:pt x="10704" y="7434"/>
                    </a:cubicBezTo>
                    <a:cubicBezTo>
                      <a:pt x="9593" y="7434"/>
                      <a:pt x="7293" y="6269"/>
                      <a:pt x="4937" y="4403"/>
                    </a:cubicBezTo>
                    <a:cubicBezTo>
                      <a:pt x="2936" y="2802"/>
                      <a:pt x="1435" y="1134"/>
                      <a:pt x="86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2" name="Google Shape;2442;p25"/>
              <p:cNvSpPr/>
              <p:nvPr/>
            </p:nvSpPr>
            <p:spPr>
              <a:xfrm>
                <a:off x="1378650" y="4372750"/>
                <a:ext cx="512900" cy="46725"/>
              </a:xfrm>
              <a:custGeom>
                <a:rect b="b" l="l" r="r" t="t"/>
                <a:pathLst>
                  <a:path extrusionOk="0" h="1869" w="20516">
                    <a:moveTo>
                      <a:pt x="10275" y="0"/>
                    </a:moveTo>
                    <a:cubicBezTo>
                      <a:pt x="4604" y="0"/>
                      <a:pt x="1" y="367"/>
                      <a:pt x="1" y="834"/>
                    </a:cubicBezTo>
                    <a:lnTo>
                      <a:pt x="1" y="1868"/>
                    </a:lnTo>
                    <a:lnTo>
                      <a:pt x="20515" y="1868"/>
                    </a:lnTo>
                    <a:lnTo>
                      <a:pt x="20515" y="834"/>
                    </a:lnTo>
                    <a:cubicBezTo>
                      <a:pt x="20515" y="367"/>
                      <a:pt x="15912" y="0"/>
                      <a:pt x="1027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3" name="Google Shape;2443;p25"/>
              <p:cNvSpPr/>
              <p:nvPr/>
            </p:nvSpPr>
            <p:spPr>
              <a:xfrm>
                <a:off x="1378650" y="4395250"/>
                <a:ext cx="512900" cy="24225"/>
              </a:xfrm>
              <a:custGeom>
                <a:rect b="b" l="l" r="r" t="t"/>
                <a:pathLst>
                  <a:path extrusionOk="0" h="969" w="20516">
                    <a:moveTo>
                      <a:pt x="1" y="1"/>
                    </a:moveTo>
                    <a:lnTo>
                      <a:pt x="1" y="968"/>
                    </a:lnTo>
                    <a:lnTo>
                      <a:pt x="20515" y="968"/>
                    </a:lnTo>
                    <a:lnTo>
                      <a:pt x="2051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4" name="Google Shape;2444;p25"/>
              <p:cNvSpPr/>
              <p:nvPr/>
            </p:nvSpPr>
            <p:spPr>
              <a:xfrm>
                <a:off x="1520425" y="4186775"/>
                <a:ext cx="133450" cy="188500"/>
              </a:xfrm>
              <a:custGeom>
                <a:rect b="b" l="l" r="r" t="t"/>
                <a:pathLst>
                  <a:path extrusionOk="0" fill="none" h="7540" w="5338">
                    <a:moveTo>
                      <a:pt x="2669" y="7539"/>
                    </a:moveTo>
                    <a:cubicBezTo>
                      <a:pt x="2669" y="7539"/>
                      <a:pt x="0" y="2769"/>
                      <a:pt x="5338" y="0"/>
                    </a:cubicBezTo>
                  </a:path>
                </a:pathLst>
              </a:custGeom>
              <a:solidFill>
                <a:schemeClr val="lt1"/>
              </a:solidFill>
              <a:ln cap="rnd" cmpd="sng" w="37525">
                <a:solidFill>
                  <a:schemeClr val="lt1"/>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5" name="Google Shape;2445;p25"/>
              <p:cNvSpPr/>
              <p:nvPr/>
            </p:nvSpPr>
            <p:spPr>
              <a:xfrm>
                <a:off x="1498750" y="3989125"/>
                <a:ext cx="91750" cy="176825"/>
              </a:xfrm>
              <a:custGeom>
                <a:rect b="b" l="l" r="r" t="t"/>
                <a:pathLst>
                  <a:path extrusionOk="0" h="7073" w="3670">
                    <a:moveTo>
                      <a:pt x="3669" y="1"/>
                    </a:moveTo>
                    <a:cubicBezTo>
                      <a:pt x="867" y="935"/>
                      <a:pt x="0" y="4537"/>
                      <a:pt x="968" y="7072"/>
                    </a:cubicBezTo>
                    <a:cubicBezTo>
                      <a:pt x="867" y="4404"/>
                      <a:pt x="1435" y="1702"/>
                      <a:pt x="366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446" name="Google Shape;2446;p25"/>
          <p:cNvSpPr txBox="1"/>
          <p:nvPr>
            <p:ph type="title"/>
          </p:nvPr>
        </p:nvSpPr>
        <p:spPr>
          <a:xfrm>
            <a:off x="886750" y="3360063"/>
            <a:ext cx="3433500" cy="531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500"/>
              <a:buNone/>
              <a:defRPr sz="22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p:txBody>
      </p:sp>
      <p:sp>
        <p:nvSpPr>
          <p:cNvPr id="2447" name="Google Shape;2447;p25"/>
          <p:cNvSpPr txBox="1"/>
          <p:nvPr>
            <p:ph idx="1" type="subTitle"/>
          </p:nvPr>
        </p:nvSpPr>
        <p:spPr>
          <a:xfrm>
            <a:off x="886750" y="706375"/>
            <a:ext cx="4034400" cy="2643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500"/>
              <a:buNone/>
              <a:defRPr sz="2800"/>
            </a:lvl1pPr>
            <a:lvl2pPr lvl="1" algn="ctr">
              <a:lnSpc>
                <a:spcPct val="100000"/>
              </a:lnSpc>
              <a:spcBef>
                <a:spcPts val="0"/>
              </a:spcBef>
              <a:spcAft>
                <a:spcPts val="0"/>
              </a:spcAft>
              <a:buSzPts val="2500"/>
              <a:buNone/>
              <a:defRPr sz="2500"/>
            </a:lvl2pPr>
            <a:lvl3pPr lvl="2" algn="ctr">
              <a:lnSpc>
                <a:spcPct val="100000"/>
              </a:lnSpc>
              <a:spcBef>
                <a:spcPts val="0"/>
              </a:spcBef>
              <a:spcAft>
                <a:spcPts val="0"/>
              </a:spcAft>
              <a:buSzPts val="2500"/>
              <a:buNone/>
              <a:defRPr sz="2500"/>
            </a:lvl3pPr>
            <a:lvl4pPr lvl="3" algn="ctr">
              <a:lnSpc>
                <a:spcPct val="100000"/>
              </a:lnSpc>
              <a:spcBef>
                <a:spcPts val="0"/>
              </a:spcBef>
              <a:spcAft>
                <a:spcPts val="0"/>
              </a:spcAft>
              <a:buSzPts val="2500"/>
              <a:buNone/>
              <a:defRPr sz="2500"/>
            </a:lvl4pPr>
            <a:lvl5pPr lvl="4" algn="ctr">
              <a:lnSpc>
                <a:spcPct val="100000"/>
              </a:lnSpc>
              <a:spcBef>
                <a:spcPts val="0"/>
              </a:spcBef>
              <a:spcAft>
                <a:spcPts val="0"/>
              </a:spcAft>
              <a:buSzPts val="2500"/>
              <a:buNone/>
              <a:defRPr sz="2500"/>
            </a:lvl5pPr>
            <a:lvl6pPr lvl="5" algn="ctr">
              <a:lnSpc>
                <a:spcPct val="100000"/>
              </a:lnSpc>
              <a:spcBef>
                <a:spcPts val="0"/>
              </a:spcBef>
              <a:spcAft>
                <a:spcPts val="0"/>
              </a:spcAft>
              <a:buSzPts val="2500"/>
              <a:buNone/>
              <a:defRPr sz="2500"/>
            </a:lvl6pPr>
            <a:lvl7pPr lvl="6" algn="ctr">
              <a:lnSpc>
                <a:spcPct val="100000"/>
              </a:lnSpc>
              <a:spcBef>
                <a:spcPts val="0"/>
              </a:spcBef>
              <a:spcAft>
                <a:spcPts val="0"/>
              </a:spcAft>
              <a:buSzPts val="2500"/>
              <a:buNone/>
              <a:defRPr sz="2500"/>
            </a:lvl7pPr>
            <a:lvl8pPr lvl="7" algn="ctr">
              <a:lnSpc>
                <a:spcPct val="100000"/>
              </a:lnSpc>
              <a:spcBef>
                <a:spcPts val="0"/>
              </a:spcBef>
              <a:spcAft>
                <a:spcPts val="0"/>
              </a:spcAft>
              <a:buSzPts val="2500"/>
              <a:buNone/>
              <a:defRPr sz="2500"/>
            </a:lvl8pPr>
            <a:lvl9pPr lvl="8" algn="ctr">
              <a:lnSpc>
                <a:spcPct val="100000"/>
              </a:lnSpc>
              <a:spcBef>
                <a:spcPts val="0"/>
              </a:spcBef>
              <a:spcAft>
                <a:spcPts val="0"/>
              </a:spcAft>
              <a:buSzPts val="2500"/>
              <a:buNone/>
              <a:defRPr sz="2500"/>
            </a:lvl9pPr>
          </a:lstStyle>
          <a:p/>
        </p:txBody>
      </p:sp>
      <p:grpSp>
        <p:nvGrpSpPr>
          <p:cNvPr id="2448" name="Google Shape;2448;p25"/>
          <p:cNvGrpSpPr/>
          <p:nvPr/>
        </p:nvGrpSpPr>
        <p:grpSpPr>
          <a:xfrm>
            <a:off x="5340651" y="3349999"/>
            <a:ext cx="3319678" cy="1843515"/>
            <a:chOff x="1951575" y="2613150"/>
            <a:chExt cx="3658450" cy="2837050"/>
          </a:xfrm>
        </p:grpSpPr>
        <p:sp>
          <p:nvSpPr>
            <p:cNvPr id="2449" name="Google Shape;2449;p25"/>
            <p:cNvSpPr/>
            <p:nvPr/>
          </p:nvSpPr>
          <p:spPr>
            <a:xfrm>
              <a:off x="1951575" y="2613150"/>
              <a:ext cx="3658450" cy="2837050"/>
            </a:xfrm>
            <a:custGeom>
              <a:rect b="b" l="l" r="r" t="t"/>
              <a:pathLst>
                <a:path extrusionOk="0" h="113482" w="146338">
                  <a:moveTo>
                    <a:pt x="51403" y="0"/>
                  </a:moveTo>
                  <a:lnTo>
                    <a:pt x="0" y="113482"/>
                  </a:lnTo>
                  <a:lnTo>
                    <a:pt x="146338" y="113482"/>
                  </a:lnTo>
                  <a:lnTo>
                    <a:pt x="99971"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0" name="Google Shape;2450;p25"/>
            <p:cNvSpPr/>
            <p:nvPr/>
          </p:nvSpPr>
          <p:spPr>
            <a:xfrm>
              <a:off x="2161725" y="2613150"/>
              <a:ext cx="1188375" cy="2837050"/>
            </a:xfrm>
            <a:custGeom>
              <a:rect b="b" l="l" r="r" t="t"/>
              <a:pathLst>
                <a:path extrusionOk="0" fill="none" h="113482" w="47535">
                  <a:moveTo>
                    <a:pt x="47534" y="0"/>
                  </a:moveTo>
                  <a:lnTo>
                    <a:pt x="0" y="113482"/>
                  </a:lnTo>
                </a:path>
              </a:pathLst>
            </a:custGeom>
            <a:noFill/>
            <a:ln cap="flat" cmpd="sng" w="10850">
              <a:solidFill>
                <a:schemeClr val="accent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1" name="Google Shape;2451;p25"/>
            <p:cNvSpPr/>
            <p:nvPr/>
          </p:nvSpPr>
          <p:spPr>
            <a:xfrm>
              <a:off x="4330775" y="2613150"/>
              <a:ext cx="1104975" cy="2837050"/>
            </a:xfrm>
            <a:custGeom>
              <a:rect b="b" l="l" r="r" t="t"/>
              <a:pathLst>
                <a:path extrusionOk="0" fill="none" h="113482" w="44199">
                  <a:moveTo>
                    <a:pt x="0" y="0"/>
                  </a:moveTo>
                  <a:lnTo>
                    <a:pt x="44198" y="113482"/>
                  </a:lnTo>
                </a:path>
              </a:pathLst>
            </a:custGeom>
            <a:noFill/>
            <a:ln cap="flat" cmpd="sng" w="10850">
              <a:solidFill>
                <a:schemeClr val="accent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52" name="Google Shape;2452;p25"/>
          <p:cNvGrpSpPr/>
          <p:nvPr/>
        </p:nvGrpSpPr>
        <p:grpSpPr>
          <a:xfrm>
            <a:off x="7781958" y="3256646"/>
            <a:ext cx="1049052" cy="1815174"/>
            <a:chOff x="4582600" y="2628125"/>
            <a:chExt cx="1248425" cy="2160150"/>
          </a:xfrm>
        </p:grpSpPr>
        <p:sp>
          <p:nvSpPr>
            <p:cNvPr id="2453" name="Google Shape;2453;p25"/>
            <p:cNvSpPr/>
            <p:nvPr/>
          </p:nvSpPr>
          <p:spPr>
            <a:xfrm>
              <a:off x="4582600" y="2628125"/>
              <a:ext cx="264400" cy="539650"/>
            </a:xfrm>
            <a:custGeom>
              <a:rect b="b" l="l" r="r" t="t"/>
              <a:pathLst>
                <a:path extrusionOk="0" h="21586" w="10576">
                  <a:moveTo>
                    <a:pt x="4996" y="1"/>
                  </a:moveTo>
                  <a:cubicBezTo>
                    <a:pt x="4977" y="1"/>
                    <a:pt x="4957" y="1"/>
                    <a:pt x="4938" y="2"/>
                  </a:cubicBezTo>
                  <a:cubicBezTo>
                    <a:pt x="3737" y="2"/>
                    <a:pt x="2770" y="1002"/>
                    <a:pt x="2836" y="2170"/>
                  </a:cubicBezTo>
                  <a:cubicBezTo>
                    <a:pt x="2836" y="3171"/>
                    <a:pt x="3537" y="4005"/>
                    <a:pt x="4404" y="4238"/>
                  </a:cubicBezTo>
                  <a:lnTo>
                    <a:pt x="4537" y="17247"/>
                  </a:lnTo>
                  <a:cubicBezTo>
                    <a:pt x="3437" y="17414"/>
                    <a:pt x="2436" y="17948"/>
                    <a:pt x="1735" y="18782"/>
                  </a:cubicBezTo>
                  <a:lnTo>
                    <a:pt x="168" y="20583"/>
                  </a:lnTo>
                  <a:cubicBezTo>
                    <a:pt x="68" y="20617"/>
                    <a:pt x="1" y="20683"/>
                    <a:pt x="1" y="20750"/>
                  </a:cubicBezTo>
                  <a:lnTo>
                    <a:pt x="1" y="20783"/>
                  </a:lnTo>
                  <a:cubicBezTo>
                    <a:pt x="1" y="21231"/>
                    <a:pt x="2173" y="21586"/>
                    <a:pt x="4906" y="21586"/>
                  </a:cubicBezTo>
                  <a:cubicBezTo>
                    <a:pt x="5027" y="21586"/>
                    <a:pt x="5148" y="21585"/>
                    <a:pt x="5271" y="21584"/>
                  </a:cubicBezTo>
                  <a:cubicBezTo>
                    <a:pt x="8240" y="21584"/>
                    <a:pt x="10575" y="21150"/>
                    <a:pt x="10575" y="20650"/>
                  </a:cubicBezTo>
                  <a:cubicBezTo>
                    <a:pt x="10575" y="20583"/>
                    <a:pt x="10508" y="20516"/>
                    <a:pt x="10408" y="20483"/>
                  </a:cubicBezTo>
                  <a:lnTo>
                    <a:pt x="8941" y="18815"/>
                  </a:lnTo>
                  <a:cubicBezTo>
                    <a:pt x="8107" y="17848"/>
                    <a:pt x="7006" y="17281"/>
                    <a:pt x="5738" y="17181"/>
                  </a:cubicBezTo>
                  <a:lnTo>
                    <a:pt x="5605" y="4238"/>
                  </a:lnTo>
                  <a:cubicBezTo>
                    <a:pt x="6506" y="3938"/>
                    <a:pt x="7106" y="3104"/>
                    <a:pt x="7106" y="2137"/>
                  </a:cubicBezTo>
                  <a:cubicBezTo>
                    <a:pt x="7106" y="956"/>
                    <a:pt x="6139" y="1"/>
                    <a:pt x="499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4" name="Google Shape;2454;p25"/>
            <p:cNvSpPr/>
            <p:nvPr/>
          </p:nvSpPr>
          <p:spPr>
            <a:xfrm>
              <a:off x="4696850" y="2628125"/>
              <a:ext cx="150150" cy="540450"/>
            </a:xfrm>
            <a:custGeom>
              <a:rect b="b" l="l" r="r" t="t"/>
              <a:pathLst>
                <a:path extrusionOk="0" h="21618" w="6006">
                  <a:moveTo>
                    <a:pt x="426" y="1"/>
                  </a:moveTo>
                  <a:cubicBezTo>
                    <a:pt x="407" y="1"/>
                    <a:pt x="387" y="1"/>
                    <a:pt x="368" y="2"/>
                  </a:cubicBezTo>
                  <a:cubicBezTo>
                    <a:pt x="268" y="2"/>
                    <a:pt x="134" y="2"/>
                    <a:pt x="1" y="68"/>
                  </a:cubicBezTo>
                  <a:cubicBezTo>
                    <a:pt x="1002" y="235"/>
                    <a:pt x="1802" y="1103"/>
                    <a:pt x="1835" y="2170"/>
                  </a:cubicBezTo>
                  <a:cubicBezTo>
                    <a:pt x="1835" y="3137"/>
                    <a:pt x="1202" y="3971"/>
                    <a:pt x="334" y="4271"/>
                  </a:cubicBezTo>
                  <a:lnTo>
                    <a:pt x="468" y="17247"/>
                  </a:lnTo>
                  <a:cubicBezTo>
                    <a:pt x="1702" y="17348"/>
                    <a:pt x="2836" y="17948"/>
                    <a:pt x="3670" y="18849"/>
                  </a:cubicBezTo>
                  <a:lnTo>
                    <a:pt x="5138" y="20516"/>
                  </a:lnTo>
                  <a:cubicBezTo>
                    <a:pt x="5205" y="20583"/>
                    <a:pt x="5271" y="20650"/>
                    <a:pt x="5271" y="20683"/>
                  </a:cubicBezTo>
                  <a:lnTo>
                    <a:pt x="5271" y="20750"/>
                  </a:lnTo>
                  <a:cubicBezTo>
                    <a:pt x="5271" y="21184"/>
                    <a:pt x="3103" y="21584"/>
                    <a:pt x="334" y="21617"/>
                  </a:cubicBezTo>
                  <a:lnTo>
                    <a:pt x="701" y="21617"/>
                  </a:lnTo>
                  <a:cubicBezTo>
                    <a:pt x="3670" y="21584"/>
                    <a:pt x="6005" y="21150"/>
                    <a:pt x="6005" y="20650"/>
                  </a:cubicBezTo>
                  <a:cubicBezTo>
                    <a:pt x="6005" y="20583"/>
                    <a:pt x="5938" y="20516"/>
                    <a:pt x="5838" y="20483"/>
                  </a:cubicBezTo>
                  <a:lnTo>
                    <a:pt x="4371" y="18815"/>
                  </a:lnTo>
                  <a:cubicBezTo>
                    <a:pt x="3537" y="17848"/>
                    <a:pt x="2436" y="17281"/>
                    <a:pt x="1168" y="17181"/>
                  </a:cubicBezTo>
                  <a:lnTo>
                    <a:pt x="1035" y="4238"/>
                  </a:lnTo>
                  <a:cubicBezTo>
                    <a:pt x="1936" y="3938"/>
                    <a:pt x="2536" y="3104"/>
                    <a:pt x="2536" y="2137"/>
                  </a:cubicBezTo>
                  <a:cubicBezTo>
                    <a:pt x="2536" y="956"/>
                    <a:pt x="1569" y="1"/>
                    <a:pt x="42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5" name="Google Shape;2455;p25"/>
            <p:cNvSpPr/>
            <p:nvPr/>
          </p:nvSpPr>
          <p:spPr>
            <a:xfrm>
              <a:off x="4645150" y="2650675"/>
              <a:ext cx="35050" cy="63400"/>
            </a:xfrm>
            <a:custGeom>
              <a:rect b="b" l="l" r="r" t="t"/>
              <a:pathLst>
                <a:path extrusionOk="0" h="2536" w="1402">
                  <a:moveTo>
                    <a:pt x="1368" y="0"/>
                  </a:moveTo>
                  <a:lnTo>
                    <a:pt x="1368" y="0"/>
                  </a:lnTo>
                  <a:cubicBezTo>
                    <a:pt x="1368" y="1"/>
                    <a:pt x="1" y="1268"/>
                    <a:pt x="1402" y="2536"/>
                  </a:cubicBezTo>
                  <a:lnTo>
                    <a:pt x="1368"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6" name="Google Shape;2456;p25"/>
            <p:cNvSpPr/>
            <p:nvPr/>
          </p:nvSpPr>
          <p:spPr>
            <a:xfrm>
              <a:off x="4661000" y="2650675"/>
              <a:ext cx="19200" cy="64225"/>
            </a:xfrm>
            <a:custGeom>
              <a:rect b="b" l="l" r="r" t="t"/>
              <a:pathLst>
                <a:path extrusionOk="0" h="2569" w="768">
                  <a:moveTo>
                    <a:pt x="734" y="0"/>
                  </a:moveTo>
                  <a:lnTo>
                    <a:pt x="734" y="0"/>
                  </a:lnTo>
                  <a:cubicBezTo>
                    <a:pt x="534" y="167"/>
                    <a:pt x="367" y="334"/>
                    <a:pt x="234" y="567"/>
                  </a:cubicBezTo>
                  <a:cubicBezTo>
                    <a:pt x="101" y="834"/>
                    <a:pt x="0" y="1068"/>
                    <a:pt x="0" y="1335"/>
                  </a:cubicBezTo>
                  <a:cubicBezTo>
                    <a:pt x="0" y="1568"/>
                    <a:pt x="67" y="1868"/>
                    <a:pt x="234" y="2069"/>
                  </a:cubicBezTo>
                  <a:cubicBezTo>
                    <a:pt x="301" y="2202"/>
                    <a:pt x="401" y="2269"/>
                    <a:pt x="467" y="2369"/>
                  </a:cubicBezTo>
                  <a:cubicBezTo>
                    <a:pt x="568" y="2435"/>
                    <a:pt x="701" y="2502"/>
                    <a:pt x="768" y="2569"/>
                  </a:cubicBezTo>
                  <a:cubicBezTo>
                    <a:pt x="601" y="2369"/>
                    <a:pt x="467" y="2169"/>
                    <a:pt x="401" y="1935"/>
                  </a:cubicBezTo>
                  <a:cubicBezTo>
                    <a:pt x="301" y="1735"/>
                    <a:pt x="267" y="1501"/>
                    <a:pt x="267" y="1268"/>
                  </a:cubicBezTo>
                  <a:cubicBezTo>
                    <a:pt x="267" y="834"/>
                    <a:pt x="467" y="401"/>
                    <a:pt x="73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7" name="Google Shape;2457;p25"/>
            <p:cNvSpPr/>
            <p:nvPr/>
          </p:nvSpPr>
          <p:spPr>
            <a:xfrm>
              <a:off x="4616800" y="3075975"/>
              <a:ext cx="79250" cy="58400"/>
            </a:xfrm>
            <a:custGeom>
              <a:rect b="b" l="l" r="r" t="t"/>
              <a:pathLst>
                <a:path extrusionOk="0" h="2336" w="3170">
                  <a:moveTo>
                    <a:pt x="3169" y="1"/>
                  </a:moveTo>
                  <a:lnTo>
                    <a:pt x="3169" y="1"/>
                  </a:lnTo>
                  <a:cubicBezTo>
                    <a:pt x="1068" y="234"/>
                    <a:pt x="1" y="2336"/>
                    <a:pt x="1" y="2336"/>
                  </a:cubicBezTo>
                  <a:lnTo>
                    <a:pt x="3169"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8" name="Google Shape;2458;p25"/>
            <p:cNvSpPr/>
            <p:nvPr/>
          </p:nvSpPr>
          <p:spPr>
            <a:xfrm>
              <a:off x="4616800" y="3075975"/>
              <a:ext cx="80075" cy="58400"/>
            </a:xfrm>
            <a:custGeom>
              <a:rect b="b" l="l" r="r" t="t"/>
              <a:pathLst>
                <a:path extrusionOk="0" h="2336" w="3203">
                  <a:moveTo>
                    <a:pt x="3203" y="1"/>
                  </a:moveTo>
                  <a:cubicBezTo>
                    <a:pt x="2869" y="34"/>
                    <a:pt x="2536" y="67"/>
                    <a:pt x="2202" y="201"/>
                  </a:cubicBezTo>
                  <a:cubicBezTo>
                    <a:pt x="1869" y="334"/>
                    <a:pt x="1568" y="468"/>
                    <a:pt x="1301" y="701"/>
                  </a:cubicBezTo>
                  <a:cubicBezTo>
                    <a:pt x="1001" y="901"/>
                    <a:pt x="734" y="1168"/>
                    <a:pt x="534" y="1435"/>
                  </a:cubicBezTo>
                  <a:cubicBezTo>
                    <a:pt x="301" y="1702"/>
                    <a:pt x="134" y="2002"/>
                    <a:pt x="1" y="2336"/>
                  </a:cubicBezTo>
                  <a:cubicBezTo>
                    <a:pt x="401" y="1769"/>
                    <a:pt x="868" y="1268"/>
                    <a:pt x="1402" y="901"/>
                  </a:cubicBezTo>
                  <a:cubicBezTo>
                    <a:pt x="1668" y="701"/>
                    <a:pt x="1969" y="534"/>
                    <a:pt x="2235" y="368"/>
                  </a:cubicBezTo>
                  <a:cubicBezTo>
                    <a:pt x="2536" y="201"/>
                    <a:pt x="2869" y="101"/>
                    <a:pt x="3203"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9" name="Google Shape;2459;p25"/>
            <p:cNvSpPr/>
            <p:nvPr/>
          </p:nvSpPr>
          <p:spPr>
            <a:xfrm>
              <a:off x="4722700" y="2733225"/>
              <a:ext cx="350275" cy="468250"/>
            </a:xfrm>
            <a:custGeom>
              <a:rect b="b" l="l" r="r" t="t"/>
              <a:pathLst>
                <a:path extrusionOk="0" h="18730" w="14011">
                  <a:moveTo>
                    <a:pt x="1" y="1"/>
                  </a:moveTo>
                  <a:lnTo>
                    <a:pt x="1" y="1"/>
                  </a:lnTo>
                  <a:cubicBezTo>
                    <a:pt x="134" y="2169"/>
                    <a:pt x="435" y="4337"/>
                    <a:pt x="935" y="6472"/>
                  </a:cubicBezTo>
                  <a:cubicBezTo>
                    <a:pt x="1435" y="8607"/>
                    <a:pt x="2136" y="10742"/>
                    <a:pt x="3170" y="12677"/>
                  </a:cubicBezTo>
                  <a:cubicBezTo>
                    <a:pt x="3737" y="13644"/>
                    <a:pt x="4337" y="14611"/>
                    <a:pt x="5071" y="15445"/>
                  </a:cubicBezTo>
                  <a:cubicBezTo>
                    <a:pt x="5772" y="16279"/>
                    <a:pt x="6639" y="17046"/>
                    <a:pt x="7606" y="17613"/>
                  </a:cubicBezTo>
                  <a:cubicBezTo>
                    <a:pt x="8787" y="18339"/>
                    <a:pt x="10187" y="18729"/>
                    <a:pt x="11566" y="18729"/>
                  </a:cubicBezTo>
                  <a:cubicBezTo>
                    <a:pt x="12407" y="18729"/>
                    <a:pt x="13240" y="18584"/>
                    <a:pt x="14011" y="18281"/>
                  </a:cubicBezTo>
                  <a:lnTo>
                    <a:pt x="14011" y="18281"/>
                  </a:lnTo>
                  <a:cubicBezTo>
                    <a:pt x="13486" y="18397"/>
                    <a:pt x="12950" y="18454"/>
                    <a:pt x="12416" y="18454"/>
                  </a:cubicBezTo>
                  <a:cubicBezTo>
                    <a:pt x="10813" y="18454"/>
                    <a:pt x="9224" y="17947"/>
                    <a:pt x="7973" y="17046"/>
                  </a:cubicBezTo>
                  <a:cubicBezTo>
                    <a:pt x="7106" y="16446"/>
                    <a:pt x="6339" y="15745"/>
                    <a:pt x="5672" y="14911"/>
                  </a:cubicBezTo>
                  <a:cubicBezTo>
                    <a:pt x="5004" y="14111"/>
                    <a:pt x="4437" y="13244"/>
                    <a:pt x="3937" y="12276"/>
                  </a:cubicBezTo>
                  <a:cubicBezTo>
                    <a:pt x="3437" y="11309"/>
                    <a:pt x="2970" y="10342"/>
                    <a:pt x="2603" y="9341"/>
                  </a:cubicBezTo>
                  <a:lnTo>
                    <a:pt x="2303" y="8607"/>
                  </a:lnTo>
                  <a:lnTo>
                    <a:pt x="2069" y="7840"/>
                  </a:lnTo>
                  <a:cubicBezTo>
                    <a:pt x="1836" y="7339"/>
                    <a:pt x="1735" y="6806"/>
                    <a:pt x="1569" y="6305"/>
                  </a:cubicBezTo>
                  <a:cubicBezTo>
                    <a:pt x="935" y="4271"/>
                    <a:pt x="468" y="2136"/>
                    <a:pt x="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0" name="Google Shape;2460;p25"/>
            <p:cNvSpPr/>
            <p:nvPr/>
          </p:nvSpPr>
          <p:spPr>
            <a:xfrm>
              <a:off x="4882000" y="3036775"/>
              <a:ext cx="396975" cy="808150"/>
            </a:xfrm>
            <a:custGeom>
              <a:rect b="b" l="l" r="r" t="t"/>
              <a:pathLst>
                <a:path extrusionOk="0" h="32326" w="15879">
                  <a:moveTo>
                    <a:pt x="7472" y="1"/>
                  </a:moveTo>
                  <a:cubicBezTo>
                    <a:pt x="5671" y="1"/>
                    <a:pt x="4270" y="1502"/>
                    <a:pt x="4270" y="3270"/>
                  </a:cubicBezTo>
                  <a:cubicBezTo>
                    <a:pt x="4270" y="4771"/>
                    <a:pt x="5304" y="5972"/>
                    <a:pt x="6638" y="6339"/>
                  </a:cubicBezTo>
                  <a:lnTo>
                    <a:pt x="6872" y="25786"/>
                  </a:lnTo>
                  <a:cubicBezTo>
                    <a:pt x="5237" y="26086"/>
                    <a:pt x="3769" y="26853"/>
                    <a:pt x="2635" y="28121"/>
                  </a:cubicBezTo>
                  <a:lnTo>
                    <a:pt x="267" y="30823"/>
                  </a:lnTo>
                  <a:cubicBezTo>
                    <a:pt x="100" y="30923"/>
                    <a:pt x="0" y="30990"/>
                    <a:pt x="0" y="31123"/>
                  </a:cubicBezTo>
                  <a:lnTo>
                    <a:pt x="0" y="31156"/>
                  </a:lnTo>
                  <a:cubicBezTo>
                    <a:pt x="0" y="31835"/>
                    <a:pt x="3348" y="32326"/>
                    <a:pt x="7528" y="32326"/>
                  </a:cubicBezTo>
                  <a:cubicBezTo>
                    <a:pt x="7664" y="32326"/>
                    <a:pt x="7801" y="32325"/>
                    <a:pt x="7939" y="32324"/>
                  </a:cubicBezTo>
                  <a:cubicBezTo>
                    <a:pt x="12309" y="32291"/>
                    <a:pt x="15878" y="31690"/>
                    <a:pt x="15878" y="30956"/>
                  </a:cubicBezTo>
                  <a:cubicBezTo>
                    <a:pt x="15811" y="30856"/>
                    <a:pt x="15778" y="30790"/>
                    <a:pt x="15645" y="30689"/>
                  </a:cubicBezTo>
                  <a:lnTo>
                    <a:pt x="13476" y="28188"/>
                  </a:lnTo>
                  <a:cubicBezTo>
                    <a:pt x="12276" y="26787"/>
                    <a:pt x="10541" y="25919"/>
                    <a:pt x="8706" y="25753"/>
                  </a:cubicBezTo>
                  <a:lnTo>
                    <a:pt x="8473" y="6339"/>
                  </a:lnTo>
                  <a:cubicBezTo>
                    <a:pt x="9807" y="5938"/>
                    <a:pt x="10741" y="4671"/>
                    <a:pt x="10741" y="3236"/>
                  </a:cubicBezTo>
                  <a:cubicBezTo>
                    <a:pt x="10741" y="1435"/>
                    <a:pt x="9240" y="1"/>
                    <a:pt x="747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1" name="Google Shape;2461;p25"/>
            <p:cNvSpPr/>
            <p:nvPr/>
          </p:nvSpPr>
          <p:spPr>
            <a:xfrm>
              <a:off x="5055450" y="3036775"/>
              <a:ext cx="223525" cy="808100"/>
            </a:xfrm>
            <a:custGeom>
              <a:rect b="b" l="l" r="r" t="t"/>
              <a:pathLst>
                <a:path extrusionOk="0" h="32324" w="8941">
                  <a:moveTo>
                    <a:pt x="534" y="1"/>
                  </a:moveTo>
                  <a:cubicBezTo>
                    <a:pt x="367" y="1"/>
                    <a:pt x="167" y="68"/>
                    <a:pt x="0" y="68"/>
                  </a:cubicBezTo>
                  <a:cubicBezTo>
                    <a:pt x="1535" y="301"/>
                    <a:pt x="2702" y="1602"/>
                    <a:pt x="2702" y="3236"/>
                  </a:cubicBezTo>
                  <a:cubicBezTo>
                    <a:pt x="2702" y="4671"/>
                    <a:pt x="1802" y="5938"/>
                    <a:pt x="467" y="6339"/>
                  </a:cubicBezTo>
                  <a:lnTo>
                    <a:pt x="668" y="25753"/>
                  </a:lnTo>
                  <a:cubicBezTo>
                    <a:pt x="2502" y="25919"/>
                    <a:pt x="4270" y="26787"/>
                    <a:pt x="5471" y="28188"/>
                  </a:cubicBezTo>
                  <a:lnTo>
                    <a:pt x="7639" y="30689"/>
                  </a:lnTo>
                  <a:cubicBezTo>
                    <a:pt x="7773" y="30790"/>
                    <a:pt x="7839" y="30856"/>
                    <a:pt x="7839" y="30956"/>
                  </a:cubicBezTo>
                  <a:lnTo>
                    <a:pt x="7839" y="30990"/>
                  </a:lnTo>
                  <a:cubicBezTo>
                    <a:pt x="7839" y="31657"/>
                    <a:pt x="4570" y="32257"/>
                    <a:pt x="467" y="32324"/>
                  </a:cubicBezTo>
                  <a:lnTo>
                    <a:pt x="1001" y="32324"/>
                  </a:lnTo>
                  <a:cubicBezTo>
                    <a:pt x="5371" y="32291"/>
                    <a:pt x="8940" y="31690"/>
                    <a:pt x="8940" y="30956"/>
                  </a:cubicBezTo>
                  <a:cubicBezTo>
                    <a:pt x="8873" y="30856"/>
                    <a:pt x="8840" y="30790"/>
                    <a:pt x="8707" y="30689"/>
                  </a:cubicBezTo>
                  <a:lnTo>
                    <a:pt x="6538" y="28188"/>
                  </a:lnTo>
                  <a:cubicBezTo>
                    <a:pt x="5338" y="26787"/>
                    <a:pt x="3603" y="25919"/>
                    <a:pt x="1768" y="25753"/>
                  </a:cubicBezTo>
                  <a:lnTo>
                    <a:pt x="1535" y="6339"/>
                  </a:lnTo>
                  <a:cubicBezTo>
                    <a:pt x="2869" y="5938"/>
                    <a:pt x="3803" y="4671"/>
                    <a:pt x="3803" y="3236"/>
                  </a:cubicBezTo>
                  <a:cubicBezTo>
                    <a:pt x="3803" y="1435"/>
                    <a:pt x="2302" y="1"/>
                    <a:pt x="53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2" name="Google Shape;2462;p25"/>
            <p:cNvSpPr/>
            <p:nvPr/>
          </p:nvSpPr>
          <p:spPr>
            <a:xfrm>
              <a:off x="4976225" y="3072650"/>
              <a:ext cx="52550" cy="95925"/>
            </a:xfrm>
            <a:custGeom>
              <a:rect b="b" l="l" r="r" t="t"/>
              <a:pathLst>
                <a:path extrusionOk="0" h="3837" w="2102">
                  <a:moveTo>
                    <a:pt x="2035" y="0"/>
                  </a:moveTo>
                  <a:lnTo>
                    <a:pt x="2035" y="0"/>
                  </a:lnTo>
                  <a:cubicBezTo>
                    <a:pt x="2035" y="0"/>
                    <a:pt x="1" y="1902"/>
                    <a:pt x="2102" y="3836"/>
                  </a:cubicBezTo>
                  <a:lnTo>
                    <a:pt x="2035"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3" name="Google Shape;2463;p25"/>
            <p:cNvSpPr/>
            <p:nvPr/>
          </p:nvSpPr>
          <p:spPr>
            <a:xfrm>
              <a:off x="5000400" y="3072650"/>
              <a:ext cx="28375" cy="95075"/>
            </a:xfrm>
            <a:custGeom>
              <a:rect b="b" l="l" r="r" t="t"/>
              <a:pathLst>
                <a:path extrusionOk="0" h="3803" w="1135">
                  <a:moveTo>
                    <a:pt x="1068" y="0"/>
                  </a:moveTo>
                  <a:lnTo>
                    <a:pt x="1068" y="0"/>
                  </a:lnTo>
                  <a:cubicBezTo>
                    <a:pt x="735" y="200"/>
                    <a:pt x="501" y="501"/>
                    <a:pt x="334" y="801"/>
                  </a:cubicBezTo>
                  <a:cubicBezTo>
                    <a:pt x="134" y="1068"/>
                    <a:pt x="1" y="1501"/>
                    <a:pt x="1" y="1868"/>
                  </a:cubicBezTo>
                  <a:cubicBezTo>
                    <a:pt x="1" y="2302"/>
                    <a:pt x="134" y="2669"/>
                    <a:pt x="334" y="3002"/>
                  </a:cubicBezTo>
                  <a:cubicBezTo>
                    <a:pt x="401" y="3202"/>
                    <a:pt x="535" y="3336"/>
                    <a:pt x="668" y="3469"/>
                  </a:cubicBezTo>
                  <a:cubicBezTo>
                    <a:pt x="835" y="3569"/>
                    <a:pt x="968" y="3703"/>
                    <a:pt x="1135" y="3803"/>
                  </a:cubicBezTo>
                  <a:cubicBezTo>
                    <a:pt x="1035" y="3636"/>
                    <a:pt x="901" y="3503"/>
                    <a:pt x="835" y="3336"/>
                  </a:cubicBezTo>
                  <a:cubicBezTo>
                    <a:pt x="735" y="3169"/>
                    <a:pt x="635" y="3036"/>
                    <a:pt x="568" y="2869"/>
                  </a:cubicBezTo>
                  <a:cubicBezTo>
                    <a:pt x="401" y="2569"/>
                    <a:pt x="368" y="2235"/>
                    <a:pt x="368" y="1902"/>
                  </a:cubicBezTo>
                  <a:cubicBezTo>
                    <a:pt x="368" y="1234"/>
                    <a:pt x="701" y="601"/>
                    <a:pt x="106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4" name="Google Shape;2464;p25"/>
            <p:cNvSpPr/>
            <p:nvPr/>
          </p:nvSpPr>
          <p:spPr>
            <a:xfrm>
              <a:off x="4934525" y="3707275"/>
              <a:ext cx="119275" cy="87575"/>
            </a:xfrm>
            <a:custGeom>
              <a:rect b="b" l="l" r="r" t="t"/>
              <a:pathLst>
                <a:path extrusionOk="0" h="3503" w="4771">
                  <a:moveTo>
                    <a:pt x="4771" y="0"/>
                  </a:moveTo>
                  <a:lnTo>
                    <a:pt x="4771" y="0"/>
                  </a:lnTo>
                  <a:cubicBezTo>
                    <a:pt x="1635" y="367"/>
                    <a:pt x="1" y="3503"/>
                    <a:pt x="1" y="3503"/>
                  </a:cubicBezTo>
                  <a:lnTo>
                    <a:pt x="4771"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5" name="Google Shape;2465;p25"/>
            <p:cNvSpPr/>
            <p:nvPr/>
          </p:nvSpPr>
          <p:spPr>
            <a:xfrm>
              <a:off x="4934525" y="3706425"/>
              <a:ext cx="120125" cy="88425"/>
            </a:xfrm>
            <a:custGeom>
              <a:rect b="b" l="l" r="r" t="t"/>
              <a:pathLst>
                <a:path extrusionOk="0" h="3537" w="4805">
                  <a:moveTo>
                    <a:pt x="4804" y="1"/>
                  </a:moveTo>
                  <a:cubicBezTo>
                    <a:pt x="4270" y="1"/>
                    <a:pt x="3770" y="67"/>
                    <a:pt x="3270" y="301"/>
                  </a:cubicBezTo>
                  <a:cubicBezTo>
                    <a:pt x="2769" y="501"/>
                    <a:pt x="2302" y="735"/>
                    <a:pt x="1869" y="1068"/>
                  </a:cubicBezTo>
                  <a:cubicBezTo>
                    <a:pt x="1502" y="1402"/>
                    <a:pt x="1135" y="1802"/>
                    <a:pt x="801" y="2202"/>
                  </a:cubicBezTo>
                  <a:cubicBezTo>
                    <a:pt x="468" y="2636"/>
                    <a:pt x="167" y="3036"/>
                    <a:pt x="1" y="3537"/>
                  </a:cubicBezTo>
                  <a:cubicBezTo>
                    <a:pt x="634" y="2703"/>
                    <a:pt x="1302" y="1969"/>
                    <a:pt x="2135" y="1335"/>
                  </a:cubicBezTo>
                  <a:cubicBezTo>
                    <a:pt x="2502" y="1035"/>
                    <a:pt x="2936" y="801"/>
                    <a:pt x="3370" y="534"/>
                  </a:cubicBezTo>
                  <a:cubicBezTo>
                    <a:pt x="3837" y="301"/>
                    <a:pt x="4304" y="167"/>
                    <a:pt x="480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6" name="Google Shape;2466;p25"/>
            <p:cNvSpPr/>
            <p:nvPr/>
          </p:nvSpPr>
          <p:spPr>
            <a:xfrm>
              <a:off x="5074625" y="3188550"/>
              <a:ext cx="472025" cy="729450"/>
            </a:xfrm>
            <a:custGeom>
              <a:rect b="b" l="l" r="r" t="t"/>
              <a:pathLst>
                <a:path extrusionOk="0" h="29178" w="18881">
                  <a:moveTo>
                    <a:pt x="1" y="1"/>
                  </a:moveTo>
                  <a:lnTo>
                    <a:pt x="1" y="1"/>
                  </a:lnTo>
                  <a:cubicBezTo>
                    <a:pt x="368" y="3236"/>
                    <a:pt x="901" y="6505"/>
                    <a:pt x="1668" y="9708"/>
                  </a:cubicBezTo>
                  <a:cubicBezTo>
                    <a:pt x="1835" y="10508"/>
                    <a:pt x="2035" y="11276"/>
                    <a:pt x="2236" y="12076"/>
                  </a:cubicBezTo>
                  <a:cubicBezTo>
                    <a:pt x="2436" y="12877"/>
                    <a:pt x="2669" y="13677"/>
                    <a:pt x="2903" y="14444"/>
                  </a:cubicBezTo>
                  <a:cubicBezTo>
                    <a:pt x="3170" y="15245"/>
                    <a:pt x="3403" y="16012"/>
                    <a:pt x="3703" y="16779"/>
                  </a:cubicBezTo>
                  <a:cubicBezTo>
                    <a:pt x="3937" y="17580"/>
                    <a:pt x="4270" y="18381"/>
                    <a:pt x="4571" y="19115"/>
                  </a:cubicBezTo>
                  <a:cubicBezTo>
                    <a:pt x="4871" y="19915"/>
                    <a:pt x="5238" y="20682"/>
                    <a:pt x="5571" y="21416"/>
                  </a:cubicBezTo>
                  <a:cubicBezTo>
                    <a:pt x="5738" y="21783"/>
                    <a:pt x="5938" y="22183"/>
                    <a:pt x="6172" y="22550"/>
                  </a:cubicBezTo>
                  <a:lnTo>
                    <a:pt x="6439" y="23084"/>
                  </a:lnTo>
                  <a:cubicBezTo>
                    <a:pt x="6572" y="23284"/>
                    <a:pt x="6672" y="23451"/>
                    <a:pt x="6772" y="23618"/>
                  </a:cubicBezTo>
                  <a:cubicBezTo>
                    <a:pt x="7639" y="25052"/>
                    <a:pt x="8673" y="26453"/>
                    <a:pt x="10008" y="27554"/>
                  </a:cubicBezTo>
                  <a:cubicBezTo>
                    <a:pt x="10341" y="27854"/>
                    <a:pt x="10675" y="28088"/>
                    <a:pt x="11042" y="28288"/>
                  </a:cubicBezTo>
                  <a:cubicBezTo>
                    <a:pt x="11375" y="28555"/>
                    <a:pt x="11776" y="28721"/>
                    <a:pt x="12209" y="28888"/>
                  </a:cubicBezTo>
                  <a:cubicBezTo>
                    <a:pt x="12745" y="29081"/>
                    <a:pt x="13295" y="29178"/>
                    <a:pt x="13850" y="29178"/>
                  </a:cubicBezTo>
                  <a:cubicBezTo>
                    <a:pt x="14158" y="29178"/>
                    <a:pt x="14468" y="29148"/>
                    <a:pt x="14778" y="29088"/>
                  </a:cubicBezTo>
                  <a:cubicBezTo>
                    <a:pt x="16512" y="28755"/>
                    <a:pt x="17913" y="27687"/>
                    <a:pt x="18881" y="26353"/>
                  </a:cubicBezTo>
                  <a:lnTo>
                    <a:pt x="18881" y="26353"/>
                  </a:lnTo>
                  <a:cubicBezTo>
                    <a:pt x="17713" y="27521"/>
                    <a:pt x="16246" y="28388"/>
                    <a:pt x="14744" y="28421"/>
                  </a:cubicBezTo>
                  <a:cubicBezTo>
                    <a:pt x="14655" y="28425"/>
                    <a:pt x="14566" y="28427"/>
                    <a:pt x="14476" y="28427"/>
                  </a:cubicBezTo>
                  <a:cubicBezTo>
                    <a:pt x="13825" y="28427"/>
                    <a:pt x="13158" y="28318"/>
                    <a:pt x="12543" y="28054"/>
                  </a:cubicBezTo>
                  <a:cubicBezTo>
                    <a:pt x="11842" y="27721"/>
                    <a:pt x="11209" y="27287"/>
                    <a:pt x="10608" y="26753"/>
                  </a:cubicBezTo>
                  <a:cubicBezTo>
                    <a:pt x="9507" y="25719"/>
                    <a:pt x="8573" y="24385"/>
                    <a:pt x="7773" y="23017"/>
                  </a:cubicBezTo>
                  <a:cubicBezTo>
                    <a:pt x="7573" y="22684"/>
                    <a:pt x="7373" y="22350"/>
                    <a:pt x="7206" y="21950"/>
                  </a:cubicBezTo>
                  <a:cubicBezTo>
                    <a:pt x="7039" y="21583"/>
                    <a:pt x="6839" y="21249"/>
                    <a:pt x="6672" y="20882"/>
                  </a:cubicBezTo>
                  <a:cubicBezTo>
                    <a:pt x="6338" y="20115"/>
                    <a:pt x="6005" y="19415"/>
                    <a:pt x="5705" y="18648"/>
                  </a:cubicBezTo>
                  <a:cubicBezTo>
                    <a:pt x="5404" y="17914"/>
                    <a:pt x="5071" y="17180"/>
                    <a:pt x="4837" y="16413"/>
                  </a:cubicBezTo>
                  <a:lnTo>
                    <a:pt x="4404" y="15278"/>
                  </a:lnTo>
                  <a:lnTo>
                    <a:pt x="4037" y="14111"/>
                  </a:lnTo>
                  <a:cubicBezTo>
                    <a:pt x="3503" y="12576"/>
                    <a:pt x="3036" y="10975"/>
                    <a:pt x="2569" y="9441"/>
                  </a:cubicBezTo>
                  <a:cubicBezTo>
                    <a:pt x="1668" y="6339"/>
                    <a:pt x="868" y="3170"/>
                    <a:pt x="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7" name="Google Shape;2467;p25"/>
            <p:cNvSpPr/>
            <p:nvPr/>
          </p:nvSpPr>
          <p:spPr>
            <a:xfrm>
              <a:off x="5256425" y="3619700"/>
              <a:ext cx="574600" cy="1168575"/>
            </a:xfrm>
            <a:custGeom>
              <a:rect b="b" l="l" r="r" t="t"/>
              <a:pathLst>
                <a:path extrusionOk="0" h="46743" w="22984">
                  <a:moveTo>
                    <a:pt x="11371" y="0"/>
                  </a:moveTo>
                  <a:cubicBezTo>
                    <a:pt x="11350" y="0"/>
                    <a:pt x="11329" y="0"/>
                    <a:pt x="11309" y="0"/>
                  </a:cubicBezTo>
                  <a:cubicBezTo>
                    <a:pt x="8740" y="0"/>
                    <a:pt x="6639" y="2135"/>
                    <a:pt x="6672" y="4704"/>
                  </a:cubicBezTo>
                  <a:cubicBezTo>
                    <a:pt x="6672" y="6805"/>
                    <a:pt x="8106" y="8540"/>
                    <a:pt x="10008" y="9140"/>
                  </a:cubicBezTo>
                  <a:lnTo>
                    <a:pt x="10308" y="37194"/>
                  </a:lnTo>
                  <a:cubicBezTo>
                    <a:pt x="7639" y="37494"/>
                    <a:pt x="5171" y="38828"/>
                    <a:pt x="3436" y="40896"/>
                  </a:cubicBezTo>
                  <a:lnTo>
                    <a:pt x="401" y="44566"/>
                  </a:lnTo>
                  <a:cubicBezTo>
                    <a:pt x="167" y="44699"/>
                    <a:pt x="101" y="44833"/>
                    <a:pt x="67" y="44966"/>
                  </a:cubicBezTo>
                  <a:cubicBezTo>
                    <a:pt x="67" y="44966"/>
                    <a:pt x="67" y="44999"/>
                    <a:pt x="0" y="45033"/>
                  </a:cubicBezTo>
                  <a:cubicBezTo>
                    <a:pt x="63" y="46006"/>
                    <a:pt x="4587" y="46743"/>
                    <a:pt x="10403" y="46743"/>
                  </a:cubicBezTo>
                  <a:cubicBezTo>
                    <a:pt x="10766" y="46743"/>
                    <a:pt x="11135" y="46740"/>
                    <a:pt x="11509" y="46734"/>
                  </a:cubicBezTo>
                  <a:cubicBezTo>
                    <a:pt x="17847" y="46667"/>
                    <a:pt x="22984" y="45767"/>
                    <a:pt x="22984" y="44766"/>
                  </a:cubicBezTo>
                  <a:lnTo>
                    <a:pt x="22984" y="44733"/>
                  </a:lnTo>
                  <a:cubicBezTo>
                    <a:pt x="22950" y="44566"/>
                    <a:pt x="22817" y="44432"/>
                    <a:pt x="22617" y="44332"/>
                  </a:cubicBezTo>
                  <a:lnTo>
                    <a:pt x="19081" y="40496"/>
                  </a:lnTo>
                  <a:cubicBezTo>
                    <a:pt x="17446" y="38728"/>
                    <a:pt x="15278" y="37627"/>
                    <a:pt x="12943" y="37261"/>
                  </a:cubicBezTo>
                  <a:lnTo>
                    <a:pt x="12643" y="9174"/>
                  </a:lnTo>
                  <a:cubicBezTo>
                    <a:pt x="14611" y="8607"/>
                    <a:pt x="16079" y="6772"/>
                    <a:pt x="16012" y="4637"/>
                  </a:cubicBezTo>
                  <a:cubicBezTo>
                    <a:pt x="16012" y="2056"/>
                    <a:pt x="13944" y="0"/>
                    <a:pt x="1137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8" name="Google Shape;2468;p25"/>
            <p:cNvSpPr/>
            <p:nvPr/>
          </p:nvSpPr>
          <p:spPr>
            <a:xfrm>
              <a:off x="5258100" y="3619700"/>
              <a:ext cx="308575" cy="1167750"/>
            </a:xfrm>
            <a:custGeom>
              <a:rect b="b" l="l" r="r" t="t"/>
              <a:pathLst>
                <a:path extrusionOk="0" h="46710" w="12343">
                  <a:moveTo>
                    <a:pt x="11242" y="0"/>
                  </a:moveTo>
                  <a:cubicBezTo>
                    <a:pt x="8673" y="0"/>
                    <a:pt x="6572" y="2135"/>
                    <a:pt x="6605" y="4704"/>
                  </a:cubicBezTo>
                  <a:cubicBezTo>
                    <a:pt x="6605" y="6805"/>
                    <a:pt x="8039" y="8540"/>
                    <a:pt x="9941" y="9140"/>
                  </a:cubicBezTo>
                  <a:lnTo>
                    <a:pt x="10241" y="37194"/>
                  </a:lnTo>
                  <a:cubicBezTo>
                    <a:pt x="7572" y="37494"/>
                    <a:pt x="5104" y="38828"/>
                    <a:pt x="3369" y="40896"/>
                  </a:cubicBezTo>
                  <a:lnTo>
                    <a:pt x="334" y="44566"/>
                  </a:lnTo>
                  <a:cubicBezTo>
                    <a:pt x="100" y="44699"/>
                    <a:pt x="34" y="44833"/>
                    <a:pt x="0" y="44966"/>
                  </a:cubicBezTo>
                  <a:cubicBezTo>
                    <a:pt x="0" y="44966"/>
                    <a:pt x="0" y="44999"/>
                    <a:pt x="34" y="44999"/>
                  </a:cubicBezTo>
                  <a:cubicBezTo>
                    <a:pt x="65" y="45973"/>
                    <a:pt x="4617" y="46709"/>
                    <a:pt x="10435" y="46709"/>
                  </a:cubicBezTo>
                  <a:cubicBezTo>
                    <a:pt x="10799" y="46709"/>
                    <a:pt x="11169" y="46706"/>
                    <a:pt x="11542" y="46701"/>
                  </a:cubicBezTo>
                  <a:lnTo>
                    <a:pt x="12342" y="46701"/>
                  </a:lnTo>
                  <a:cubicBezTo>
                    <a:pt x="6371" y="46701"/>
                    <a:pt x="1601" y="45967"/>
                    <a:pt x="1601" y="44999"/>
                  </a:cubicBezTo>
                  <a:lnTo>
                    <a:pt x="1601" y="44966"/>
                  </a:lnTo>
                  <a:cubicBezTo>
                    <a:pt x="1601" y="44833"/>
                    <a:pt x="1735" y="44699"/>
                    <a:pt x="1902" y="44566"/>
                  </a:cubicBezTo>
                  <a:lnTo>
                    <a:pt x="4937" y="40896"/>
                  </a:lnTo>
                  <a:cubicBezTo>
                    <a:pt x="6705" y="38828"/>
                    <a:pt x="9173" y="37494"/>
                    <a:pt x="11842" y="37194"/>
                  </a:cubicBezTo>
                  <a:lnTo>
                    <a:pt x="11542" y="9140"/>
                  </a:lnTo>
                  <a:cubicBezTo>
                    <a:pt x="9607" y="8607"/>
                    <a:pt x="8239" y="6805"/>
                    <a:pt x="8206" y="4704"/>
                  </a:cubicBezTo>
                  <a:cubicBezTo>
                    <a:pt x="8173" y="2436"/>
                    <a:pt x="9841" y="501"/>
                    <a:pt x="12042" y="67"/>
                  </a:cubicBezTo>
                  <a:cubicBezTo>
                    <a:pt x="11775" y="34"/>
                    <a:pt x="11508" y="0"/>
                    <a:pt x="1124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9" name="Google Shape;2469;p25"/>
            <p:cNvSpPr/>
            <p:nvPr/>
          </p:nvSpPr>
          <p:spPr>
            <a:xfrm>
              <a:off x="5598325" y="3668075"/>
              <a:ext cx="75075" cy="138450"/>
            </a:xfrm>
            <a:custGeom>
              <a:rect b="b" l="l" r="r" t="t"/>
              <a:pathLst>
                <a:path extrusionOk="0" h="5538" w="3003">
                  <a:moveTo>
                    <a:pt x="1" y="0"/>
                  </a:moveTo>
                  <a:lnTo>
                    <a:pt x="68" y="5538"/>
                  </a:lnTo>
                  <a:cubicBezTo>
                    <a:pt x="3003" y="2736"/>
                    <a:pt x="1" y="0"/>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0" name="Google Shape;2470;p25"/>
            <p:cNvSpPr/>
            <p:nvPr/>
          </p:nvSpPr>
          <p:spPr>
            <a:xfrm>
              <a:off x="5598325" y="3668075"/>
              <a:ext cx="40900" cy="138450"/>
            </a:xfrm>
            <a:custGeom>
              <a:rect b="b" l="l" r="r" t="t"/>
              <a:pathLst>
                <a:path extrusionOk="0" h="5538" w="1636">
                  <a:moveTo>
                    <a:pt x="1" y="0"/>
                  </a:moveTo>
                  <a:cubicBezTo>
                    <a:pt x="301" y="401"/>
                    <a:pt x="568" y="868"/>
                    <a:pt x="768" y="1368"/>
                  </a:cubicBezTo>
                  <a:cubicBezTo>
                    <a:pt x="968" y="1835"/>
                    <a:pt x="1102" y="2335"/>
                    <a:pt x="1102" y="2769"/>
                  </a:cubicBezTo>
                  <a:cubicBezTo>
                    <a:pt x="1135" y="3269"/>
                    <a:pt x="1068" y="3736"/>
                    <a:pt x="835" y="4203"/>
                  </a:cubicBezTo>
                  <a:cubicBezTo>
                    <a:pt x="768" y="4403"/>
                    <a:pt x="635" y="4604"/>
                    <a:pt x="501" y="4870"/>
                  </a:cubicBezTo>
                  <a:cubicBezTo>
                    <a:pt x="368" y="5071"/>
                    <a:pt x="234" y="5271"/>
                    <a:pt x="101" y="5538"/>
                  </a:cubicBezTo>
                  <a:cubicBezTo>
                    <a:pt x="301" y="5371"/>
                    <a:pt x="501" y="5237"/>
                    <a:pt x="735" y="5037"/>
                  </a:cubicBezTo>
                  <a:cubicBezTo>
                    <a:pt x="868" y="4837"/>
                    <a:pt x="1102" y="4604"/>
                    <a:pt x="1202" y="4370"/>
                  </a:cubicBezTo>
                  <a:cubicBezTo>
                    <a:pt x="1502" y="3903"/>
                    <a:pt x="1635" y="3336"/>
                    <a:pt x="1635" y="2736"/>
                  </a:cubicBezTo>
                  <a:cubicBezTo>
                    <a:pt x="1602" y="2168"/>
                    <a:pt x="1435" y="1601"/>
                    <a:pt x="1135" y="1168"/>
                  </a:cubicBezTo>
                  <a:cubicBezTo>
                    <a:pt x="835" y="701"/>
                    <a:pt x="468" y="267"/>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1" name="Google Shape;2471;p25"/>
            <p:cNvSpPr/>
            <p:nvPr/>
          </p:nvSpPr>
          <p:spPr>
            <a:xfrm>
              <a:off x="5580825" y="4586225"/>
              <a:ext cx="175150" cy="122625"/>
            </a:xfrm>
            <a:custGeom>
              <a:rect b="b" l="l" r="r" t="t"/>
              <a:pathLst>
                <a:path extrusionOk="0" h="4905" w="7006">
                  <a:moveTo>
                    <a:pt x="0" y="1"/>
                  </a:moveTo>
                  <a:lnTo>
                    <a:pt x="7005" y="4904"/>
                  </a:lnTo>
                  <a:cubicBezTo>
                    <a:pt x="7005" y="4904"/>
                    <a:pt x="4504" y="468"/>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2" name="Google Shape;2472;p25"/>
            <p:cNvSpPr/>
            <p:nvPr/>
          </p:nvSpPr>
          <p:spPr>
            <a:xfrm>
              <a:off x="5580825" y="4586225"/>
              <a:ext cx="175150" cy="122625"/>
            </a:xfrm>
            <a:custGeom>
              <a:rect b="b" l="l" r="r" t="t"/>
              <a:pathLst>
                <a:path extrusionOk="0" h="4905" w="7006">
                  <a:moveTo>
                    <a:pt x="0" y="1"/>
                  </a:moveTo>
                  <a:cubicBezTo>
                    <a:pt x="701" y="201"/>
                    <a:pt x="1435" y="401"/>
                    <a:pt x="2035" y="734"/>
                  </a:cubicBezTo>
                  <a:cubicBezTo>
                    <a:pt x="2669" y="1068"/>
                    <a:pt x="3303" y="1402"/>
                    <a:pt x="3870" y="1869"/>
                  </a:cubicBezTo>
                  <a:cubicBezTo>
                    <a:pt x="5037" y="2702"/>
                    <a:pt x="6038" y="3737"/>
                    <a:pt x="7005" y="4904"/>
                  </a:cubicBezTo>
                  <a:cubicBezTo>
                    <a:pt x="6705" y="4204"/>
                    <a:pt x="6305" y="3570"/>
                    <a:pt x="5838" y="3036"/>
                  </a:cubicBezTo>
                  <a:cubicBezTo>
                    <a:pt x="5371" y="2436"/>
                    <a:pt x="4804" y="1902"/>
                    <a:pt x="4203" y="1468"/>
                  </a:cubicBezTo>
                  <a:cubicBezTo>
                    <a:pt x="3603" y="1001"/>
                    <a:pt x="2936" y="634"/>
                    <a:pt x="2202" y="367"/>
                  </a:cubicBezTo>
                  <a:cubicBezTo>
                    <a:pt x="1501" y="67"/>
                    <a:pt x="768" y="1"/>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73" name="Google Shape;2473;p25"/>
          <p:cNvGrpSpPr/>
          <p:nvPr/>
        </p:nvGrpSpPr>
        <p:grpSpPr>
          <a:xfrm flipH="1">
            <a:off x="8319293" y="-132175"/>
            <a:ext cx="832143" cy="5305618"/>
            <a:chOff x="1440600" y="197825"/>
            <a:chExt cx="990175" cy="3797050"/>
          </a:xfrm>
        </p:grpSpPr>
        <p:sp>
          <p:nvSpPr>
            <p:cNvPr id="2474" name="Google Shape;2474;p25"/>
            <p:cNvSpPr/>
            <p:nvPr/>
          </p:nvSpPr>
          <p:spPr>
            <a:xfrm>
              <a:off x="1440600" y="197825"/>
              <a:ext cx="990175" cy="1889850"/>
            </a:xfrm>
            <a:custGeom>
              <a:rect b="b" l="l" r="r" t="t"/>
              <a:pathLst>
                <a:path extrusionOk="0" h="75594" w="39607">
                  <a:moveTo>
                    <a:pt x="0" y="1"/>
                  </a:moveTo>
                  <a:lnTo>
                    <a:pt x="0" y="75593"/>
                  </a:lnTo>
                  <a:lnTo>
                    <a:pt x="219" y="75593"/>
                  </a:lnTo>
                  <a:cubicBezTo>
                    <a:pt x="21405" y="75593"/>
                    <a:pt x="38652" y="42074"/>
                    <a:pt x="39606"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5" name="Google Shape;2475;p25"/>
            <p:cNvSpPr/>
            <p:nvPr/>
          </p:nvSpPr>
          <p:spPr>
            <a:xfrm>
              <a:off x="1440600" y="2105050"/>
              <a:ext cx="590825" cy="1889825"/>
            </a:xfrm>
            <a:custGeom>
              <a:rect b="b" l="l" r="r" t="t"/>
              <a:pathLst>
                <a:path extrusionOk="0" h="75593" w="23633">
                  <a:moveTo>
                    <a:pt x="0" y="0"/>
                  </a:moveTo>
                  <a:lnTo>
                    <a:pt x="0" y="75593"/>
                  </a:lnTo>
                  <a:lnTo>
                    <a:pt x="23633" y="75593"/>
                  </a:lnTo>
                  <a:cubicBezTo>
                    <a:pt x="23056" y="33659"/>
                    <a:pt x="12712"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6" name="Google Shape;2476;p25"/>
            <p:cNvSpPr/>
            <p:nvPr/>
          </p:nvSpPr>
          <p:spPr>
            <a:xfrm>
              <a:off x="1440600" y="197825"/>
              <a:ext cx="858875" cy="1889850"/>
            </a:xfrm>
            <a:custGeom>
              <a:rect b="b" l="l" r="r" t="t"/>
              <a:pathLst>
                <a:path extrusionOk="0" h="75594" w="34355">
                  <a:moveTo>
                    <a:pt x="0" y="1"/>
                  </a:moveTo>
                  <a:lnTo>
                    <a:pt x="0" y="75593"/>
                  </a:lnTo>
                  <a:lnTo>
                    <a:pt x="179" y="75593"/>
                  </a:lnTo>
                  <a:cubicBezTo>
                    <a:pt x="18560" y="75593"/>
                    <a:pt x="33539" y="42074"/>
                    <a:pt x="343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7" name="Google Shape;2477;p25"/>
            <p:cNvSpPr/>
            <p:nvPr/>
          </p:nvSpPr>
          <p:spPr>
            <a:xfrm>
              <a:off x="1440600" y="197825"/>
              <a:ext cx="644550" cy="1889850"/>
            </a:xfrm>
            <a:custGeom>
              <a:rect b="b" l="l" r="r" t="t"/>
              <a:pathLst>
                <a:path extrusionOk="0" h="75594" w="25782">
                  <a:moveTo>
                    <a:pt x="0" y="1"/>
                  </a:moveTo>
                  <a:lnTo>
                    <a:pt x="0" y="75593"/>
                  </a:lnTo>
                  <a:lnTo>
                    <a:pt x="139" y="75593"/>
                  </a:lnTo>
                  <a:cubicBezTo>
                    <a:pt x="13905" y="75593"/>
                    <a:pt x="25144" y="42074"/>
                    <a:pt x="257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8" name="Google Shape;2478;p25"/>
            <p:cNvSpPr/>
            <p:nvPr/>
          </p:nvSpPr>
          <p:spPr>
            <a:xfrm>
              <a:off x="1526125" y="471350"/>
              <a:ext cx="341675" cy="1616325"/>
            </a:xfrm>
            <a:custGeom>
              <a:rect b="b" l="l" r="r" t="t"/>
              <a:pathLst>
                <a:path extrusionOk="0" h="64653" w="13667">
                  <a:moveTo>
                    <a:pt x="5690" y="1"/>
                  </a:moveTo>
                  <a:cubicBezTo>
                    <a:pt x="5690" y="1"/>
                    <a:pt x="8177" y="38215"/>
                    <a:pt x="1" y="64652"/>
                  </a:cubicBezTo>
                  <a:cubicBezTo>
                    <a:pt x="13508" y="46788"/>
                    <a:pt x="13667" y="1"/>
                    <a:pt x="136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9" name="Google Shape;2479;p25"/>
            <p:cNvSpPr/>
            <p:nvPr/>
          </p:nvSpPr>
          <p:spPr>
            <a:xfrm>
              <a:off x="1440600" y="2105050"/>
              <a:ext cx="512750" cy="1889825"/>
            </a:xfrm>
            <a:custGeom>
              <a:rect b="b" l="l" r="r" t="t"/>
              <a:pathLst>
                <a:path extrusionOk="0" h="75593" w="20510">
                  <a:moveTo>
                    <a:pt x="0" y="0"/>
                  </a:moveTo>
                  <a:lnTo>
                    <a:pt x="0" y="75593"/>
                  </a:lnTo>
                  <a:lnTo>
                    <a:pt x="20509" y="75593"/>
                  </a:lnTo>
                  <a:cubicBezTo>
                    <a:pt x="20012" y="33659"/>
                    <a:pt x="11021" y="239"/>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0" name="Google Shape;2480;p25"/>
            <p:cNvSpPr/>
            <p:nvPr/>
          </p:nvSpPr>
          <p:spPr>
            <a:xfrm>
              <a:off x="1440600" y="2105050"/>
              <a:ext cx="384450" cy="1889825"/>
            </a:xfrm>
            <a:custGeom>
              <a:rect b="b" l="l" r="r" t="t"/>
              <a:pathLst>
                <a:path extrusionOk="0" h="75593" w="15378">
                  <a:moveTo>
                    <a:pt x="0" y="0"/>
                  </a:moveTo>
                  <a:lnTo>
                    <a:pt x="0" y="75593"/>
                  </a:lnTo>
                  <a:lnTo>
                    <a:pt x="15377" y="75593"/>
                  </a:lnTo>
                  <a:cubicBezTo>
                    <a:pt x="14999" y="33659"/>
                    <a:pt x="8256"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1" name="Google Shape;2481;p25"/>
            <p:cNvSpPr/>
            <p:nvPr/>
          </p:nvSpPr>
          <p:spPr>
            <a:xfrm>
              <a:off x="1440600" y="2197550"/>
              <a:ext cx="214850" cy="1797325"/>
            </a:xfrm>
            <a:custGeom>
              <a:rect b="b" l="l" r="r" t="t"/>
              <a:pathLst>
                <a:path extrusionOk="0" h="71893" w="8594">
                  <a:moveTo>
                    <a:pt x="4317" y="0"/>
                  </a:moveTo>
                  <a:lnTo>
                    <a:pt x="0" y="617"/>
                  </a:lnTo>
                  <a:lnTo>
                    <a:pt x="0" y="71893"/>
                  </a:lnTo>
                  <a:lnTo>
                    <a:pt x="8594" y="71893"/>
                  </a:lnTo>
                  <a:cubicBezTo>
                    <a:pt x="8594" y="21902"/>
                    <a:pt x="4317" y="0"/>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2" name="Google Shape;2482;p25"/>
            <p:cNvSpPr/>
            <p:nvPr/>
          </p:nvSpPr>
          <p:spPr>
            <a:xfrm>
              <a:off x="1440600" y="2035925"/>
              <a:ext cx="214850" cy="206400"/>
            </a:xfrm>
            <a:custGeom>
              <a:rect b="b" l="l" r="r" t="t"/>
              <a:pathLst>
                <a:path extrusionOk="0" h="8256" w="8594">
                  <a:moveTo>
                    <a:pt x="0" y="0"/>
                  </a:moveTo>
                  <a:lnTo>
                    <a:pt x="0" y="7082"/>
                  </a:lnTo>
                  <a:lnTo>
                    <a:pt x="8594" y="8256"/>
                  </a:lnTo>
                  <a:lnTo>
                    <a:pt x="8594" y="27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83" name="Google Shape;2483;p25"/>
          <p:cNvGrpSpPr/>
          <p:nvPr/>
        </p:nvGrpSpPr>
        <p:grpSpPr>
          <a:xfrm>
            <a:off x="50" y="-132175"/>
            <a:ext cx="832143" cy="5305618"/>
            <a:chOff x="1440600" y="197825"/>
            <a:chExt cx="990175" cy="3797050"/>
          </a:xfrm>
        </p:grpSpPr>
        <p:sp>
          <p:nvSpPr>
            <p:cNvPr id="2484" name="Google Shape;2484;p25"/>
            <p:cNvSpPr/>
            <p:nvPr/>
          </p:nvSpPr>
          <p:spPr>
            <a:xfrm>
              <a:off x="1440600" y="197825"/>
              <a:ext cx="990175" cy="1889850"/>
            </a:xfrm>
            <a:custGeom>
              <a:rect b="b" l="l" r="r" t="t"/>
              <a:pathLst>
                <a:path extrusionOk="0" h="75594" w="39607">
                  <a:moveTo>
                    <a:pt x="0" y="1"/>
                  </a:moveTo>
                  <a:lnTo>
                    <a:pt x="0" y="75593"/>
                  </a:lnTo>
                  <a:lnTo>
                    <a:pt x="219" y="75593"/>
                  </a:lnTo>
                  <a:cubicBezTo>
                    <a:pt x="21405" y="75593"/>
                    <a:pt x="38652" y="42074"/>
                    <a:pt x="39606"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5" name="Google Shape;2485;p25"/>
            <p:cNvSpPr/>
            <p:nvPr/>
          </p:nvSpPr>
          <p:spPr>
            <a:xfrm>
              <a:off x="1440600" y="2105050"/>
              <a:ext cx="590825" cy="1889825"/>
            </a:xfrm>
            <a:custGeom>
              <a:rect b="b" l="l" r="r" t="t"/>
              <a:pathLst>
                <a:path extrusionOk="0" h="75593" w="23633">
                  <a:moveTo>
                    <a:pt x="0" y="0"/>
                  </a:moveTo>
                  <a:lnTo>
                    <a:pt x="0" y="75593"/>
                  </a:lnTo>
                  <a:lnTo>
                    <a:pt x="23633" y="75593"/>
                  </a:lnTo>
                  <a:cubicBezTo>
                    <a:pt x="23056" y="33659"/>
                    <a:pt x="12712"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6" name="Google Shape;2486;p25"/>
            <p:cNvSpPr/>
            <p:nvPr/>
          </p:nvSpPr>
          <p:spPr>
            <a:xfrm>
              <a:off x="1440600" y="197825"/>
              <a:ext cx="858875" cy="1889850"/>
            </a:xfrm>
            <a:custGeom>
              <a:rect b="b" l="l" r="r" t="t"/>
              <a:pathLst>
                <a:path extrusionOk="0" h="75594" w="34355">
                  <a:moveTo>
                    <a:pt x="0" y="1"/>
                  </a:moveTo>
                  <a:lnTo>
                    <a:pt x="0" y="75593"/>
                  </a:lnTo>
                  <a:lnTo>
                    <a:pt x="179" y="75593"/>
                  </a:lnTo>
                  <a:cubicBezTo>
                    <a:pt x="18560" y="75593"/>
                    <a:pt x="33539" y="42074"/>
                    <a:pt x="343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7" name="Google Shape;2487;p25"/>
            <p:cNvSpPr/>
            <p:nvPr/>
          </p:nvSpPr>
          <p:spPr>
            <a:xfrm>
              <a:off x="1440600" y="197825"/>
              <a:ext cx="644550" cy="1889850"/>
            </a:xfrm>
            <a:custGeom>
              <a:rect b="b" l="l" r="r" t="t"/>
              <a:pathLst>
                <a:path extrusionOk="0" h="75594" w="25782">
                  <a:moveTo>
                    <a:pt x="0" y="1"/>
                  </a:moveTo>
                  <a:lnTo>
                    <a:pt x="0" y="75593"/>
                  </a:lnTo>
                  <a:lnTo>
                    <a:pt x="139" y="75593"/>
                  </a:lnTo>
                  <a:cubicBezTo>
                    <a:pt x="13905" y="75593"/>
                    <a:pt x="25144" y="42074"/>
                    <a:pt x="2578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8" name="Google Shape;2488;p25"/>
            <p:cNvSpPr/>
            <p:nvPr/>
          </p:nvSpPr>
          <p:spPr>
            <a:xfrm>
              <a:off x="1526125" y="471350"/>
              <a:ext cx="341675" cy="1616325"/>
            </a:xfrm>
            <a:custGeom>
              <a:rect b="b" l="l" r="r" t="t"/>
              <a:pathLst>
                <a:path extrusionOk="0" h="64653" w="13667">
                  <a:moveTo>
                    <a:pt x="5690" y="1"/>
                  </a:moveTo>
                  <a:cubicBezTo>
                    <a:pt x="5690" y="1"/>
                    <a:pt x="8177" y="38215"/>
                    <a:pt x="1" y="64652"/>
                  </a:cubicBezTo>
                  <a:cubicBezTo>
                    <a:pt x="13508" y="46788"/>
                    <a:pt x="13667" y="1"/>
                    <a:pt x="136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9" name="Google Shape;2489;p25"/>
            <p:cNvSpPr/>
            <p:nvPr/>
          </p:nvSpPr>
          <p:spPr>
            <a:xfrm>
              <a:off x="1440600" y="2105050"/>
              <a:ext cx="512750" cy="1889825"/>
            </a:xfrm>
            <a:custGeom>
              <a:rect b="b" l="l" r="r" t="t"/>
              <a:pathLst>
                <a:path extrusionOk="0" h="75593" w="20510">
                  <a:moveTo>
                    <a:pt x="0" y="0"/>
                  </a:moveTo>
                  <a:lnTo>
                    <a:pt x="0" y="75593"/>
                  </a:lnTo>
                  <a:lnTo>
                    <a:pt x="20509" y="75593"/>
                  </a:lnTo>
                  <a:cubicBezTo>
                    <a:pt x="20012" y="33659"/>
                    <a:pt x="11021" y="239"/>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0" name="Google Shape;2490;p25"/>
            <p:cNvSpPr/>
            <p:nvPr/>
          </p:nvSpPr>
          <p:spPr>
            <a:xfrm>
              <a:off x="1440600" y="2105050"/>
              <a:ext cx="384450" cy="1889825"/>
            </a:xfrm>
            <a:custGeom>
              <a:rect b="b" l="l" r="r" t="t"/>
              <a:pathLst>
                <a:path extrusionOk="0" h="75593" w="15378">
                  <a:moveTo>
                    <a:pt x="0" y="0"/>
                  </a:moveTo>
                  <a:lnTo>
                    <a:pt x="0" y="75593"/>
                  </a:lnTo>
                  <a:lnTo>
                    <a:pt x="15377" y="75593"/>
                  </a:lnTo>
                  <a:cubicBezTo>
                    <a:pt x="14999" y="33659"/>
                    <a:pt x="8256" y="239"/>
                    <a:pt x="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1" name="Google Shape;2491;p25"/>
            <p:cNvSpPr/>
            <p:nvPr/>
          </p:nvSpPr>
          <p:spPr>
            <a:xfrm>
              <a:off x="1440600" y="2197550"/>
              <a:ext cx="214850" cy="1797325"/>
            </a:xfrm>
            <a:custGeom>
              <a:rect b="b" l="l" r="r" t="t"/>
              <a:pathLst>
                <a:path extrusionOk="0" h="71893" w="8594">
                  <a:moveTo>
                    <a:pt x="4317" y="0"/>
                  </a:moveTo>
                  <a:lnTo>
                    <a:pt x="0" y="617"/>
                  </a:lnTo>
                  <a:lnTo>
                    <a:pt x="0" y="71893"/>
                  </a:lnTo>
                  <a:lnTo>
                    <a:pt x="8594" y="71893"/>
                  </a:lnTo>
                  <a:cubicBezTo>
                    <a:pt x="8594" y="21902"/>
                    <a:pt x="4317" y="0"/>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2" name="Google Shape;2492;p25"/>
            <p:cNvSpPr/>
            <p:nvPr/>
          </p:nvSpPr>
          <p:spPr>
            <a:xfrm>
              <a:off x="1440600" y="2035925"/>
              <a:ext cx="214850" cy="206400"/>
            </a:xfrm>
            <a:custGeom>
              <a:rect b="b" l="l" r="r" t="t"/>
              <a:pathLst>
                <a:path extrusionOk="0" h="8256" w="8594">
                  <a:moveTo>
                    <a:pt x="0" y="0"/>
                  </a:moveTo>
                  <a:lnTo>
                    <a:pt x="0" y="7082"/>
                  </a:lnTo>
                  <a:lnTo>
                    <a:pt x="8594" y="8256"/>
                  </a:lnTo>
                  <a:lnTo>
                    <a:pt x="8594" y="27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93" name="Google Shape;2493;p25"/>
          <p:cNvGrpSpPr/>
          <p:nvPr/>
        </p:nvGrpSpPr>
        <p:grpSpPr>
          <a:xfrm>
            <a:off x="-417858" y="-823150"/>
            <a:ext cx="9978772" cy="1382075"/>
            <a:chOff x="193475" y="-693375"/>
            <a:chExt cx="7221575" cy="1382075"/>
          </a:xfrm>
        </p:grpSpPr>
        <p:sp>
          <p:nvSpPr>
            <p:cNvPr id="2494" name="Google Shape;2494;p25"/>
            <p:cNvSpPr/>
            <p:nvPr/>
          </p:nvSpPr>
          <p:spPr>
            <a:xfrm>
              <a:off x="363575" y="384325"/>
              <a:ext cx="6883875" cy="304375"/>
            </a:xfrm>
            <a:custGeom>
              <a:rect b="b" l="l" r="r" t="t"/>
              <a:pathLst>
                <a:path extrusionOk="0" h="12175" w="275355">
                  <a:moveTo>
                    <a:pt x="0" y="0"/>
                  </a:moveTo>
                  <a:lnTo>
                    <a:pt x="0" y="9390"/>
                  </a:lnTo>
                  <a:lnTo>
                    <a:pt x="0" y="10782"/>
                  </a:lnTo>
                  <a:lnTo>
                    <a:pt x="14522" y="10782"/>
                  </a:lnTo>
                  <a:lnTo>
                    <a:pt x="14522" y="9370"/>
                  </a:lnTo>
                  <a:lnTo>
                    <a:pt x="16869" y="9370"/>
                  </a:lnTo>
                  <a:lnTo>
                    <a:pt x="16869" y="12175"/>
                  </a:lnTo>
                  <a:lnTo>
                    <a:pt x="30913" y="12175"/>
                  </a:lnTo>
                  <a:lnTo>
                    <a:pt x="30913" y="9370"/>
                  </a:lnTo>
                  <a:lnTo>
                    <a:pt x="33261" y="9370"/>
                  </a:lnTo>
                  <a:lnTo>
                    <a:pt x="33261" y="10782"/>
                  </a:lnTo>
                  <a:lnTo>
                    <a:pt x="47782" y="10782"/>
                  </a:lnTo>
                  <a:lnTo>
                    <a:pt x="47782" y="9370"/>
                  </a:lnTo>
                  <a:lnTo>
                    <a:pt x="50110" y="9370"/>
                  </a:lnTo>
                  <a:lnTo>
                    <a:pt x="50110" y="12175"/>
                  </a:lnTo>
                  <a:lnTo>
                    <a:pt x="64632" y="12175"/>
                  </a:lnTo>
                  <a:lnTo>
                    <a:pt x="64632" y="9370"/>
                  </a:lnTo>
                  <a:lnTo>
                    <a:pt x="66979" y="9370"/>
                  </a:lnTo>
                  <a:lnTo>
                    <a:pt x="66979" y="10782"/>
                  </a:lnTo>
                  <a:lnTo>
                    <a:pt x="81023" y="10782"/>
                  </a:lnTo>
                  <a:lnTo>
                    <a:pt x="81023" y="9370"/>
                  </a:lnTo>
                  <a:lnTo>
                    <a:pt x="83370" y="9370"/>
                  </a:lnTo>
                  <a:lnTo>
                    <a:pt x="83370" y="12175"/>
                  </a:lnTo>
                  <a:lnTo>
                    <a:pt x="97892" y="12175"/>
                  </a:lnTo>
                  <a:lnTo>
                    <a:pt x="97892" y="9370"/>
                  </a:lnTo>
                  <a:lnTo>
                    <a:pt x="101174" y="9370"/>
                  </a:lnTo>
                  <a:lnTo>
                    <a:pt x="101174" y="10782"/>
                  </a:lnTo>
                  <a:lnTo>
                    <a:pt x="115656" y="10782"/>
                  </a:lnTo>
                  <a:lnTo>
                    <a:pt x="115656" y="9370"/>
                  </a:lnTo>
                  <a:lnTo>
                    <a:pt x="118481" y="9370"/>
                  </a:lnTo>
                  <a:lnTo>
                    <a:pt x="118481" y="12175"/>
                  </a:lnTo>
                  <a:lnTo>
                    <a:pt x="133460" y="12175"/>
                  </a:lnTo>
                  <a:lnTo>
                    <a:pt x="133460" y="9370"/>
                  </a:lnTo>
                  <a:lnTo>
                    <a:pt x="136285" y="9370"/>
                  </a:lnTo>
                  <a:lnTo>
                    <a:pt x="136285" y="10782"/>
                  </a:lnTo>
                  <a:lnTo>
                    <a:pt x="151722" y="10782"/>
                  </a:lnTo>
                  <a:lnTo>
                    <a:pt x="151722" y="9370"/>
                  </a:lnTo>
                  <a:lnTo>
                    <a:pt x="154527" y="9370"/>
                  </a:lnTo>
                  <a:lnTo>
                    <a:pt x="154527" y="12175"/>
                  </a:lnTo>
                  <a:lnTo>
                    <a:pt x="169048" y="12175"/>
                  </a:lnTo>
                  <a:lnTo>
                    <a:pt x="169048" y="9370"/>
                  </a:lnTo>
                  <a:lnTo>
                    <a:pt x="172331" y="9370"/>
                  </a:lnTo>
                  <a:lnTo>
                    <a:pt x="172331" y="10782"/>
                  </a:lnTo>
                  <a:lnTo>
                    <a:pt x="186852" y="10782"/>
                  </a:lnTo>
                  <a:lnTo>
                    <a:pt x="186852" y="9370"/>
                  </a:lnTo>
                  <a:lnTo>
                    <a:pt x="190115" y="9370"/>
                  </a:lnTo>
                  <a:lnTo>
                    <a:pt x="190115" y="12175"/>
                  </a:lnTo>
                  <a:lnTo>
                    <a:pt x="204636" y="12175"/>
                  </a:lnTo>
                  <a:lnTo>
                    <a:pt x="204636" y="9370"/>
                  </a:lnTo>
                  <a:lnTo>
                    <a:pt x="207441" y="9370"/>
                  </a:lnTo>
                  <a:lnTo>
                    <a:pt x="207441" y="12175"/>
                  </a:lnTo>
                  <a:lnTo>
                    <a:pt x="222440" y="12175"/>
                  </a:lnTo>
                  <a:lnTo>
                    <a:pt x="222440" y="9370"/>
                  </a:lnTo>
                  <a:lnTo>
                    <a:pt x="225722" y="9370"/>
                  </a:lnTo>
                  <a:lnTo>
                    <a:pt x="225722" y="10782"/>
                  </a:lnTo>
                  <a:lnTo>
                    <a:pt x="240224" y="10782"/>
                  </a:lnTo>
                  <a:lnTo>
                    <a:pt x="240224" y="9370"/>
                  </a:lnTo>
                  <a:lnTo>
                    <a:pt x="243507" y="9370"/>
                  </a:lnTo>
                  <a:lnTo>
                    <a:pt x="243507" y="12175"/>
                  </a:lnTo>
                  <a:lnTo>
                    <a:pt x="257551" y="12175"/>
                  </a:lnTo>
                  <a:lnTo>
                    <a:pt x="257551" y="9370"/>
                  </a:lnTo>
                  <a:lnTo>
                    <a:pt x="260833" y="9370"/>
                  </a:lnTo>
                  <a:lnTo>
                    <a:pt x="260833" y="10782"/>
                  </a:lnTo>
                  <a:lnTo>
                    <a:pt x="275355" y="10782"/>
                  </a:lnTo>
                  <a:lnTo>
                    <a:pt x="27535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5" name="Google Shape;2495;p25"/>
            <p:cNvSpPr/>
            <p:nvPr/>
          </p:nvSpPr>
          <p:spPr>
            <a:xfrm>
              <a:off x="363575" y="-634175"/>
              <a:ext cx="6695900" cy="1158775"/>
            </a:xfrm>
            <a:custGeom>
              <a:rect b="b" l="l" r="r" t="t"/>
              <a:pathLst>
                <a:path extrusionOk="0" h="46351" w="267836">
                  <a:moveTo>
                    <a:pt x="0" y="0"/>
                  </a:moveTo>
                  <a:lnTo>
                    <a:pt x="0" y="46350"/>
                  </a:lnTo>
                  <a:lnTo>
                    <a:pt x="267835" y="46350"/>
                  </a:lnTo>
                  <a:lnTo>
                    <a:pt x="26783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6" name="Google Shape;2496;p25"/>
            <p:cNvSpPr/>
            <p:nvPr/>
          </p:nvSpPr>
          <p:spPr>
            <a:xfrm>
              <a:off x="363575"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7" name="Google Shape;2497;p25"/>
            <p:cNvSpPr/>
            <p:nvPr/>
          </p:nvSpPr>
          <p:spPr>
            <a:xfrm>
              <a:off x="4341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8" name="Google Shape;2498;p25"/>
            <p:cNvSpPr/>
            <p:nvPr/>
          </p:nvSpPr>
          <p:spPr>
            <a:xfrm>
              <a:off x="785300" y="-634175"/>
              <a:ext cx="351125" cy="1228900"/>
            </a:xfrm>
            <a:custGeom>
              <a:rect b="b" l="l" r="r" t="t"/>
              <a:pathLst>
                <a:path extrusionOk="0" h="49156" w="14045">
                  <a:moveTo>
                    <a:pt x="0" y="0"/>
                  </a:moveTo>
                  <a:lnTo>
                    <a:pt x="0" y="49155"/>
                  </a:lnTo>
                  <a:lnTo>
                    <a:pt x="14044" y="49155"/>
                  </a:lnTo>
                  <a:lnTo>
                    <a:pt x="14044"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9" name="Google Shape;2499;p25"/>
            <p:cNvSpPr/>
            <p:nvPr/>
          </p:nvSpPr>
          <p:spPr>
            <a:xfrm>
              <a:off x="867350" y="-634175"/>
              <a:ext cx="187025" cy="1228900"/>
            </a:xfrm>
            <a:custGeom>
              <a:rect b="b" l="l" r="r" t="t"/>
              <a:pathLst>
                <a:path extrusionOk="0" h="49156" w="7481">
                  <a:moveTo>
                    <a:pt x="0" y="0"/>
                  </a:moveTo>
                  <a:lnTo>
                    <a:pt x="0" y="49155"/>
                  </a:lnTo>
                  <a:lnTo>
                    <a:pt x="7480" y="49155"/>
                  </a:lnTo>
                  <a:lnTo>
                    <a:pt x="7480"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0" name="Google Shape;2500;p25"/>
            <p:cNvSpPr/>
            <p:nvPr/>
          </p:nvSpPr>
          <p:spPr>
            <a:xfrm>
              <a:off x="119507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1" name="Google Shape;2501;p25"/>
            <p:cNvSpPr/>
            <p:nvPr/>
          </p:nvSpPr>
          <p:spPr>
            <a:xfrm>
              <a:off x="1277150" y="-634175"/>
              <a:ext cx="198950" cy="1194575"/>
            </a:xfrm>
            <a:custGeom>
              <a:rect b="b" l="l" r="r" t="t"/>
              <a:pathLst>
                <a:path extrusionOk="0" h="47783" w="7958">
                  <a:moveTo>
                    <a:pt x="0" y="0"/>
                  </a:moveTo>
                  <a:lnTo>
                    <a:pt x="0" y="47782"/>
                  </a:lnTo>
                  <a:lnTo>
                    <a:pt x="7957" y="47782"/>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2" name="Google Shape;2502;p25"/>
            <p:cNvSpPr/>
            <p:nvPr/>
          </p:nvSpPr>
          <p:spPr>
            <a:xfrm>
              <a:off x="1616300" y="-634175"/>
              <a:ext cx="363075" cy="1228900"/>
            </a:xfrm>
            <a:custGeom>
              <a:rect b="b" l="l" r="r" t="t"/>
              <a:pathLst>
                <a:path extrusionOk="0" h="49156" w="14523">
                  <a:moveTo>
                    <a:pt x="1" y="0"/>
                  </a:moveTo>
                  <a:lnTo>
                    <a:pt x="1" y="49155"/>
                  </a:lnTo>
                  <a:lnTo>
                    <a:pt x="14523" y="49155"/>
                  </a:lnTo>
                  <a:lnTo>
                    <a:pt x="14523"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3" name="Google Shape;2503;p25"/>
            <p:cNvSpPr/>
            <p:nvPr/>
          </p:nvSpPr>
          <p:spPr>
            <a:xfrm>
              <a:off x="1698375" y="-634175"/>
              <a:ext cx="210875" cy="1228900"/>
            </a:xfrm>
            <a:custGeom>
              <a:rect b="b" l="l" r="r" t="t"/>
              <a:pathLst>
                <a:path extrusionOk="0" h="49156" w="8435">
                  <a:moveTo>
                    <a:pt x="0" y="0"/>
                  </a:moveTo>
                  <a:lnTo>
                    <a:pt x="0" y="49155"/>
                  </a:lnTo>
                  <a:lnTo>
                    <a:pt x="8435" y="49155"/>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4" name="Google Shape;2504;p25"/>
            <p:cNvSpPr/>
            <p:nvPr/>
          </p:nvSpPr>
          <p:spPr>
            <a:xfrm>
              <a:off x="2038025" y="-634175"/>
              <a:ext cx="351150" cy="1194575"/>
            </a:xfrm>
            <a:custGeom>
              <a:rect b="b" l="l" r="r" t="t"/>
              <a:pathLst>
                <a:path extrusionOk="0" h="47783" w="14046">
                  <a:moveTo>
                    <a:pt x="1" y="0"/>
                  </a:moveTo>
                  <a:lnTo>
                    <a:pt x="1" y="47782"/>
                  </a:lnTo>
                  <a:lnTo>
                    <a:pt x="14045" y="47782"/>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5" name="Google Shape;2505;p25"/>
            <p:cNvSpPr/>
            <p:nvPr/>
          </p:nvSpPr>
          <p:spPr>
            <a:xfrm>
              <a:off x="2108150"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6" name="Google Shape;2506;p25"/>
            <p:cNvSpPr/>
            <p:nvPr/>
          </p:nvSpPr>
          <p:spPr>
            <a:xfrm>
              <a:off x="2447825" y="-634175"/>
              <a:ext cx="363075" cy="1228900"/>
            </a:xfrm>
            <a:custGeom>
              <a:rect b="b" l="l" r="r" t="t"/>
              <a:pathLst>
                <a:path extrusionOk="0" h="49156" w="14523">
                  <a:moveTo>
                    <a:pt x="0" y="0"/>
                  </a:moveTo>
                  <a:lnTo>
                    <a:pt x="0"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7" name="Google Shape;2507;p25"/>
            <p:cNvSpPr/>
            <p:nvPr/>
          </p:nvSpPr>
          <p:spPr>
            <a:xfrm>
              <a:off x="25293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8" name="Google Shape;2508;p25"/>
            <p:cNvSpPr/>
            <p:nvPr/>
          </p:nvSpPr>
          <p:spPr>
            <a:xfrm>
              <a:off x="28929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9" name="Google Shape;2509;p25"/>
            <p:cNvSpPr/>
            <p:nvPr/>
          </p:nvSpPr>
          <p:spPr>
            <a:xfrm>
              <a:off x="29739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0" name="Google Shape;2510;p25"/>
            <p:cNvSpPr/>
            <p:nvPr/>
          </p:nvSpPr>
          <p:spPr>
            <a:xfrm>
              <a:off x="3325600" y="-634175"/>
              <a:ext cx="374500" cy="1228900"/>
            </a:xfrm>
            <a:custGeom>
              <a:rect b="b" l="l" r="r" t="t"/>
              <a:pathLst>
                <a:path extrusionOk="0" h="49156" w="14980">
                  <a:moveTo>
                    <a:pt x="0" y="0"/>
                  </a:moveTo>
                  <a:lnTo>
                    <a:pt x="0" y="49155"/>
                  </a:lnTo>
                  <a:lnTo>
                    <a:pt x="14979" y="49155"/>
                  </a:lnTo>
                  <a:lnTo>
                    <a:pt x="1497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1" name="Google Shape;2511;p25"/>
            <p:cNvSpPr/>
            <p:nvPr/>
          </p:nvSpPr>
          <p:spPr>
            <a:xfrm>
              <a:off x="3407650" y="-634175"/>
              <a:ext cx="210375" cy="1228900"/>
            </a:xfrm>
            <a:custGeom>
              <a:rect b="b" l="l" r="r" t="t"/>
              <a:pathLst>
                <a:path extrusionOk="0" h="49156" w="8415">
                  <a:moveTo>
                    <a:pt x="0" y="0"/>
                  </a:moveTo>
                  <a:lnTo>
                    <a:pt x="0" y="49155"/>
                  </a:lnTo>
                  <a:lnTo>
                    <a:pt x="8415" y="49155"/>
                  </a:lnTo>
                  <a:lnTo>
                    <a:pt x="841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2" name="Google Shape;2512;p25"/>
            <p:cNvSpPr/>
            <p:nvPr/>
          </p:nvSpPr>
          <p:spPr>
            <a:xfrm>
              <a:off x="3770675" y="-634175"/>
              <a:ext cx="385950" cy="1194575"/>
            </a:xfrm>
            <a:custGeom>
              <a:rect b="b" l="l" r="r" t="t"/>
              <a:pathLst>
                <a:path extrusionOk="0" h="47783" w="15438">
                  <a:moveTo>
                    <a:pt x="1" y="0"/>
                  </a:moveTo>
                  <a:lnTo>
                    <a:pt x="1" y="47782"/>
                  </a:lnTo>
                  <a:lnTo>
                    <a:pt x="15438" y="47782"/>
                  </a:lnTo>
                  <a:lnTo>
                    <a:pt x="15438"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3" name="Google Shape;2513;p25"/>
            <p:cNvSpPr/>
            <p:nvPr/>
          </p:nvSpPr>
          <p:spPr>
            <a:xfrm>
              <a:off x="38641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4" name="Google Shape;2514;p25"/>
            <p:cNvSpPr/>
            <p:nvPr/>
          </p:nvSpPr>
          <p:spPr>
            <a:xfrm>
              <a:off x="42267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5" name="Google Shape;2515;p25"/>
            <p:cNvSpPr/>
            <p:nvPr/>
          </p:nvSpPr>
          <p:spPr>
            <a:xfrm>
              <a:off x="4308775" y="-634175"/>
              <a:ext cx="187025" cy="1228900"/>
            </a:xfrm>
            <a:custGeom>
              <a:rect b="b" l="l" r="r" t="t"/>
              <a:pathLst>
                <a:path extrusionOk="0" h="49156" w="7481">
                  <a:moveTo>
                    <a:pt x="1" y="0"/>
                  </a:moveTo>
                  <a:lnTo>
                    <a:pt x="1" y="49155"/>
                  </a:lnTo>
                  <a:lnTo>
                    <a:pt x="7481" y="49155"/>
                  </a:lnTo>
                  <a:lnTo>
                    <a:pt x="748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6" name="Google Shape;2516;p25"/>
            <p:cNvSpPr/>
            <p:nvPr/>
          </p:nvSpPr>
          <p:spPr>
            <a:xfrm>
              <a:off x="467182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7" name="Google Shape;2517;p25"/>
            <p:cNvSpPr/>
            <p:nvPr/>
          </p:nvSpPr>
          <p:spPr>
            <a:xfrm>
              <a:off x="47419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8" name="Google Shape;2518;p25"/>
            <p:cNvSpPr/>
            <p:nvPr/>
          </p:nvSpPr>
          <p:spPr>
            <a:xfrm>
              <a:off x="51164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9" name="Google Shape;2519;p25"/>
            <p:cNvSpPr/>
            <p:nvPr/>
          </p:nvSpPr>
          <p:spPr>
            <a:xfrm>
              <a:off x="51984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0" name="Google Shape;2520;p25"/>
            <p:cNvSpPr/>
            <p:nvPr/>
          </p:nvSpPr>
          <p:spPr>
            <a:xfrm>
              <a:off x="5549600" y="-634175"/>
              <a:ext cx="375000" cy="1228900"/>
            </a:xfrm>
            <a:custGeom>
              <a:rect b="b" l="l" r="r" t="t"/>
              <a:pathLst>
                <a:path extrusionOk="0" h="49156" w="15000">
                  <a:moveTo>
                    <a:pt x="0" y="0"/>
                  </a:moveTo>
                  <a:lnTo>
                    <a:pt x="0" y="49155"/>
                  </a:lnTo>
                  <a:lnTo>
                    <a:pt x="14999" y="49155"/>
                  </a:lnTo>
                  <a:lnTo>
                    <a:pt x="1499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1" name="Google Shape;2521;p25"/>
            <p:cNvSpPr/>
            <p:nvPr/>
          </p:nvSpPr>
          <p:spPr>
            <a:xfrm>
              <a:off x="5631650" y="-634175"/>
              <a:ext cx="198950" cy="1228900"/>
            </a:xfrm>
            <a:custGeom>
              <a:rect b="b" l="l" r="r" t="t"/>
              <a:pathLst>
                <a:path extrusionOk="0" h="49156" w="7958">
                  <a:moveTo>
                    <a:pt x="0" y="0"/>
                  </a:moveTo>
                  <a:lnTo>
                    <a:pt x="0" y="49155"/>
                  </a:lnTo>
                  <a:lnTo>
                    <a:pt x="7957" y="49155"/>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2" name="Google Shape;2522;p25"/>
            <p:cNvSpPr/>
            <p:nvPr/>
          </p:nvSpPr>
          <p:spPr>
            <a:xfrm>
              <a:off x="60066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3" name="Google Shape;2523;p25"/>
            <p:cNvSpPr/>
            <p:nvPr/>
          </p:nvSpPr>
          <p:spPr>
            <a:xfrm>
              <a:off x="60767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4" name="Google Shape;2524;p25"/>
            <p:cNvSpPr/>
            <p:nvPr/>
          </p:nvSpPr>
          <p:spPr>
            <a:xfrm>
              <a:off x="6451225" y="-634175"/>
              <a:ext cx="351125" cy="1228900"/>
            </a:xfrm>
            <a:custGeom>
              <a:rect b="b" l="l" r="r" t="t"/>
              <a:pathLst>
                <a:path extrusionOk="0" h="49156" w="14045">
                  <a:moveTo>
                    <a:pt x="1" y="0"/>
                  </a:moveTo>
                  <a:lnTo>
                    <a:pt x="1" y="49155"/>
                  </a:lnTo>
                  <a:lnTo>
                    <a:pt x="14045" y="49155"/>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5" name="Google Shape;2525;p25"/>
            <p:cNvSpPr/>
            <p:nvPr/>
          </p:nvSpPr>
          <p:spPr>
            <a:xfrm>
              <a:off x="6532775" y="-634175"/>
              <a:ext cx="187525" cy="1228900"/>
            </a:xfrm>
            <a:custGeom>
              <a:rect b="b" l="l" r="r" t="t"/>
              <a:pathLst>
                <a:path extrusionOk="0" h="49156" w="7501">
                  <a:moveTo>
                    <a:pt x="1" y="0"/>
                  </a:moveTo>
                  <a:lnTo>
                    <a:pt x="1" y="49155"/>
                  </a:lnTo>
                  <a:lnTo>
                    <a:pt x="7501" y="49155"/>
                  </a:lnTo>
                  <a:lnTo>
                    <a:pt x="750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6" name="Google Shape;2526;p25"/>
            <p:cNvSpPr/>
            <p:nvPr/>
          </p:nvSpPr>
          <p:spPr>
            <a:xfrm>
              <a:off x="6884400"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7" name="Google Shape;2527;p25"/>
            <p:cNvSpPr/>
            <p:nvPr/>
          </p:nvSpPr>
          <p:spPr>
            <a:xfrm>
              <a:off x="69783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8" name="Google Shape;2528;p25"/>
            <p:cNvSpPr/>
            <p:nvPr/>
          </p:nvSpPr>
          <p:spPr>
            <a:xfrm>
              <a:off x="211400" y="-634175"/>
              <a:ext cx="7094250" cy="25"/>
            </a:xfrm>
            <a:custGeom>
              <a:rect b="b" l="l" r="r" t="t"/>
              <a:pathLst>
                <a:path extrusionOk="0" fill="none" h="1" w="283770">
                  <a:moveTo>
                    <a:pt x="0" y="0"/>
                  </a:moveTo>
                  <a:lnTo>
                    <a:pt x="283769" y="0"/>
                  </a:lnTo>
                </a:path>
              </a:pathLst>
            </a:custGeom>
            <a:noFill/>
            <a:ln cap="flat" cmpd="sng" w="46750">
              <a:solidFill>
                <a:srgbClr val="FFB726"/>
              </a:solidFill>
              <a:prstDash val="solid"/>
              <a:miter lim="1989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9" name="Google Shape;2529;p25"/>
            <p:cNvSpPr/>
            <p:nvPr/>
          </p:nvSpPr>
          <p:spPr>
            <a:xfrm>
              <a:off x="7287225" y="-693375"/>
              <a:ext cx="127825" cy="128350"/>
            </a:xfrm>
            <a:custGeom>
              <a:rect b="b" l="l" r="r" t="t"/>
              <a:pathLst>
                <a:path extrusionOk="0" h="5134" w="5113">
                  <a:moveTo>
                    <a:pt x="2566" y="1"/>
                  </a:moveTo>
                  <a:cubicBezTo>
                    <a:pt x="1134" y="1"/>
                    <a:pt x="0" y="1155"/>
                    <a:pt x="0" y="2567"/>
                  </a:cubicBezTo>
                  <a:cubicBezTo>
                    <a:pt x="0" y="3979"/>
                    <a:pt x="1134" y="5133"/>
                    <a:pt x="2566" y="5133"/>
                  </a:cubicBezTo>
                  <a:cubicBezTo>
                    <a:pt x="3979" y="5133"/>
                    <a:pt x="5113" y="3979"/>
                    <a:pt x="5113" y="2567"/>
                  </a:cubicBezTo>
                  <a:cubicBezTo>
                    <a:pt x="5113" y="1155"/>
                    <a:pt x="3979" y="1"/>
                    <a:pt x="2566"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0" name="Google Shape;2530;p25"/>
            <p:cNvSpPr/>
            <p:nvPr/>
          </p:nvSpPr>
          <p:spPr>
            <a:xfrm>
              <a:off x="193475" y="-693375"/>
              <a:ext cx="128350" cy="128350"/>
            </a:xfrm>
            <a:custGeom>
              <a:rect b="b" l="l" r="r" t="t"/>
              <a:pathLst>
                <a:path extrusionOk="0" h="5134" w="5134">
                  <a:moveTo>
                    <a:pt x="2567" y="1"/>
                  </a:moveTo>
                  <a:cubicBezTo>
                    <a:pt x="1155" y="1"/>
                    <a:pt x="1" y="1155"/>
                    <a:pt x="1" y="2567"/>
                  </a:cubicBezTo>
                  <a:cubicBezTo>
                    <a:pt x="1" y="3979"/>
                    <a:pt x="1155" y="5133"/>
                    <a:pt x="2567" y="5133"/>
                  </a:cubicBezTo>
                  <a:cubicBezTo>
                    <a:pt x="3979" y="5133"/>
                    <a:pt x="5133" y="3979"/>
                    <a:pt x="5133" y="2567"/>
                  </a:cubicBezTo>
                  <a:cubicBezTo>
                    <a:pt x="5133" y="1155"/>
                    <a:pt x="3979" y="1"/>
                    <a:pt x="2567"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31" name="Google Shape;2531;p25"/>
          <p:cNvGrpSpPr/>
          <p:nvPr/>
        </p:nvGrpSpPr>
        <p:grpSpPr>
          <a:xfrm>
            <a:off x="5264106" y="3248431"/>
            <a:ext cx="1035040" cy="1823388"/>
            <a:chOff x="1873175" y="2548925"/>
            <a:chExt cx="1231750" cy="2169925"/>
          </a:xfrm>
        </p:grpSpPr>
        <p:sp>
          <p:nvSpPr>
            <p:cNvPr id="2532" name="Google Shape;2532;p25"/>
            <p:cNvSpPr/>
            <p:nvPr/>
          </p:nvSpPr>
          <p:spPr>
            <a:xfrm>
              <a:off x="2838875" y="2548925"/>
              <a:ext cx="266050" cy="540425"/>
            </a:xfrm>
            <a:custGeom>
              <a:rect b="b" l="l" r="r" t="t"/>
              <a:pathLst>
                <a:path extrusionOk="0" h="21617" w="10642">
                  <a:moveTo>
                    <a:pt x="5437" y="1"/>
                  </a:moveTo>
                  <a:cubicBezTo>
                    <a:pt x="4236" y="1"/>
                    <a:pt x="3269" y="968"/>
                    <a:pt x="3269" y="2169"/>
                  </a:cubicBezTo>
                  <a:cubicBezTo>
                    <a:pt x="3269" y="3170"/>
                    <a:pt x="3936" y="3970"/>
                    <a:pt x="4804" y="4271"/>
                  </a:cubicBezTo>
                  <a:lnTo>
                    <a:pt x="4804" y="17247"/>
                  </a:lnTo>
                  <a:cubicBezTo>
                    <a:pt x="3569" y="17347"/>
                    <a:pt x="2402" y="17947"/>
                    <a:pt x="1601" y="18914"/>
                  </a:cubicBezTo>
                  <a:lnTo>
                    <a:pt x="200" y="20582"/>
                  </a:lnTo>
                  <a:cubicBezTo>
                    <a:pt x="100" y="20616"/>
                    <a:pt x="0" y="20649"/>
                    <a:pt x="0" y="20716"/>
                  </a:cubicBezTo>
                  <a:cubicBezTo>
                    <a:pt x="0" y="21249"/>
                    <a:pt x="2402" y="21616"/>
                    <a:pt x="5371" y="21616"/>
                  </a:cubicBezTo>
                  <a:cubicBezTo>
                    <a:pt x="8273" y="21616"/>
                    <a:pt x="10641" y="21249"/>
                    <a:pt x="10641" y="20782"/>
                  </a:cubicBezTo>
                  <a:lnTo>
                    <a:pt x="10641" y="20716"/>
                  </a:lnTo>
                  <a:cubicBezTo>
                    <a:pt x="10641" y="20682"/>
                    <a:pt x="10574" y="20616"/>
                    <a:pt x="10474" y="20582"/>
                  </a:cubicBezTo>
                  <a:lnTo>
                    <a:pt x="8840" y="18781"/>
                  </a:lnTo>
                  <a:cubicBezTo>
                    <a:pt x="8106" y="17947"/>
                    <a:pt x="7105" y="17380"/>
                    <a:pt x="6004" y="17247"/>
                  </a:cubicBezTo>
                  <a:lnTo>
                    <a:pt x="6004" y="4271"/>
                  </a:lnTo>
                  <a:cubicBezTo>
                    <a:pt x="6938" y="4004"/>
                    <a:pt x="7606" y="3170"/>
                    <a:pt x="7606" y="2169"/>
                  </a:cubicBezTo>
                  <a:cubicBezTo>
                    <a:pt x="7606" y="968"/>
                    <a:pt x="6638" y="1"/>
                    <a:pt x="543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3" name="Google Shape;2533;p25"/>
            <p:cNvSpPr/>
            <p:nvPr/>
          </p:nvSpPr>
          <p:spPr>
            <a:xfrm>
              <a:off x="2838875" y="2548925"/>
              <a:ext cx="145125" cy="540425"/>
            </a:xfrm>
            <a:custGeom>
              <a:rect b="b" l="l" r="r" t="t"/>
              <a:pathLst>
                <a:path extrusionOk="0" h="21617" w="5805">
                  <a:moveTo>
                    <a:pt x="5437" y="1"/>
                  </a:moveTo>
                  <a:cubicBezTo>
                    <a:pt x="4236" y="1"/>
                    <a:pt x="3269" y="968"/>
                    <a:pt x="3269" y="2169"/>
                  </a:cubicBezTo>
                  <a:cubicBezTo>
                    <a:pt x="3269" y="3170"/>
                    <a:pt x="3936" y="3970"/>
                    <a:pt x="4804" y="4271"/>
                  </a:cubicBezTo>
                  <a:lnTo>
                    <a:pt x="4804" y="17247"/>
                  </a:lnTo>
                  <a:cubicBezTo>
                    <a:pt x="3569" y="17347"/>
                    <a:pt x="2402" y="17947"/>
                    <a:pt x="1601" y="18914"/>
                  </a:cubicBezTo>
                  <a:lnTo>
                    <a:pt x="200" y="20582"/>
                  </a:lnTo>
                  <a:cubicBezTo>
                    <a:pt x="100" y="20616"/>
                    <a:pt x="0" y="20649"/>
                    <a:pt x="0" y="20716"/>
                  </a:cubicBezTo>
                  <a:cubicBezTo>
                    <a:pt x="0" y="21249"/>
                    <a:pt x="2402" y="21616"/>
                    <a:pt x="5337" y="21616"/>
                  </a:cubicBezTo>
                  <a:lnTo>
                    <a:pt x="5738" y="21616"/>
                  </a:lnTo>
                  <a:cubicBezTo>
                    <a:pt x="2969" y="21550"/>
                    <a:pt x="801" y="21249"/>
                    <a:pt x="801" y="20782"/>
                  </a:cubicBezTo>
                  <a:lnTo>
                    <a:pt x="801" y="20716"/>
                  </a:lnTo>
                  <a:cubicBezTo>
                    <a:pt x="801" y="20682"/>
                    <a:pt x="834" y="20616"/>
                    <a:pt x="934" y="20582"/>
                  </a:cubicBezTo>
                  <a:lnTo>
                    <a:pt x="2335" y="18914"/>
                  </a:lnTo>
                  <a:cubicBezTo>
                    <a:pt x="3202" y="17947"/>
                    <a:pt x="4303" y="17347"/>
                    <a:pt x="5571" y="17247"/>
                  </a:cubicBezTo>
                  <a:lnTo>
                    <a:pt x="5571" y="4271"/>
                  </a:lnTo>
                  <a:cubicBezTo>
                    <a:pt x="4637" y="3970"/>
                    <a:pt x="4036" y="3136"/>
                    <a:pt x="4036" y="2169"/>
                  </a:cubicBezTo>
                  <a:cubicBezTo>
                    <a:pt x="4036" y="1102"/>
                    <a:pt x="4804" y="234"/>
                    <a:pt x="5804" y="68"/>
                  </a:cubicBezTo>
                  <a:cubicBezTo>
                    <a:pt x="5704" y="1"/>
                    <a:pt x="5571" y="1"/>
                    <a:pt x="543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4" name="Google Shape;2534;p25"/>
            <p:cNvSpPr/>
            <p:nvPr/>
          </p:nvSpPr>
          <p:spPr>
            <a:xfrm>
              <a:off x="3002325" y="2571450"/>
              <a:ext cx="34200" cy="63400"/>
            </a:xfrm>
            <a:custGeom>
              <a:rect b="b" l="l" r="r" t="t"/>
              <a:pathLst>
                <a:path extrusionOk="0" h="2536" w="1368">
                  <a:moveTo>
                    <a:pt x="0" y="0"/>
                  </a:moveTo>
                  <a:lnTo>
                    <a:pt x="0" y="2536"/>
                  </a:lnTo>
                  <a:cubicBezTo>
                    <a:pt x="1368" y="1268"/>
                    <a:pt x="0" y="0"/>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5" name="Google Shape;2535;p25"/>
            <p:cNvSpPr/>
            <p:nvPr/>
          </p:nvSpPr>
          <p:spPr>
            <a:xfrm>
              <a:off x="3000650" y="2571450"/>
              <a:ext cx="19200" cy="64225"/>
            </a:xfrm>
            <a:custGeom>
              <a:rect b="b" l="l" r="r" t="t"/>
              <a:pathLst>
                <a:path extrusionOk="0" h="2569" w="768">
                  <a:moveTo>
                    <a:pt x="67" y="0"/>
                  </a:moveTo>
                  <a:lnTo>
                    <a:pt x="67" y="0"/>
                  </a:lnTo>
                  <a:cubicBezTo>
                    <a:pt x="334" y="401"/>
                    <a:pt x="567" y="868"/>
                    <a:pt x="501" y="1268"/>
                  </a:cubicBezTo>
                  <a:cubicBezTo>
                    <a:pt x="501" y="1535"/>
                    <a:pt x="467" y="1735"/>
                    <a:pt x="401" y="1935"/>
                  </a:cubicBezTo>
                  <a:cubicBezTo>
                    <a:pt x="301" y="2169"/>
                    <a:pt x="134" y="2369"/>
                    <a:pt x="0" y="2569"/>
                  </a:cubicBezTo>
                  <a:cubicBezTo>
                    <a:pt x="100" y="2502"/>
                    <a:pt x="234" y="2402"/>
                    <a:pt x="301" y="2335"/>
                  </a:cubicBezTo>
                  <a:cubicBezTo>
                    <a:pt x="401" y="2235"/>
                    <a:pt x="501" y="2169"/>
                    <a:pt x="567" y="2035"/>
                  </a:cubicBezTo>
                  <a:cubicBezTo>
                    <a:pt x="734" y="1835"/>
                    <a:pt x="768" y="1535"/>
                    <a:pt x="768" y="1268"/>
                  </a:cubicBezTo>
                  <a:cubicBezTo>
                    <a:pt x="768" y="1001"/>
                    <a:pt x="668" y="734"/>
                    <a:pt x="567" y="534"/>
                  </a:cubicBezTo>
                  <a:cubicBezTo>
                    <a:pt x="434" y="334"/>
                    <a:pt x="267" y="101"/>
                    <a:pt x="67"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6" name="Google Shape;2536;p25"/>
            <p:cNvSpPr/>
            <p:nvPr/>
          </p:nvSpPr>
          <p:spPr>
            <a:xfrm>
              <a:off x="2989800" y="2996750"/>
              <a:ext cx="80100" cy="56725"/>
            </a:xfrm>
            <a:custGeom>
              <a:rect b="b" l="l" r="r" t="t"/>
              <a:pathLst>
                <a:path extrusionOk="0" h="2269" w="3204">
                  <a:moveTo>
                    <a:pt x="1" y="1"/>
                  </a:moveTo>
                  <a:lnTo>
                    <a:pt x="3203" y="2269"/>
                  </a:lnTo>
                  <a:cubicBezTo>
                    <a:pt x="3203" y="2269"/>
                    <a:pt x="2069" y="201"/>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7" name="Google Shape;2537;p25"/>
            <p:cNvSpPr/>
            <p:nvPr/>
          </p:nvSpPr>
          <p:spPr>
            <a:xfrm>
              <a:off x="2989800" y="2995075"/>
              <a:ext cx="80100" cy="58400"/>
            </a:xfrm>
            <a:custGeom>
              <a:rect b="b" l="l" r="r" t="t"/>
              <a:pathLst>
                <a:path extrusionOk="0" h="2336" w="3204">
                  <a:moveTo>
                    <a:pt x="1" y="1"/>
                  </a:moveTo>
                  <a:cubicBezTo>
                    <a:pt x="334" y="134"/>
                    <a:pt x="668" y="234"/>
                    <a:pt x="935" y="401"/>
                  </a:cubicBezTo>
                  <a:cubicBezTo>
                    <a:pt x="1235" y="568"/>
                    <a:pt x="1535" y="735"/>
                    <a:pt x="1769" y="935"/>
                  </a:cubicBezTo>
                  <a:cubicBezTo>
                    <a:pt x="2336" y="1302"/>
                    <a:pt x="2769" y="1802"/>
                    <a:pt x="3203" y="2336"/>
                  </a:cubicBezTo>
                  <a:cubicBezTo>
                    <a:pt x="3070" y="2036"/>
                    <a:pt x="2903" y="1769"/>
                    <a:pt x="2703" y="1435"/>
                  </a:cubicBezTo>
                  <a:cubicBezTo>
                    <a:pt x="2503" y="1135"/>
                    <a:pt x="2236" y="902"/>
                    <a:pt x="1935" y="668"/>
                  </a:cubicBezTo>
                  <a:cubicBezTo>
                    <a:pt x="1669" y="468"/>
                    <a:pt x="1368" y="301"/>
                    <a:pt x="1035" y="168"/>
                  </a:cubicBezTo>
                  <a:cubicBezTo>
                    <a:pt x="701" y="68"/>
                    <a:pt x="334" y="1"/>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8" name="Google Shape;2538;p25"/>
            <p:cNvSpPr/>
            <p:nvPr/>
          </p:nvSpPr>
          <p:spPr>
            <a:xfrm>
              <a:off x="2614550" y="2654850"/>
              <a:ext cx="344425" cy="471300"/>
            </a:xfrm>
            <a:custGeom>
              <a:rect b="b" l="l" r="r" t="t"/>
              <a:pathLst>
                <a:path extrusionOk="0" h="18852" w="13777">
                  <a:moveTo>
                    <a:pt x="13777" y="0"/>
                  </a:moveTo>
                  <a:lnTo>
                    <a:pt x="13777" y="0"/>
                  </a:lnTo>
                  <a:cubicBezTo>
                    <a:pt x="13376" y="2102"/>
                    <a:pt x="12909" y="4237"/>
                    <a:pt x="12309" y="6338"/>
                  </a:cubicBezTo>
                  <a:cubicBezTo>
                    <a:pt x="12209" y="6838"/>
                    <a:pt x="12042" y="7372"/>
                    <a:pt x="11875" y="7873"/>
                  </a:cubicBezTo>
                  <a:lnTo>
                    <a:pt x="11608" y="8606"/>
                  </a:lnTo>
                  <a:lnTo>
                    <a:pt x="11308" y="9374"/>
                  </a:lnTo>
                  <a:cubicBezTo>
                    <a:pt x="10941" y="10374"/>
                    <a:pt x="10541" y="11342"/>
                    <a:pt x="10041" y="12276"/>
                  </a:cubicBezTo>
                  <a:cubicBezTo>
                    <a:pt x="9574" y="13243"/>
                    <a:pt x="8973" y="14110"/>
                    <a:pt x="8339" y="14944"/>
                  </a:cubicBezTo>
                  <a:cubicBezTo>
                    <a:pt x="7672" y="15778"/>
                    <a:pt x="6905" y="16545"/>
                    <a:pt x="6038" y="17112"/>
                  </a:cubicBezTo>
                  <a:cubicBezTo>
                    <a:pt x="4742" y="18053"/>
                    <a:pt x="3136" y="18567"/>
                    <a:pt x="1516" y="18567"/>
                  </a:cubicBezTo>
                  <a:cubicBezTo>
                    <a:pt x="1009" y="18567"/>
                    <a:pt x="501" y="18517"/>
                    <a:pt x="0" y="18413"/>
                  </a:cubicBezTo>
                  <a:lnTo>
                    <a:pt x="0" y="18413"/>
                  </a:lnTo>
                  <a:cubicBezTo>
                    <a:pt x="755" y="18711"/>
                    <a:pt x="1570" y="18851"/>
                    <a:pt x="2394" y="18851"/>
                  </a:cubicBezTo>
                  <a:cubicBezTo>
                    <a:pt x="3789" y="18851"/>
                    <a:pt x="5209" y="18447"/>
                    <a:pt x="6405" y="17713"/>
                  </a:cubicBezTo>
                  <a:cubicBezTo>
                    <a:pt x="7372" y="17112"/>
                    <a:pt x="8239" y="16345"/>
                    <a:pt x="8940" y="15511"/>
                  </a:cubicBezTo>
                  <a:cubicBezTo>
                    <a:pt x="9640" y="14611"/>
                    <a:pt x="10274" y="13710"/>
                    <a:pt x="10774" y="12709"/>
                  </a:cubicBezTo>
                  <a:cubicBezTo>
                    <a:pt x="11808" y="10741"/>
                    <a:pt x="12476" y="8606"/>
                    <a:pt x="12943" y="6505"/>
                  </a:cubicBezTo>
                  <a:cubicBezTo>
                    <a:pt x="13410" y="4337"/>
                    <a:pt x="13710" y="2168"/>
                    <a:pt x="1377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9" name="Google Shape;2539;p25"/>
            <p:cNvSpPr/>
            <p:nvPr/>
          </p:nvSpPr>
          <p:spPr>
            <a:xfrm>
              <a:off x="2415225" y="2965075"/>
              <a:ext cx="393650" cy="808100"/>
            </a:xfrm>
            <a:custGeom>
              <a:rect b="b" l="l" r="r" t="t"/>
              <a:pathLst>
                <a:path extrusionOk="0" h="32324" w="15746">
                  <a:moveTo>
                    <a:pt x="8040" y="0"/>
                  </a:moveTo>
                  <a:cubicBezTo>
                    <a:pt x="6305" y="0"/>
                    <a:pt x="4837" y="1434"/>
                    <a:pt x="4837" y="3202"/>
                  </a:cubicBezTo>
                  <a:cubicBezTo>
                    <a:pt x="4837" y="4670"/>
                    <a:pt x="5805" y="5871"/>
                    <a:pt x="7139" y="6305"/>
                  </a:cubicBezTo>
                  <a:lnTo>
                    <a:pt x="7139" y="25685"/>
                  </a:lnTo>
                  <a:cubicBezTo>
                    <a:pt x="5238" y="25852"/>
                    <a:pt x="3537" y="26786"/>
                    <a:pt x="2336" y="28187"/>
                  </a:cubicBezTo>
                  <a:lnTo>
                    <a:pt x="201" y="30689"/>
                  </a:lnTo>
                  <a:cubicBezTo>
                    <a:pt x="67" y="30789"/>
                    <a:pt x="34" y="30856"/>
                    <a:pt x="1" y="30956"/>
                  </a:cubicBezTo>
                  <a:cubicBezTo>
                    <a:pt x="1" y="31656"/>
                    <a:pt x="3570" y="32190"/>
                    <a:pt x="7840" y="32323"/>
                  </a:cubicBezTo>
                  <a:cubicBezTo>
                    <a:pt x="12209" y="32323"/>
                    <a:pt x="15745" y="31790"/>
                    <a:pt x="15745" y="31056"/>
                  </a:cubicBezTo>
                  <a:lnTo>
                    <a:pt x="15745" y="31022"/>
                  </a:lnTo>
                  <a:cubicBezTo>
                    <a:pt x="15745" y="30889"/>
                    <a:pt x="15679" y="30822"/>
                    <a:pt x="15512" y="30722"/>
                  </a:cubicBezTo>
                  <a:lnTo>
                    <a:pt x="13077" y="28054"/>
                  </a:lnTo>
                  <a:cubicBezTo>
                    <a:pt x="12009" y="26819"/>
                    <a:pt x="10508" y="26019"/>
                    <a:pt x="8874" y="25785"/>
                  </a:cubicBezTo>
                  <a:lnTo>
                    <a:pt x="8874" y="6338"/>
                  </a:lnTo>
                  <a:cubicBezTo>
                    <a:pt x="10241" y="5938"/>
                    <a:pt x="11242" y="4703"/>
                    <a:pt x="11242" y="3202"/>
                  </a:cubicBezTo>
                  <a:cubicBezTo>
                    <a:pt x="11242" y="1468"/>
                    <a:pt x="9841" y="0"/>
                    <a:pt x="804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0" name="Google Shape;2540;p25"/>
            <p:cNvSpPr/>
            <p:nvPr/>
          </p:nvSpPr>
          <p:spPr>
            <a:xfrm>
              <a:off x="2415225" y="2965075"/>
              <a:ext cx="214350" cy="805600"/>
            </a:xfrm>
            <a:custGeom>
              <a:rect b="b" l="l" r="r" t="t"/>
              <a:pathLst>
                <a:path extrusionOk="0" h="32224" w="8574">
                  <a:moveTo>
                    <a:pt x="8040" y="0"/>
                  </a:moveTo>
                  <a:cubicBezTo>
                    <a:pt x="6305" y="0"/>
                    <a:pt x="4837" y="1434"/>
                    <a:pt x="4837" y="3202"/>
                  </a:cubicBezTo>
                  <a:cubicBezTo>
                    <a:pt x="4837" y="4670"/>
                    <a:pt x="5805" y="5871"/>
                    <a:pt x="7139" y="6305"/>
                  </a:cubicBezTo>
                  <a:lnTo>
                    <a:pt x="7139" y="25685"/>
                  </a:lnTo>
                  <a:cubicBezTo>
                    <a:pt x="5238" y="25852"/>
                    <a:pt x="3537" y="26786"/>
                    <a:pt x="2336" y="28187"/>
                  </a:cubicBezTo>
                  <a:lnTo>
                    <a:pt x="201" y="30689"/>
                  </a:lnTo>
                  <a:cubicBezTo>
                    <a:pt x="67" y="30789"/>
                    <a:pt x="34" y="30856"/>
                    <a:pt x="1" y="30956"/>
                  </a:cubicBezTo>
                  <a:cubicBezTo>
                    <a:pt x="1" y="31656"/>
                    <a:pt x="3570" y="32190"/>
                    <a:pt x="7906" y="32223"/>
                  </a:cubicBezTo>
                  <a:lnTo>
                    <a:pt x="8440" y="32223"/>
                  </a:lnTo>
                  <a:cubicBezTo>
                    <a:pt x="4337" y="32190"/>
                    <a:pt x="1068" y="31656"/>
                    <a:pt x="1068" y="30989"/>
                  </a:cubicBezTo>
                  <a:lnTo>
                    <a:pt x="1068" y="30956"/>
                  </a:lnTo>
                  <a:cubicBezTo>
                    <a:pt x="1068" y="30856"/>
                    <a:pt x="1168" y="30789"/>
                    <a:pt x="1302" y="30689"/>
                  </a:cubicBezTo>
                  <a:lnTo>
                    <a:pt x="3403" y="28187"/>
                  </a:lnTo>
                  <a:cubicBezTo>
                    <a:pt x="4637" y="26786"/>
                    <a:pt x="6372" y="25852"/>
                    <a:pt x="8207" y="25685"/>
                  </a:cubicBezTo>
                  <a:lnTo>
                    <a:pt x="8207" y="6305"/>
                  </a:lnTo>
                  <a:cubicBezTo>
                    <a:pt x="6872" y="5871"/>
                    <a:pt x="5905" y="4670"/>
                    <a:pt x="5905" y="3202"/>
                  </a:cubicBezTo>
                  <a:cubicBezTo>
                    <a:pt x="5905" y="1635"/>
                    <a:pt x="7039" y="300"/>
                    <a:pt x="8573" y="33"/>
                  </a:cubicBezTo>
                  <a:cubicBezTo>
                    <a:pt x="8407" y="0"/>
                    <a:pt x="8207" y="0"/>
                    <a:pt x="804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1" name="Google Shape;2541;p25"/>
            <p:cNvSpPr/>
            <p:nvPr/>
          </p:nvSpPr>
          <p:spPr>
            <a:xfrm>
              <a:off x="2658725" y="2997600"/>
              <a:ext cx="51750" cy="95925"/>
            </a:xfrm>
            <a:custGeom>
              <a:rect b="b" l="l" r="r" t="t"/>
              <a:pathLst>
                <a:path extrusionOk="0" h="3837" w="2070">
                  <a:moveTo>
                    <a:pt x="1" y="0"/>
                  </a:moveTo>
                  <a:lnTo>
                    <a:pt x="1" y="3836"/>
                  </a:lnTo>
                  <a:cubicBezTo>
                    <a:pt x="2069" y="1901"/>
                    <a:pt x="1" y="0"/>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2" name="Google Shape;2542;p25"/>
            <p:cNvSpPr/>
            <p:nvPr/>
          </p:nvSpPr>
          <p:spPr>
            <a:xfrm>
              <a:off x="2658725" y="2997600"/>
              <a:ext cx="27550" cy="95925"/>
            </a:xfrm>
            <a:custGeom>
              <a:rect b="b" l="l" r="r" t="t"/>
              <a:pathLst>
                <a:path extrusionOk="0" h="3837" w="1102">
                  <a:moveTo>
                    <a:pt x="1" y="0"/>
                  </a:moveTo>
                  <a:lnTo>
                    <a:pt x="1" y="0"/>
                  </a:lnTo>
                  <a:cubicBezTo>
                    <a:pt x="401" y="567"/>
                    <a:pt x="735" y="1234"/>
                    <a:pt x="768" y="1935"/>
                  </a:cubicBezTo>
                  <a:cubicBezTo>
                    <a:pt x="768" y="2302"/>
                    <a:pt x="668" y="2635"/>
                    <a:pt x="568" y="2902"/>
                  </a:cubicBezTo>
                  <a:cubicBezTo>
                    <a:pt x="468" y="3069"/>
                    <a:pt x="401" y="3202"/>
                    <a:pt x="301" y="3369"/>
                  </a:cubicBezTo>
                  <a:cubicBezTo>
                    <a:pt x="234" y="3536"/>
                    <a:pt x="101" y="3669"/>
                    <a:pt x="1" y="3836"/>
                  </a:cubicBezTo>
                  <a:cubicBezTo>
                    <a:pt x="168" y="3736"/>
                    <a:pt x="335" y="3636"/>
                    <a:pt x="468" y="3503"/>
                  </a:cubicBezTo>
                  <a:cubicBezTo>
                    <a:pt x="568" y="3336"/>
                    <a:pt x="735" y="3202"/>
                    <a:pt x="802" y="3036"/>
                  </a:cubicBezTo>
                  <a:cubicBezTo>
                    <a:pt x="1002" y="2702"/>
                    <a:pt x="1102" y="2302"/>
                    <a:pt x="1102" y="1901"/>
                  </a:cubicBezTo>
                  <a:cubicBezTo>
                    <a:pt x="1102" y="1534"/>
                    <a:pt x="968" y="1168"/>
                    <a:pt x="768" y="834"/>
                  </a:cubicBezTo>
                  <a:cubicBezTo>
                    <a:pt x="601" y="500"/>
                    <a:pt x="301" y="200"/>
                    <a:pt x="1"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3" name="Google Shape;2543;p25"/>
            <p:cNvSpPr/>
            <p:nvPr/>
          </p:nvSpPr>
          <p:spPr>
            <a:xfrm>
              <a:off x="2640400" y="3631375"/>
              <a:ext cx="120100" cy="86750"/>
            </a:xfrm>
            <a:custGeom>
              <a:rect b="b" l="l" r="r" t="t"/>
              <a:pathLst>
                <a:path extrusionOk="0" h="3470" w="4804">
                  <a:moveTo>
                    <a:pt x="0" y="0"/>
                  </a:moveTo>
                  <a:lnTo>
                    <a:pt x="4804" y="3470"/>
                  </a:lnTo>
                  <a:cubicBezTo>
                    <a:pt x="4804" y="3470"/>
                    <a:pt x="3136" y="367"/>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4" name="Google Shape;2544;p25"/>
            <p:cNvSpPr/>
            <p:nvPr/>
          </p:nvSpPr>
          <p:spPr>
            <a:xfrm>
              <a:off x="2640400" y="3631375"/>
              <a:ext cx="120100" cy="86750"/>
            </a:xfrm>
            <a:custGeom>
              <a:rect b="b" l="l" r="r" t="t"/>
              <a:pathLst>
                <a:path extrusionOk="0" h="3470" w="4804">
                  <a:moveTo>
                    <a:pt x="0" y="0"/>
                  </a:moveTo>
                  <a:cubicBezTo>
                    <a:pt x="500" y="167"/>
                    <a:pt x="967" y="301"/>
                    <a:pt x="1401" y="534"/>
                  </a:cubicBezTo>
                  <a:cubicBezTo>
                    <a:pt x="1835" y="768"/>
                    <a:pt x="2302" y="1035"/>
                    <a:pt x="2669" y="1335"/>
                  </a:cubicBezTo>
                  <a:cubicBezTo>
                    <a:pt x="3469" y="1902"/>
                    <a:pt x="4170" y="2669"/>
                    <a:pt x="4804" y="3470"/>
                  </a:cubicBezTo>
                  <a:cubicBezTo>
                    <a:pt x="4570" y="3003"/>
                    <a:pt x="4303" y="2536"/>
                    <a:pt x="4036" y="2135"/>
                  </a:cubicBezTo>
                  <a:cubicBezTo>
                    <a:pt x="3703" y="1702"/>
                    <a:pt x="3336" y="1368"/>
                    <a:pt x="2902" y="1035"/>
                  </a:cubicBezTo>
                  <a:cubicBezTo>
                    <a:pt x="2502" y="734"/>
                    <a:pt x="2035" y="434"/>
                    <a:pt x="1535" y="301"/>
                  </a:cubicBezTo>
                  <a:cubicBezTo>
                    <a:pt x="1034" y="67"/>
                    <a:pt x="500" y="0"/>
                    <a:pt x="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5" name="Google Shape;2545;p25"/>
            <p:cNvSpPr/>
            <p:nvPr/>
          </p:nvSpPr>
          <p:spPr>
            <a:xfrm>
              <a:off x="2148375" y="3115175"/>
              <a:ext cx="464525" cy="733300"/>
            </a:xfrm>
            <a:custGeom>
              <a:rect b="b" l="l" r="r" t="t"/>
              <a:pathLst>
                <a:path extrusionOk="0" h="29332" w="18581">
                  <a:moveTo>
                    <a:pt x="18580" y="0"/>
                  </a:moveTo>
                  <a:cubicBezTo>
                    <a:pt x="17713" y="3203"/>
                    <a:pt x="16979" y="6372"/>
                    <a:pt x="16079" y="9507"/>
                  </a:cubicBezTo>
                  <a:cubicBezTo>
                    <a:pt x="15645" y="11042"/>
                    <a:pt x="15211" y="12643"/>
                    <a:pt x="14678" y="14177"/>
                  </a:cubicBezTo>
                  <a:lnTo>
                    <a:pt x="14311" y="15345"/>
                  </a:lnTo>
                  <a:lnTo>
                    <a:pt x="13877" y="16512"/>
                  </a:lnTo>
                  <a:cubicBezTo>
                    <a:pt x="13643" y="17246"/>
                    <a:pt x="13343" y="18013"/>
                    <a:pt x="13043" y="18747"/>
                  </a:cubicBezTo>
                  <a:cubicBezTo>
                    <a:pt x="12810" y="19514"/>
                    <a:pt x="12476" y="20215"/>
                    <a:pt x="12142" y="20982"/>
                  </a:cubicBezTo>
                  <a:cubicBezTo>
                    <a:pt x="11976" y="21349"/>
                    <a:pt x="11742" y="21683"/>
                    <a:pt x="11575" y="22050"/>
                  </a:cubicBezTo>
                  <a:cubicBezTo>
                    <a:pt x="11409" y="22383"/>
                    <a:pt x="11242" y="22783"/>
                    <a:pt x="11042" y="23117"/>
                  </a:cubicBezTo>
                  <a:cubicBezTo>
                    <a:pt x="10308" y="24485"/>
                    <a:pt x="9374" y="25819"/>
                    <a:pt x="8240" y="26886"/>
                  </a:cubicBezTo>
                  <a:cubicBezTo>
                    <a:pt x="7706" y="27453"/>
                    <a:pt x="7039" y="27854"/>
                    <a:pt x="6372" y="28187"/>
                  </a:cubicBezTo>
                  <a:cubicBezTo>
                    <a:pt x="5771" y="28488"/>
                    <a:pt x="5061" y="28626"/>
                    <a:pt x="4390" y="28626"/>
                  </a:cubicBezTo>
                  <a:cubicBezTo>
                    <a:pt x="4316" y="28626"/>
                    <a:pt x="4243" y="28624"/>
                    <a:pt x="4170" y="28621"/>
                  </a:cubicBezTo>
                  <a:cubicBezTo>
                    <a:pt x="2636" y="28521"/>
                    <a:pt x="1168" y="27654"/>
                    <a:pt x="0" y="26519"/>
                  </a:cubicBezTo>
                  <a:lnTo>
                    <a:pt x="0" y="26519"/>
                  </a:lnTo>
                  <a:cubicBezTo>
                    <a:pt x="1001" y="27820"/>
                    <a:pt x="2402" y="28888"/>
                    <a:pt x="4037" y="29288"/>
                  </a:cubicBezTo>
                  <a:cubicBezTo>
                    <a:pt x="4273" y="29316"/>
                    <a:pt x="4518" y="29331"/>
                    <a:pt x="4766" y="29331"/>
                  </a:cubicBezTo>
                  <a:cubicBezTo>
                    <a:pt x="5393" y="29331"/>
                    <a:pt x="6041" y="29236"/>
                    <a:pt x="6638" y="29021"/>
                  </a:cubicBezTo>
                  <a:cubicBezTo>
                    <a:pt x="7005" y="28854"/>
                    <a:pt x="7406" y="28688"/>
                    <a:pt x="7806" y="28454"/>
                  </a:cubicBezTo>
                  <a:cubicBezTo>
                    <a:pt x="8173" y="28221"/>
                    <a:pt x="8506" y="27954"/>
                    <a:pt x="8840" y="27687"/>
                  </a:cubicBezTo>
                  <a:cubicBezTo>
                    <a:pt x="10174" y="26553"/>
                    <a:pt x="11142" y="25152"/>
                    <a:pt x="12009" y="23717"/>
                  </a:cubicBezTo>
                  <a:cubicBezTo>
                    <a:pt x="12109" y="23551"/>
                    <a:pt x="12242" y="23350"/>
                    <a:pt x="12343" y="23184"/>
                  </a:cubicBezTo>
                  <a:lnTo>
                    <a:pt x="12609" y="22650"/>
                  </a:lnTo>
                  <a:cubicBezTo>
                    <a:pt x="12843" y="22283"/>
                    <a:pt x="13043" y="21883"/>
                    <a:pt x="13210" y="21516"/>
                  </a:cubicBezTo>
                  <a:cubicBezTo>
                    <a:pt x="13543" y="20749"/>
                    <a:pt x="13910" y="20015"/>
                    <a:pt x="14211" y="19214"/>
                  </a:cubicBezTo>
                  <a:cubicBezTo>
                    <a:pt x="14511" y="18414"/>
                    <a:pt x="14811" y="17680"/>
                    <a:pt x="15044" y="16879"/>
                  </a:cubicBezTo>
                  <a:cubicBezTo>
                    <a:pt x="15311" y="16079"/>
                    <a:pt x="15578" y="15311"/>
                    <a:pt x="15812" y="14511"/>
                  </a:cubicBezTo>
                  <a:cubicBezTo>
                    <a:pt x="16045" y="13710"/>
                    <a:pt x="16245" y="12910"/>
                    <a:pt x="16479" y="12142"/>
                  </a:cubicBezTo>
                  <a:cubicBezTo>
                    <a:pt x="16679" y="11308"/>
                    <a:pt x="16879" y="10508"/>
                    <a:pt x="17046" y="9707"/>
                  </a:cubicBezTo>
                  <a:cubicBezTo>
                    <a:pt x="17746" y="6505"/>
                    <a:pt x="18247" y="3236"/>
                    <a:pt x="1858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6" name="Google Shape;2546;p25"/>
            <p:cNvSpPr/>
            <p:nvPr/>
          </p:nvSpPr>
          <p:spPr>
            <a:xfrm>
              <a:off x="1873175" y="3549650"/>
              <a:ext cx="572925" cy="1169200"/>
            </a:xfrm>
            <a:custGeom>
              <a:rect b="b" l="l" r="r" t="t"/>
              <a:pathLst>
                <a:path extrusionOk="0" h="46768" w="22917">
                  <a:moveTo>
                    <a:pt x="11209" y="0"/>
                  </a:moveTo>
                  <a:cubicBezTo>
                    <a:pt x="8607" y="0"/>
                    <a:pt x="6539" y="2102"/>
                    <a:pt x="6539" y="4671"/>
                  </a:cubicBezTo>
                  <a:cubicBezTo>
                    <a:pt x="6539" y="6805"/>
                    <a:pt x="8006" y="8640"/>
                    <a:pt x="9974" y="9174"/>
                  </a:cubicBezTo>
                  <a:lnTo>
                    <a:pt x="9974" y="37294"/>
                  </a:lnTo>
                  <a:cubicBezTo>
                    <a:pt x="7639" y="37661"/>
                    <a:pt x="5438" y="38795"/>
                    <a:pt x="3870" y="40596"/>
                  </a:cubicBezTo>
                  <a:lnTo>
                    <a:pt x="367" y="44466"/>
                  </a:lnTo>
                  <a:cubicBezTo>
                    <a:pt x="167" y="44599"/>
                    <a:pt x="34" y="44699"/>
                    <a:pt x="1" y="44866"/>
                  </a:cubicBezTo>
                  <a:lnTo>
                    <a:pt x="1" y="44933"/>
                  </a:lnTo>
                  <a:cubicBezTo>
                    <a:pt x="1" y="45933"/>
                    <a:pt x="5104" y="46767"/>
                    <a:pt x="11442" y="46767"/>
                  </a:cubicBezTo>
                  <a:cubicBezTo>
                    <a:pt x="17780" y="46767"/>
                    <a:pt x="22917" y="45967"/>
                    <a:pt x="22917" y="44933"/>
                  </a:cubicBezTo>
                  <a:lnTo>
                    <a:pt x="22917" y="44833"/>
                  </a:lnTo>
                  <a:cubicBezTo>
                    <a:pt x="22884" y="44699"/>
                    <a:pt x="22817" y="44599"/>
                    <a:pt x="22583" y="44466"/>
                  </a:cubicBezTo>
                  <a:lnTo>
                    <a:pt x="19514" y="40830"/>
                  </a:lnTo>
                  <a:cubicBezTo>
                    <a:pt x="17747" y="38762"/>
                    <a:pt x="15245" y="37461"/>
                    <a:pt x="12576" y="37194"/>
                  </a:cubicBezTo>
                  <a:lnTo>
                    <a:pt x="12576" y="9140"/>
                  </a:lnTo>
                  <a:cubicBezTo>
                    <a:pt x="14511" y="8573"/>
                    <a:pt x="15879" y="6772"/>
                    <a:pt x="15879" y="4671"/>
                  </a:cubicBezTo>
                  <a:cubicBezTo>
                    <a:pt x="15879" y="2102"/>
                    <a:pt x="13810" y="0"/>
                    <a:pt x="11209"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7" name="Google Shape;2547;p25"/>
            <p:cNvSpPr/>
            <p:nvPr/>
          </p:nvSpPr>
          <p:spPr>
            <a:xfrm>
              <a:off x="2133350" y="3549650"/>
              <a:ext cx="312750" cy="1166700"/>
            </a:xfrm>
            <a:custGeom>
              <a:rect b="b" l="l" r="r" t="t"/>
              <a:pathLst>
                <a:path extrusionOk="0" h="46668" w="12510">
                  <a:moveTo>
                    <a:pt x="802" y="0"/>
                  </a:moveTo>
                  <a:cubicBezTo>
                    <a:pt x="568" y="0"/>
                    <a:pt x="268" y="67"/>
                    <a:pt x="1" y="101"/>
                  </a:cubicBezTo>
                  <a:cubicBezTo>
                    <a:pt x="2203" y="467"/>
                    <a:pt x="3870" y="2402"/>
                    <a:pt x="3870" y="4671"/>
                  </a:cubicBezTo>
                  <a:cubicBezTo>
                    <a:pt x="3870" y="6772"/>
                    <a:pt x="2503" y="8573"/>
                    <a:pt x="601" y="9140"/>
                  </a:cubicBezTo>
                  <a:lnTo>
                    <a:pt x="601" y="37194"/>
                  </a:lnTo>
                  <a:cubicBezTo>
                    <a:pt x="3270" y="37461"/>
                    <a:pt x="5772" y="38762"/>
                    <a:pt x="7506" y="40830"/>
                  </a:cubicBezTo>
                  <a:lnTo>
                    <a:pt x="10609" y="44466"/>
                  </a:lnTo>
                  <a:cubicBezTo>
                    <a:pt x="10775" y="44599"/>
                    <a:pt x="10875" y="44699"/>
                    <a:pt x="10875" y="44833"/>
                  </a:cubicBezTo>
                  <a:lnTo>
                    <a:pt x="10875" y="44866"/>
                  </a:lnTo>
                  <a:cubicBezTo>
                    <a:pt x="10875" y="45833"/>
                    <a:pt x="6172" y="46634"/>
                    <a:pt x="201" y="46667"/>
                  </a:cubicBezTo>
                  <a:lnTo>
                    <a:pt x="1002" y="46667"/>
                  </a:lnTo>
                  <a:cubicBezTo>
                    <a:pt x="7340" y="46667"/>
                    <a:pt x="12477" y="45867"/>
                    <a:pt x="12477" y="44833"/>
                  </a:cubicBezTo>
                  <a:cubicBezTo>
                    <a:pt x="12493" y="44849"/>
                    <a:pt x="12502" y="44858"/>
                    <a:pt x="12506" y="44858"/>
                  </a:cubicBezTo>
                  <a:cubicBezTo>
                    <a:pt x="12510" y="44858"/>
                    <a:pt x="12510" y="44849"/>
                    <a:pt x="12510" y="44833"/>
                  </a:cubicBezTo>
                  <a:cubicBezTo>
                    <a:pt x="12477" y="44699"/>
                    <a:pt x="12410" y="44599"/>
                    <a:pt x="12176" y="44466"/>
                  </a:cubicBezTo>
                  <a:lnTo>
                    <a:pt x="9107" y="40830"/>
                  </a:lnTo>
                  <a:cubicBezTo>
                    <a:pt x="7340" y="38762"/>
                    <a:pt x="4838" y="37461"/>
                    <a:pt x="2169" y="37194"/>
                  </a:cubicBezTo>
                  <a:lnTo>
                    <a:pt x="2169" y="9140"/>
                  </a:lnTo>
                  <a:cubicBezTo>
                    <a:pt x="4104" y="8573"/>
                    <a:pt x="5472" y="6772"/>
                    <a:pt x="5472" y="4671"/>
                  </a:cubicBezTo>
                  <a:cubicBezTo>
                    <a:pt x="5472" y="2102"/>
                    <a:pt x="3403" y="0"/>
                    <a:pt x="802"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8" name="Google Shape;2548;p25"/>
            <p:cNvSpPr/>
            <p:nvPr/>
          </p:nvSpPr>
          <p:spPr>
            <a:xfrm>
              <a:off x="2019950" y="3598850"/>
              <a:ext cx="74250" cy="138450"/>
            </a:xfrm>
            <a:custGeom>
              <a:rect b="b" l="l" r="r" t="t"/>
              <a:pathLst>
                <a:path extrusionOk="0" h="5538" w="2970">
                  <a:moveTo>
                    <a:pt x="2969" y="1"/>
                  </a:moveTo>
                  <a:cubicBezTo>
                    <a:pt x="2969" y="1"/>
                    <a:pt x="0" y="2769"/>
                    <a:pt x="2969" y="5538"/>
                  </a:cubicBezTo>
                  <a:lnTo>
                    <a:pt x="2969"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9" name="Google Shape;2549;p25"/>
            <p:cNvSpPr/>
            <p:nvPr/>
          </p:nvSpPr>
          <p:spPr>
            <a:xfrm>
              <a:off x="2053300" y="3598850"/>
              <a:ext cx="40900" cy="138450"/>
            </a:xfrm>
            <a:custGeom>
              <a:rect b="b" l="l" r="r" t="t"/>
              <a:pathLst>
                <a:path extrusionOk="0" h="5538" w="1636">
                  <a:moveTo>
                    <a:pt x="1635" y="1"/>
                  </a:moveTo>
                  <a:lnTo>
                    <a:pt x="1635" y="1"/>
                  </a:lnTo>
                  <a:cubicBezTo>
                    <a:pt x="1202" y="301"/>
                    <a:pt x="835" y="701"/>
                    <a:pt x="501" y="1168"/>
                  </a:cubicBezTo>
                  <a:cubicBezTo>
                    <a:pt x="268" y="1635"/>
                    <a:pt x="34" y="2169"/>
                    <a:pt x="34" y="2769"/>
                  </a:cubicBezTo>
                  <a:cubicBezTo>
                    <a:pt x="1" y="3336"/>
                    <a:pt x="167" y="3903"/>
                    <a:pt x="468" y="4370"/>
                  </a:cubicBezTo>
                  <a:cubicBezTo>
                    <a:pt x="601" y="4671"/>
                    <a:pt x="801" y="4837"/>
                    <a:pt x="968" y="5038"/>
                  </a:cubicBezTo>
                  <a:cubicBezTo>
                    <a:pt x="1168" y="5271"/>
                    <a:pt x="1368" y="5371"/>
                    <a:pt x="1602" y="5538"/>
                  </a:cubicBezTo>
                  <a:cubicBezTo>
                    <a:pt x="1468" y="5304"/>
                    <a:pt x="1302" y="5104"/>
                    <a:pt x="1168" y="4871"/>
                  </a:cubicBezTo>
                  <a:cubicBezTo>
                    <a:pt x="1035" y="4671"/>
                    <a:pt x="935" y="4470"/>
                    <a:pt x="835" y="4204"/>
                  </a:cubicBezTo>
                  <a:cubicBezTo>
                    <a:pt x="634" y="3770"/>
                    <a:pt x="534" y="3270"/>
                    <a:pt x="534" y="2803"/>
                  </a:cubicBezTo>
                  <a:cubicBezTo>
                    <a:pt x="601" y="2336"/>
                    <a:pt x="701" y="1835"/>
                    <a:pt x="868" y="1368"/>
                  </a:cubicBezTo>
                  <a:cubicBezTo>
                    <a:pt x="1101" y="901"/>
                    <a:pt x="1335" y="468"/>
                    <a:pt x="163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0" name="Google Shape;2550;p25"/>
            <p:cNvSpPr/>
            <p:nvPr/>
          </p:nvSpPr>
          <p:spPr>
            <a:xfrm>
              <a:off x="1948225" y="4516175"/>
              <a:ext cx="174325" cy="125125"/>
            </a:xfrm>
            <a:custGeom>
              <a:rect b="b" l="l" r="r" t="t"/>
              <a:pathLst>
                <a:path extrusionOk="0" h="5005" w="6973">
                  <a:moveTo>
                    <a:pt x="6972" y="1"/>
                  </a:moveTo>
                  <a:lnTo>
                    <a:pt x="6972" y="1"/>
                  </a:lnTo>
                  <a:cubicBezTo>
                    <a:pt x="2402" y="534"/>
                    <a:pt x="1" y="5004"/>
                    <a:pt x="1" y="5004"/>
                  </a:cubicBezTo>
                  <a:lnTo>
                    <a:pt x="6972"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1" name="Google Shape;2551;p25"/>
            <p:cNvSpPr/>
            <p:nvPr/>
          </p:nvSpPr>
          <p:spPr>
            <a:xfrm>
              <a:off x="1948225" y="4517000"/>
              <a:ext cx="175150" cy="124300"/>
            </a:xfrm>
            <a:custGeom>
              <a:rect b="b" l="l" r="r" t="t"/>
              <a:pathLst>
                <a:path extrusionOk="0" h="4972" w="7006">
                  <a:moveTo>
                    <a:pt x="7006" y="1"/>
                  </a:moveTo>
                  <a:cubicBezTo>
                    <a:pt x="6238" y="1"/>
                    <a:pt x="5505" y="101"/>
                    <a:pt x="4804" y="368"/>
                  </a:cubicBezTo>
                  <a:cubicBezTo>
                    <a:pt x="4070" y="635"/>
                    <a:pt x="3370" y="1002"/>
                    <a:pt x="2803" y="1469"/>
                  </a:cubicBezTo>
                  <a:cubicBezTo>
                    <a:pt x="2169" y="1936"/>
                    <a:pt x="1602" y="2469"/>
                    <a:pt x="1168" y="3036"/>
                  </a:cubicBezTo>
                  <a:cubicBezTo>
                    <a:pt x="668" y="3637"/>
                    <a:pt x="301" y="4271"/>
                    <a:pt x="1" y="4971"/>
                  </a:cubicBezTo>
                  <a:cubicBezTo>
                    <a:pt x="901" y="3837"/>
                    <a:pt x="1902" y="2770"/>
                    <a:pt x="3103" y="1869"/>
                  </a:cubicBezTo>
                  <a:cubicBezTo>
                    <a:pt x="3703" y="1469"/>
                    <a:pt x="4337" y="1102"/>
                    <a:pt x="4971" y="768"/>
                  </a:cubicBezTo>
                  <a:cubicBezTo>
                    <a:pt x="5571" y="435"/>
                    <a:pt x="6305" y="201"/>
                    <a:pt x="7006"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16">
    <p:spTree>
      <p:nvGrpSpPr>
        <p:cNvPr id="2552" name="Shape 2552"/>
        <p:cNvGrpSpPr/>
        <p:nvPr/>
      </p:nvGrpSpPr>
      <p:grpSpPr>
        <a:xfrm>
          <a:off x="0" y="0"/>
          <a:ext cx="0" cy="0"/>
          <a:chOff x="0" y="0"/>
          <a:chExt cx="0" cy="0"/>
        </a:xfrm>
      </p:grpSpPr>
      <p:sp>
        <p:nvSpPr>
          <p:cNvPr id="2553" name="Google Shape;2553;p26"/>
          <p:cNvSpPr/>
          <p:nvPr/>
        </p:nvSpPr>
        <p:spPr>
          <a:xfrm>
            <a:off x="-7175" y="4383575"/>
            <a:ext cx="9158700" cy="7899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554" name="Google Shape;2554;p26"/>
          <p:cNvGrpSpPr/>
          <p:nvPr/>
        </p:nvGrpSpPr>
        <p:grpSpPr>
          <a:xfrm>
            <a:off x="-63325" y="-752875"/>
            <a:ext cx="8043425" cy="5781613"/>
            <a:chOff x="-63325" y="-752875"/>
            <a:chExt cx="8043425" cy="5781613"/>
          </a:xfrm>
        </p:grpSpPr>
        <p:sp>
          <p:nvSpPr>
            <p:cNvPr id="2555" name="Google Shape;2555;p26"/>
            <p:cNvSpPr/>
            <p:nvPr/>
          </p:nvSpPr>
          <p:spPr>
            <a:xfrm>
              <a:off x="-63325" y="-752875"/>
              <a:ext cx="7782650" cy="5494650"/>
            </a:xfrm>
            <a:custGeom>
              <a:rect b="b" l="l" r="r" t="t"/>
              <a:pathLst>
                <a:path extrusionOk="0" h="219786" w="311306">
                  <a:moveTo>
                    <a:pt x="311306" y="209590"/>
                  </a:moveTo>
                  <a:lnTo>
                    <a:pt x="0" y="0"/>
                  </a:lnTo>
                  <a:lnTo>
                    <a:pt x="2252" y="210524"/>
                  </a:lnTo>
                  <a:lnTo>
                    <a:pt x="303539" y="219786"/>
                  </a:lnTo>
                  <a:close/>
                </a:path>
              </a:pathLst>
            </a:custGeom>
            <a:gradFill>
              <a:gsLst>
                <a:gs pos="0">
                  <a:srgbClr val="FFF6DB">
                    <a:alpha val="1568"/>
                  </a:srgbClr>
                </a:gs>
                <a:gs pos="100000">
                  <a:srgbClr val="FAD25C">
                    <a:alpha val="29019"/>
                  </a:srgbClr>
                </a:gs>
              </a:gsLst>
              <a:lin ang="18900044" scaled="0"/>
            </a:gradFill>
            <a:ln>
              <a:noFill/>
            </a:ln>
          </p:spPr>
        </p:sp>
        <p:grpSp>
          <p:nvGrpSpPr>
            <p:cNvPr id="2556" name="Google Shape;2556;p26"/>
            <p:cNvGrpSpPr/>
            <p:nvPr/>
          </p:nvGrpSpPr>
          <p:grpSpPr>
            <a:xfrm flipH="1">
              <a:off x="7387975" y="4456863"/>
              <a:ext cx="592125" cy="571875"/>
              <a:chOff x="1378650" y="3847600"/>
              <a:chExt cx="592125" cy="571875"/>
            </a:xfrm>
          </p:grpSpPr>
          <p:sp>
            <p:nvSpPr>
              <p:cNvPr id="2557" name="Google Shape;2557;p26"/>
              <p:cNvSpPr/>
              <p:nvPr/>
            </p:nvSpPr>
            <p:spPr>
              <a:xfrm>
                <a:off x="1463725" y="3847600"/>
                <a:ext cx="507050" cy="464750"/>
              </a:xfrm>
              <a:custGeom>
                <a:rect b="b" l="l" r="r" t="t"/>
                <a:pathLst>
                  <a:path extrusionOk="0" h="18590" w="20282">
                    <a:moveTo>
                      <a:pt x="7602" y="0"/>
                    </a:moveTo>
                    <a:cubicBezTo>
                      <a:pt x="7280" y="0"/>
                      <a:pt x="7041" y="83"/>
                      <a:pt x="6905" y="258"/>
                    </a:cubicBezTo>
                    <a:lnTo>
                      <a:pt x="2769" y="5428"/>
                    </a:lnTo>
                    <a:cubicBezTo>
                      <a:pt x="0" y="8931"/>
                      <a:pt x="567" y="14034"/>
                      <a:pt x="4070" y="16836"/>
                    </a:cubicBezTo>
                    <a:cubicBezTo>
                      <a:pt x="5561" y="18016"/>
                      <a:pt x="7343" y="18590"/>
                      <a:pt x="9112" y="18590"/>
                    </a:cubicBezTo>
                    <a:cubicBezTo>
                      <a:pt x="11496" y="18590"/>
                      <a:pt x="13855" y="17546"/>
                      <a:pt x="15445" y="15535"/>
                    </a:cubicBezTo>
                    <a:lnTo>
                      <a:pt x="19581" y="10365"/>
                    </a:lnTo>
                    <a:cubicBezTo>
                      <a:pt x="20281" y="9431"/>
                      <a:pt x="18046" y="6496"/>
                      <a:pt x="14544" y="3694"/>
                    </a:cubicBezTo>
                    <a:cubicBezTo>
                      <a:pt x="11721" y="1435"/>
                      <a:pt x="8941" y="0"/>
                      <a:pt x="760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8" name="Google Shape;2558;p26"/>
              <p:cNvSpPr/>
              <p:nvPr/>
            </p:nvSpPr>
            <p:spPr>
              <a:xfrm>
                <a:off x="1516250" y="4045000"/>
                <a:ext cx="445350" cy="267350"/>
              </a:xfrm>
              <a:custGeom>
                <a:rect b="b" l="l" r="r" t="t"/>
                <a:pathLst>
                  <a:path extrusionOk="0" h="10694" w="17814">
                    <a:moveTo>
                      <a:pt x="16646" y="1"/>
                    </a:moveTo>
                    <a:lnTo>
                      <a:pt x="16646" y="1"/>
                    </a:lnTo>
                    <a:cubicBezTo>
                      <a:pt x="17113" y="801"/>
                      <a:pt x="17246" y="1368"/>
                      <a:pt x="16979" y="1702"/>
                    </a:cubicBezTo>
                    <a:lnTo>
                      <a:pt x="12843" y="6872"/>
                    </a:lnTo>
                    <a:cubicBezTo>
                      <a:pt x="11251" y="8886"/>
                      <a:pt x="8888" y="9940"/>
                      <a:pt x="6500" y="9940"/>
                    </a:cubicBezTo>
                    <a:cubicBezTo>
                      <a:pt x="4735" y="9940"/>
                      <a:pt x="2957" y="9364"/>
                      <a:pt x="1468" y="8173"/>
                    </a:cubicBezTo>
                    <a:cubicBezTo>
                      <a:pt x="935" y="7706"/>
                      <a:pt x="434" y="7206"/>
                      <a:pt x="1" y="6672"/>
                    </a:cubicBezTo>
                    <a:lnTo>
                      <a:pt x="1" y="6672"/>
                    </a:lnTo>
                    <a:cubicBezTo>
                      <a:pt x="501" y="7506"/>
                      <a:pt x="1135" y="8307"/>
                      <a:pt x="1969" y="8940"/>
                    </a:cubicBezTo>
                    <a:cubicBezTo>
                      <a:pt x="3460" y="10120"/>
                      <a:pt x="5242" y="10694"/>
                      <a:pt x="7011" y="10694"/>
                    </a:cubicBezTo>
                    <a:cubicBezTo>
                      <a:pt x="9395" y="10694"/>
                      <a:pt x="11754" y="9650"/>
                      <a:pt x="13344" y="7639"/>
                    </a:cubicBezTo>
                    <a:lnTo>
                      <a:pt x="17480" y="2469"/>
                    </a:lnTo>
                    <a:cubicBezTo>
                      <a:pt x="17813" y="2035"/>
                      <a:pt x="17480" y="1135"/>
                      <a:pt x="166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9" name="Google Shape;2559;p26"/>
              <p:cNvSpPr/>
              <p:nvPr/>
            </p:nvSpPr>
            <p:spPr>
              <a:xfrm>
                <a:off x="1648850" y="3869750"/>
                <a:ext cx="291900" cy="220450"/>
              </a:xfrm>
              <a:custGeom>
                <a:rect b="b" l="l" r="r" t="t"/>
                <a:pathLst>
                  <a:path extrusionOk="0" h="8818" w="11676">
                    <a:moveTo>
                      <a:pt x="1136" y="1"/>
                    </a:moveTo>
                    <a:cubicBezTo>
                      <a:pt x="876" y="1"/>
                      <a:pt x="681" y="67"/>
                      <a:pt x="568" y="206"/>
                    </a:cubicBezTo>
                    <a:cubicBezTo>
                      <a:pt x="0" y="973"/>
                      <a:pt x="1835" y="3475"/>
                      <a:pt x="4737" y="5776"/>
                    </a:cubicBezTo>
                    <a:cubicBezTo>
                      <a:pt x="7116" y="7614"/>
                      <a:pt x="9428" y="8817"/>
                      <a:pt x="10522" y="8817"/>
                    </a:cubicBezTo>
                    <a:cubicBezTo>
                      <a:pt x="10778" y="8817"/>
                      <a:pt x="10967" y="8751"/>
                      <a:pt x="11075" y="8612"/>
                    </a:cubicBezTo>
                    <a:cubicBezTo>
                      <a:pt x="11675" y="7845"/>
                      <a:pt x="9807" y="5376"/>
                      <a:pt x="6905" y="3041"/>
                    </a:cubicBezTo>
                    <a:cubicBezTo>
                      <a:pt x="4554" y="1203"/>
                      <a:pt x="2246" y="1"/>
                      <a:pt x="11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0" name="Google Shape;2560;p26"/>
              <p:cNvSpPr/>
              <p:nvPr/>
            </p:nvSpPr>
            <p:spPr>
              <a:xfrm>
                <a:off x="1648850" y="3870725"/>
                <a:ext cx="281900" cy="219475"/>
              </a:xfrm>
              <a:custGeom>
                <a:rect b="b" l="l" r="r" t="t"/>
                <a:pathLst>
                  <a:path extrusionOk="0" h="8779" w="11276">
                    <a:moveTo>
                      <a:pt x="868" y="0"/>
                    </a:moveTo>
                    <a:cubicBezTo>
                      <a:pt x="768" y="67"/>
                      <a:pt x="634" y="100"/>
                      <a:pt x="568" y="167"/>
                    </a:cubicBezTo>
                    <a:cubicBezTo>
                      <a:pt x="0" y="934"/>
                      <a:pt x="1868" y="3402"/>
                      <a:pt x="4737" y="5737"/>
                    </a:cubicBezTo>
                    <a:cubicBezTo>
                      <a:pt x="7116" y="7575"/>
                      <a:pt x="9428" y="8778"/>
                      <a:pt x="10522" y="8778"/>
                    </a:cubicBezTo>
                    <a:cubicBezTo>
                      <a:pt x="10778" y="8778"/>
                      <a:pt x="10967" y="8712"/>
                      <a:pt x="11075" y="8573"/>
                    </a:cubicBezTo>
                    <a:cubicBezTo>
                      <a:pt x="11275" y="8339"/>
                      <a:pt x="11208" y="7939"/>
                      <a:pt x="10975" y="7405"/>
                    </a:cubicBezTo>
                    <a:cubicBezTo>
                      <a:pt x="10895" y="7425"/>
                      <a:pt x="10804" y="7434"/>
                      <a:pt x="10704" y="7434"/>
                    </a:cubicBezTo>
                    <a:cubicBezTo>
                      <a:pt x="9593" y="7434"/>
                      <a:pt x="7293" y="6269"/>
                      <a:pt x="4937" y="4403"/>
                    </a:cubicBezTo>
                    <a:cubicBezTo>
                      <a:pt x="2936" y="2802"/>
                      <a:pt x="1435" y="1134"/>
                      <a:pt x="86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1" name="Google Shape;2561;p26"/>
              <p:cNvSpPr/>
              <p:nvPr/>
            </p:nvSpPr>
            <p:spPr>
              <a:xfrm>
                <a:off x="1378650" y="4372750"/>
                <a:ext cx="512900" cy="46725"/>
              </a:xfrm>
              <a:custGeom>
                <a:rect b="b" l="l" r="r" t="t"/>
                <a:pathLst>
                  <a:path extrusionOk="0" h="1869" w="20516">
                    <a:moveTo>
                      <a:pt x="10275" y="0"/>
                    </a:moveTo>
                    <a:cubicBezTo>
                      <a:pt x="4604" y="0"/>
                      <a:pt x="1" y="367"/>
                      <a:pt x="1" y="834"/>
                    </a:cubicBezTo>
                    <a:lnTo>
                      <a:pt x="1" y="1868"/>
                    </a:lnTo>
                    <a:lnTo>
                      <a:pt x="20515" y="1868"/>
                    </a:lnTo>
                    <a:lnTo>
                      <a:pt x="20515" y="834"/>
                    </a:lnTo>
                    <a:cubicBezTo>
                      <a:pt x="20515" y="367"/>
                      <a:pt x="15912" y="0"/>
                      <a:pt x="1027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2" name="Google Shape;2562;p26"/>
              <p:cNvSpPr/>
              <p:nvPr/>
            </p:nvSpPr>
            <p:spPr>
              <a:xfrm>
                <a:off x="1378650" y="4395250"/>
                <a:ext cx="512900" cy="24225"/>
              </a:xfrm>
              <a:custGeom>
                <a:rect b="b" l="l" r="r" t="t"/>
                <a:pathLst>
                  <a:path extrusionOk="0" h="969" w="20516">
                    <a:moveTo>
                      <a:pt x="1" y="1"/>
                    </a:moveTo>
                    <a:lnTo>
                      <a:pt x="1" y="968"/>
                    </a:lnTo>
                    <a:lnTo>
                      <a:pt x="20515" y="968"/>
                    </a:lnTo>
                    <a:lnTo>
                      <a:pt x="2051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3" name="Google Shape;2563;p26"/>
              <p:cNvSpPr/>
              <p:nvPr/>
            </p:nvSpPr>
            <p:spPr>
              <a:xfrm>
                <a:off x="1520425" y="4186775"/>
                <a:ext cx="133450" cy="188500"/>
              </a:xfrm>
              <a:custGeom>
                <a:rect b="b" l="l" r="r" t="t"/>
                <a:pathLst>
                  <a:path extrusionOk="0" fill="none" h="7540" w="5338">
                    <a:moveTo>
                      <a:pt x="2669" y="7539"/>
                    </a:moveTo>
                    <a:cubicBezTo>
                      <a:pt x="2669" y="7539"/>
                      <a:pt x="0" y="2769"/>
                      <a:pt x="5338" y="0"/>
                    </a:cubicBezTo>
                  </a:path>
                </a:pathLst>
              </a:custGeom>
              <a:solidFill>
                <a:schemeClr val="lt1"/>
              </a:solidFill>
              <a:ln cap="rnd" cmpd="sng" w="37525">
                <a:solidFill>
                  <a:schemeClr val="lt1"/>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4" name="Google Shape;2564;p26"/>
              <p:cNvSpPr/>
              <p:nvPr/>
            </p:nvSpPr>
            <p:spPr>
              <a:xfrm>
                <a:off x="1498750" y="3989125"/>
                <a:ext cx="91750" cy="176825"/>
              </a:xfrm>
              <a:custGeom>
                <a:rect b="b" l="l" r="r" t="t"/>
                <a:pathLst>
                  <a:path extrusionOk="0" h="7073" w="3670">
                    <a:moveTo>
                      <a:pt x="3669" y="1"/>
                    </a:moveTo>
                    <a:cubicBezTo>
                      <a:pt x="867" y="935"/>
                      <a:pt x="0" y="4537"/>
                      <a:pt x="968" y="7072"/>
                    </a:cubicBezTo>
                    <a:cubicBezTo>
                      <a:pt x="867" y="4404"/>
                      <a:pt x="1435" y="1702"/>
                      <a:pt x="366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565" name="Google Shape;2565;p26"/>
          <p:cNvGrpSpPr/>
          <p:nvPr/>
        </p:nvGrpSpPr>
        <p:grpSpPr>
          <a:xfrm>
            <a:off x="-417858" y="-823150"/>
            <a:ext cx="9978772" cy="5996593"/>
            <a:chOff x="-417858" y="-823150"/>
            <a:chExt cx="9978772" cy="5996593"/>
          </a:xfrm>
        </p:grpSpPr>
        <p:grpSp>
          <p:nvGrpSpPr>
            <p:cNvPr id="2566" name="Google Shape;2566;p26"/>
            <p:cNvGrpSpPr/>
            <p:nvPr/>
          </p:nvGrpSpPr>
          <p:grpSpPr>
            <a:xfrm>
              <a:off x="8" y="-132175"/>
              <a:ext cx="1291188" cy="5305618"/>
              <a:chOff x="1440600" y="197825"/>
              <a:chExt cx="990175" cy="3797050"/>
            </a:xfrm>
          </p:grpSpPr>
          <p:sp>
            <p:nvSpPr>
              <p:cNvPr id="2567" name="Google Shape;2567;p26"/>
              <p:cNvSpPr/>
              <p:nvPr/>
            </p:nvSpPr>
            <p:spPr>
              <a:xfrm>
                <a:off x="1440600" y="197825"/>
                <a:ext cx="990175" cy="1889850"/>
              </a:xfrm>
              <a:custGeom>
                <a:rect b="b" l="l" r="r" t="t"/>
                <a:pathLst>
                  <a:path extrusionOk="0" h="75594" w="39607">
                    <a:moveTo>
                      <a:pt x="0" y="1"/>
                    </a:moveTo>
                    <a:lnTo>
                      <a:pt x="0" y="75593"/>
                    </a:lnTo>
                    <a:lnTo>
                      <a:pt x="219" y="75593"/>
                    </a:lnTo>
                    <a:cubicBezTo>
                      <a:pt x="21405" y="75593"/>
                      <a:pt x="38652" y="42074"/>
                      <a:pt x="39606"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8" name="Google Shape;2568;p26"/>
              <p:cNvSpPr/>
              <p:nvPr/>
            </p:nvSpPr>
            <p:spPr>
              <a:xfrm>
                <a:off x="1440600" y="2105050"/>
                <a:ext cx="590825" cy="1889825"/>
              </a:xfrm>
              <a:custGeom>
                <a:rect b="b" l="l" r="r" t="t"/>
                <a:pathLst>
                  <a:path extrusionOk="0" h="75593" w="23633">
                    <a:moveTo>
                      <a:pt x="0" y="0"/>
                    </a:moveTo>
                    <a:lnTo>
                      <a:pt x="0" y="75593"/>
                    </a:lnTo>
                    <a:lnTo>
                      <a:pt x="23633" y="75593"/>
                    </a:lnTo>
                    <a:cubicBezTo>
                      <a:pt x="23056" y="33659"/>
                      <a:pt x="12712"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9" name="Google Shape;2569;p26"/>
              <p:cNvSpPr/>
              <p:nvPr/>
            </p:nvSpPr>
            <p:spPr>
              <a:xfrm>
                <a:off x="1440600" y="197825"/>
                <a:ext cx="858875" cy="1889850"/>
              </a:xfrm>
              <a:custGeom>
                <a:rect b="b" l="l" r="r" t="t"/>
                <a:pathLst>
                  <a:path extrusionOk="0" h="75594" w="34355">
                    <a:moveTo>
                      <a:pt x="0" y="1"/>
                    </a:moveTo>
                    <a:lnTo>
                      <a:pt x="0" y="75593"/>
                    </a:lnTo>
                    <a:lnTo>
                      <a:pt x="179" y="75593"/>
                    </a:lnTo>
                    <a:cubicBezTo>
                      <a:pt x="18560" y="75593"/>
                      <a:pt x="33539" y="42074"/>
                      <a:pt x="343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0" name="Google Shape;2570;p26"/>
              <p:cNvSpPr/>
              <p:nvPr/>
            </p:nvSpPr>
            <p:spPr>
              <a:xfrm>
                <a:off x="1440600" y="197825"/>
                <a:ext cx="644550" cy="1889850"/>
              </a:xfrm>
              <a:custGeom>
                <a:rect b="b" l="l" r="r" t="t"/>
                <a:pathLst>
                  <a:path extrusionOk="0" h="75594" w="25782">
                    <a:moveTo>
                      <a:pt x="0" y="1"/>
                    </a:moveTo>
                    <a:lnTo>
                      <a:pt x="0" y="75593"/>
                    </a:lnTo>
                    <a:lnTo>
                      <a:pt x="139" y="75593"/>
                    </a:lnTo>
                    <a:cubicBezTo>
                      <a:pt x="13905" y="75593"/>
                      <a:pt x="25144" y="42074"/>
                      <a:pt x="2578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1" name="Google Shape;2571;p26"/>
              <p:cNvSpPr/>
              <p:nvPr/>
            </p:nvSpPr>
            <p:spPr>
              <a:xfrm>
                <a:off x="1526125" y="471350"/>
                <a:ext cx="341675" cy="1616325"/>
              </a:xfrm>
              <a:custGeom>
                <a:rect b="b" l="l" r="r" t="t"/>
                <a:pathLst>
                  <a:path extrusionOk="0" h="64653" w="13667">
                    <a:moveTo>
                      <a:pt x="5690" y="1"/>
                    </a:moveTo>
                    <a:cubicBezTo>
                      <a:pt x="5690" y="1"/>
                      <a:pt x="8177" y="38215"/>
                      <a:pt x="1" y="64652"/>
                    </a:cubicBezTo>
                    <a:cubicBezTo>
                      <a:pt x="13508" y="46788"/>
                      <a:pt x="13667" y="1"/>
                      <a:pt x="136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2" name="Google Shape;2572;p26"/>
              <p:cNvSpPr/>
              <p:nvPr/>
            </p:nvSpPr>
            <p:spPr>
              <a:xfrm>
                <a:off x="1440600" y="2105050"/>
                <a:ext cx="512750" cy="1889825"/>
              </a:xfrm>
              <a:custGeom>
                <a:rect b="b" l="l" r="r" t="t"/>
                <a:pathLst>
                  <a:path extrusionOk="0" h="75593" w="20510">
                    <a:moveTo>
                      <a:pt x="0" y="0"/>
                    </a:moveTo>
                    <a:lnTo>
                      <a:pt x="0" y="75593"/>
                    </a:lnTo>
                    <a:lnTo>
                      <a:pt x="20509" y="75593"/>
                    </a:lnTo>
                    <a:cubicBezTo>
                      <a:pt x="20012" y="33659"/>
                      <a:pt x="11021" y="239"/>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3" name="Google Shape;2573;p26"/>
              <p:cNvSpPr/>
              <p:nvPr/>
            </p:nvSpPr>
            <p:spPr>
              <a:xfrm>
                <a:off x="1440600" y="2105050"/>
                <a:ext cx="384450" cy="1889825"/>
              </a:xfrm>
              <a:custGeom>
                <a:rect b="b" l="l" r="r" t="t"/>
                <a:pathLst>
                  <a:path extrusionOk="0" h="75593" w="15378">
                    <a:moveTo>
                      <a:pt x="0" y="0"/>
                    </a:moveTo>
                    <a:lnTo>
                      <a:pt x="0" y="75593"/>
                    </a:lnTo>
                    <a:lnTo>
                      <a:pt x="15377" y="75593"/>
                    </a:lnTo>
                    <a:cubicBezTo>
                      <a:pt x="14999" y="33659"/>
                      <a:pt x="8256" y="239"/>
                      <a:pt x="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4" name="Google Shape;2574;p26"/>
              <p:cNvSpPr/>
              <p:nvPr/>
            </p:nvSpPr>
            <p:spPr>
              <a:xfrm>
                <a:off x="1440600" y="2197550"/>
                <a:ext cx="214850" cy="1797325"/>
              </a:xfrm>
              <a:custGeom>
                <a:rect b="b" l="l" r="r" t="t"/>
                <a:pathLst>
                  <a:path extrusionOk="0" h="71893" w="8594">
                    <a:moveTo>
                      <a:pt x="4317" y="0"/>
                    </a:moveTo>
                    <a:lnTo>
                      <a:pt x="0" y="617"/>
                    </a:lnTo>
                    <a:lnTo>
                      <a:pt x="0" y="71893"/>
                    </a:lnTo>
                    <a:lnTo>
                      <a:pt x="8594" y="71893"/>
                    </a:lnTo>
                    <a:cubicBezTo>
                      <a:pt x="8594" y="21902"/>
                      <a:pt x="4317" y="0"/>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5" name="Google Shape;2575;p26"/>
              <p:cNvSpPr/>
              <p:nvPr/>
            </p:nvSpPr>
            <p:spPr>
              <a:xfrm>
                <a:off x="1440600" y="2035925"/>
                <a:ext cx="214850" cy="206400"/>
              </a:xfrm>
              <a:custGeom>
                <a:rect b="b" l="l" r="r" t="t"/>
                <a:pathLst>
                  <a:path extrusionOk="0" h="8256" w="8594">
                    <a:moveTo>
                      <a:pt x="0" y="0"/>
                    </a:moveTo>
                    <a:lnTo>
                      <a:pt x="0" y="7082"/>
                    </a:lnTo>
                    <a:lnTo>
                      <a:pt x="8594" y="8256"/>
                    </a:lnTo>
                    <a:lnTo>
                      <a:pt x="8594" y="27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76" name="Google Shape;2576;p26"/>
            <p:cNvGrpSpPr/>
            <p:nvPr/>
          </p:nvGrpSpPr>
          <p:grpSpPr>
            <a:xfrm flipH="1">
              <a:off x="7860254" y="-132175"/>
              <a:ext cx="1291188" cy="5305618"/>
              <a:chOff x="1440600" y="197825"/>
              <a:chExt cx="990175" cy="3797050"/>
            </a:xfrm>
          </p:grpSpPr>
          <p:sp>
            <p:nvSpPr>
              <p:cNvPr id="2577" name="Google Shape;2577;p26"/>
              <p:cNvSpPr/>
              <p:nvPr/>
            </p:nvSpPr>
            <p:spPr>
              <a:xfrm>
                <a:off x="1440600" y="197825"/>
                <a:ext cx="990175" cy="1889850"/>
              </a:xfrm>
              <a:custGeom>
                <a:rect b="b" l="l" r="r" t="t"/>
                <a:pathLst>
                  <a:path extrusionOk="0" h="75594" w="39607">
                    <a:moveTo>
                      <a:pt x="0" y="1"/>
                    </a:moveTo>
                    <a:lnTo>
                      <a:pt x="0" y="75593"/>
                    </a:lnTo>
                    <a:lnTo>
                      <a:pt x="219" y="75593"/>
                    </a:lnTo>
                    <a:cubicBezTo>
                      <a:pt x="21405" y="75593"/>
                      <a:pt x="38652" y="42074"/>
                      <a:pt x="39606"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8" name="Google Shape;2578;p26"/>
              <p:cNvSpPr/>
              <p:nvPr/>
            </p:nvSpPr>
            <p:spPr>
              <a:xfrm>
                <a:off x="1440600" y="2105050"/>
                <a:ext cx="590825" cy="1889825"/>
              </a:xfrm>
              <a:custGeom>
                <a:rect b="b" l="l" r="r" t="t"/>
                <a:pathLst>
                  <a:path extrusionOk="0" h="75593" w="23633">
                    <a:moveTo>
                      <a:pt x="0" y="0"/>
                    </a:moveTo>
                    <a:lnTo>
                      <a:pt x="0" y="75593"/>
                    </a:lnTo>
                    <a:lnTo>
                      <a:pt x="23633" y="75593"/>
                    </a:lnTo>
                    <a:cubicBezTo>
                      <a:pt x="23056" y="33659"/>
                      <a:pt x="12712"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9" name="Google Shape;2579;p26"/>
              <p:cNvSpPr/>
              <p:nvPr/>
            </p:nvSpPr>
            <p:spPr>
              <a:xfrm>
                <a:off x="1440600" y="197825"/>
                <a:ext cx="858875" cy="1889850"/>
              </a:xfrm>
              <a:custGeom>
                <a:rect b="b" l="l" r="r" t="t"/>
                <a:pathLst>
                  <a:path extrusionOk="0" h="75594" w="34355">
                    <a:moveTo>
                      <a:pt x="0" y="1"/>
                    </a:moveTo>
                    <a:lnTo>
                      <a:pt x="0" y="75593"/>
                    </a:lnTo>
                    <a:lnTo>
                      <a:pt x="179" y="75593"/>
                    </a:lnTo>
                    <a:cubicBezTo>
                      <a:pt x="18560" y="75593"/>
                      <a:pt x="33539" y="42074"/>
                      <a:pt x="343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0" name="Google Shape;2580;p26"/>
              <p:cNvSpPr/>
              <p:nvPr/>
            </p:nvSpPr>
            <p:spPr>
              <a:xfrm>
                <a:off x="1440600" y="197825"/>
                <a:ext cx="644550" cy="1889850"/>
              </a:xfrm>
              <a:custGeom>
                <a:rect b="b" l="l" r="r" t="t"/>
                <a:pathLst>
                  <a:path extrusionOk="0" h="75594" w="25782">
                    <a:moveTo>
                      <a:pt x="0" y="1"/>
                    </a:moveTo>
                    <a:lnTo>
                      <a:pt x="0" y="75593"/>
                    </a:lnTo>
                    <a:lnTo>
                      <a:pt x="139" y="75593"/>
                    </a:lnTo>
                    <a:cubicBezTo>
                      <a:pt x="13905" y="75593"/>
                      <a:pt x="25144" y="42074"/>
                      <a:pt x="257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1" name="Google Shape;2581;p26"/>
              <p:cNvSpPr/>
              <p:nvPr/>
            </p:nvSpPr>
            <p:spPr>
              <a:xfrm>
                <a:off x="1526125" y="471350"/>
                <a:ext cx="341675" cy="1616325"/>
              </a:xfrm>
              <a:custGeom>
                <a:rect b="b" l="l" r="r" t="t"/>
                <a:pathLst>
                  <a:path extrusionOk="0" h="64653" w="13667">
                    <a:moveTo>
                      <a:pt x="5690" y="1"/>
                    </a:moveTo>
                    <a:cubicBezTo>
                      <a:pt x="5690" y="1"/>
                      <a:pt x="8177" y="38215"/>
                      <a:pt x="1" y="64652"/>
                    </a:cubicBezTo>
                    <a:cubicBezTo>
                      <a:pt x="13508" y="46788"/>
                      <a:pt x="13667" y="1"/>
                      <a:pt x="136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2" name="Google Shape;2582;p26"/>
              <p:cNvSpPr/>
              <p:nvPr/>
            </p:nvSpPr>
            <p:spPr>
              <a:xfrm>
                <a:off x="1440600" y="2105050"/>
                <a:ext cx="512750" cy="1889825"/>
              </a:xfrm>
              <a:custGeom>
                <a:rect b="b" l="l" r="r" t="t"/>
                <a:pathLst>
                  <a:path extrusionOk="0" h="75593" w="20510">
                    <a:moveTo>
                      <a:pt x="0" y="0"/>
                    </a:moveTo>
                    <a:lnTo>
                      <a:pt x="0" y="75593"/>
                    </a:lnTo>
                    <a:lnTo>
                      <a:pt x="20509" y="75593"/>
                    </a:lnTo>
                    <a:cubicBezTo>
                      <a:pt x="20012" y="33659"/>
                      <a:pt x="11021" y="239"/>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3" name="Google Shape;2583;p26"/>
              <p:cNvSpPr/>
              <p:nvPr/>
            </p:nvSpPr>
            <p:spPr>
              <a:xfrm>
                <a:off x="1440600" y="2105050"/>
                <a:ext cx="384450" cy="1889825"/>
              </a:xfrm>
              <a:custGeom>
                <a:rect b="b" l="l" r="r" t="t"/>
                <a:pathLst>
                  <a:path extrusionOk="0" h="75593" w="15378">
                    <a:moveTo>
                      <a:pt x="0" y="0"/>
                    </a:moveTo>
                    <a:lnTo>
                      <a:pt x="0" y="75593"/>
                    </a:lnTo>
                    <a:lnTo>
                      <a:pt x="15377" y="75593"/>
                    </a:lnTo>
                    <a:cubicBezTo>
                      <a:pt x="14999" y="33659"/>
                      <a:pt x="8256"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4" name="Google Shape;2584;p26"/>
              <p:cNvSpPr/>
              <p:nvPr/>
            </p:nvSpPr>
            <p:spPr>
              <a:xfrm>
                <a:off x="1440600" y="2197550"/>
                <a:ext cx="214850" cy="1797325"/>
              </a:xfrm>
              <a:custGeom>
                <a:rect b="b" l="l" r="r" t="t"/>
                <a:pathLst>
                  <a:path extrusionOk="0" h="71893" w="8594">
                    <a:moveTo>
                      <a:pt x="4317" y="0"/>
                    </a:moveTo>
                    <a:lnTo>
                      <a:pt x="0" y="617"/>
                    </a:lnTo>
                    <a:lnTo>
                      <a:pt x="0" y="71893"/>
                    </a:lnTo>
                    <a:lnTo>
                      <a:pt x="8594" y="71893"/>
                    </a:lnTo>
                    <a:cubicBezTo>
                      <a:pt x="8594" y="21902"/>
                      <a:pt x="4317" y="0"/>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5" name="Google Shape;2585;p26"/>
              <p:cNvSpPr/>
              <p:nvPr/>
            </p:nvSpPr>
            <p:spPr>
              <a:xfrm>
                <a:off x="1440600" y="2035925"/>
                <a:ext cx="214850" cy="206400"/>
              </a:xfrm>
              <a:custGeom>
                <a:rect b="b" l="l" r="r" t="t"/>
                <a:pathLst>
                  <a:path extrusionOk="0" h="8256" w="8594">
                    <a:moveTo>
                      <a:pt x="0" y="0"/>
                    </a:moveTo>
                    <a:lnTo>
                      <a:pt x="0" y="7082"/>
                    </a:lnTo>
                    <a:lnTo>
                      <a:pt x="8594" y="8256"/>
                    </a:lnTo>
                    <a:lnTo>
                      <a:pt x="8594" y="27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86" name="Google Shape;2586;p26"/>
            <p:cNvGrpSpPr/>
            <p:nvPr/>
          </p:nvGrpSpPr>
          <p:grpSpPr>
            <a:xfrm>
              <a:off x="-417858" y="-823150"/>
              <a:ext cx="9978772" cy="1382075"/>
              <a:chOff x="193475" y="-693375"/>
              <a:chExt cx="7221575" cy="1382075"/>
            </a:xfrm>
          </p:grpSpPr>
          <p:sp>
            <p:nvSpPr>
              <p:cNvPr id="2587" name="Google Shape;2587;p26"/>
              <p:cNvSpPr/>
              <p:nvPr/>
            </p:nvSpPr>
            <p:spPr>
              <a:xfrm>
                <a:off x="363575" y="384325"/>
                <a:ext cx="6883875" cy="304375"/>
              </a:xfrm>
              <a:custGeom>
                <a:rect b="b" l="l" r="r" t="t"/>
                <a:pathLst>
                  <a:path extrusionOk="0" h="12175" w="275355">
                    <a:moveTo>
                      <a:pt x="0" y="0"/>
                    </a:moveTo>
                    <a:lnTo>
                      <a:pt x="0" y="9390"/>
                    </a:lnTo>
                    <a:lnTo>
                      <a:pt x="0" y="10782"/>
                    </a:lnTo>
                    <a:lnTo>
                      <a:pt x="14522" y="10782"/>
                    </a:lnTo>
                    <a:lnTo>
                      <a:pt x="14522" y="9370"/>
                    </a:lnTo>
                    <a:lnTo>
                      <a:pt x="16869" y="9370"/>
                    </a:lnTo>
                    <a:lnTo>
                      <a:pt x="16869" y="12175"/>
                    </a:lnTo>
                    <a:lnTo>
                      <a:pt x="30913" y="12175"/>
                    </a:lnTo>
                    <a:lnTo>
                      <a:pt x="30913" y="9370"/>
                    </a:lnTo>
                    <a:lnTo>
                      <a:pt x="33261" y="9370"/>
                    </a:lnTo>
                    <a:lnTo>
                      <a:pt x="33261" y="10782"/>
                    </a:lnTo>
                    <a:lnTo>
                      <a:pt x="47782" y="10782"/>
                    </a:lnTo>
                    <a:lnTo>
                      <a:pt x="47782" y="9370"/>
                    </a:lnTo>
                    <a:lnTo>
                      <a:pt x="50110" y="9370"/>
                    </a:lnTo>
                    <a:lnTo>
                      <a:pt x="50110" y="12175"/>
                    </a:lnTo>
                    <a:lnTo>
                      <a:pt x="64632" y="12175"/>
                    </a:lnTo>
                    <a:lnTo>
                      <a:pt x="64632" y="9370"/>
                    </a:lnTo>
                    <a:lnTo>
                      <a:pt x="66979" y="9370"/>
                    </a:lnTo>
                    <a:lnTo>
                      <a:pt x="66979" y="10782"/>
                    </a:lnTo>
                    <a:lnTo>
                      <a:pt x="81023" y="10782"/>
                    </a:lnTo>
                    <a:lnTo>
                      <a:pt x="81023" y="9370"/>
                    </a:lnTo>
                    <a:lnTo>
                      <a:pt x="83370" y="9370"/>
                    </a:lnTo>
                    <a:lnTo>
                      <a:pt x="83370" y="12175"/>
                    </a:lnTo>
                    <a:lnTo>
                      <a:pt x="97892" y="12175"/>
                    </a:lnTo>
                    <a:lnTo>
                      <a:pt x="97892" y="9370"/>
                    </a:lnTo>
                    <a:lnTo>
                      <a:pt x="101174" y="9370"/>
                    </a:lnTo>
                    <a:lnTo>
                      <a:pt x="101174" y="10782"/>
                    </a:lnTo>
                    <a:lnTo>
                      <a:pt x="115656" y="10782"/>
                    </a:lnTo>
                    <a:lnTo>
                      <a:pt x="115656" y="9370"/>
                    </a:lnTo>
                    <a:lnTo>
                      <a:pt x="118481" y="9370"/>
                    </a:lnTo>
                    <a:lnTo>
                      <a:pt x="118481" y="12175"/>
                    </a:lnTo>
                    <a:lnTo>
                      <a:pt x="133460" y="12175"/>
                    </a:lnTo>
                    <a:lnTo>
                      <a:pt x="133460" y="9370"/>
                    </a:lnTo>
                    <a:lnTo>
                      <a:pt x="136285" y="9370"/>
                    </a:lnTo>
                    <a:lnTo>
                      <a:pt x="136285" y="10782"/>
                    </a:lnTo>
                    <a:lnTo>
                      <a:pt x="151722" y="10782"/>
                    </a:lnTo>
                    <a:lnTo>
                      <a:pt x="151722" y="9370"/>
                    </a:lnTo>
                    <a:lnTo>
                      <a:pt x="154527" y="9370"/>
                    </a:lnTo>
                    <a:lnTo>
                      <a:pt x="154527" y="12175"/>
                    </a:lnTo>
                    <a:lnTo>
                      <a:pt x="169048" y="12175"/>
                    </a:lnTo>
                    <a:lnTo>
                      <a:pt x="169048" y="9370"/>
                    </a:lnTo>
                    <a:lnTo>
                      <a:pt x="172331" y="9370"/>
                    </a:lnTo>
                    <a:lnTo>
                      <a:pt x="172331" y="10782"/>
                    </a:lnTo>
                    <a:lnTo>
                      <a:pt x="186852" y="10782"/>
                    </a:lnTo>
                    <a:lnTo>
                      <a:pt x="186852" y="9370"/>
                    </a:lnTo>
                    <a:lnTo>
                      <a:pt x="190115" y="9370"/>
                    </a:lnTo>
                    <a:lnTo>
                      <a:pt x="190115" y="12175"/>
                    </a:lnTo>
                    <a:lnTo>
                      <a:pt x="204636" y="12175"/>
                    </a:lnTo>
                    <a:lnTo>
                      <a:pt x="204636" y="9370"/>
                    </a:lnTo>
                    <a:lnTo>
                      <a:pt x="207441" y="9370"/>
                    </a:lnTo>
                    <a:lnTo>
                      <a:pt x="207441" y="12175"/>
                    </a:lnTo>
                    <a:lnTo>
                      <a:pt x="222440" y="12175"/>
                    </a:lnTo>
                    <a:lnTo>
                      <a:pt x="222440" y="9370"/>
                    </a:lnTo>
                    <a:lnTo>
                      <a:pt x="225722" y="9370"/>
                    </a:lnTo>
                    <a:lnTo>
                      <a:pt x="225722" y="10782"/>
                    </a:lnTo>
                    <a:lnTo>
                      <a:pt x="240224" y="10782"/>
                    </a:lnTo>
                    <a:lnTo>
                      <a:pt x="240224" y="9370"/>
                    </a:lnTo>
                    <a:lnTo>
                      <a:pt x="243507" y="9370"/>
                    </a:lnTo>
                    <a:lnTo>
                      <a:pt x="243507" y="12175"/>
                    </a:lnTo>
                    <a:lnTo>
                      <a:pt x="257551" y="12175"/>
                    </a:lnTo>
                    <a:lnTo>
                      <a:pt x="257551" y="9370"/>
                    </a:lnTo>
                    <a:lnTo>
                      <a:pt x="260833" y="9370"/>
                    </a:lnTo>
                    <a:lnTo>
                      <a:pt x="260833" y="10782"/>
                    </a:lnTo>
                    <a:lnTo>
                      <a:pt x="275355" y="10782"/>
                    </a:lnTo>
                    <a:lnTo>
                      <a:pt x="27535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8" name="Google Shape;2588;p26"/>
              <p:cNvSpPr/>
              <p:nvPr/>
            </p:nvSpPr>
            <p:spPr>
              <a:xfrm>
                <a:off x="363575" y="-634175"/>
                <a:ext cx="6695900" cy="1158775"/>
              </a:xfrm>
              <a:custGeom>
                <a:rect b="b" l="l" r="r" t="t"/>
                <a:pathLst>
                  <a:path extrusionOk="0" h="46351" w="267836">
                    <a:moveTo>
                      <a:pt x="0" y="0"/>
                    </a:moveTo>
                    <a:lnTo>
                      <a:pt x="0" y="46350"/>
                    </a:lnTo>
                    <a:lnTo>
                      <a:pt x="267835" y="46350"/>
                    </a:lnTo>
                    <a:lnTo>
                      <a:pt x="26783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9" name="Google Shape;2589;p26"/>
              <p:cNvSpPr/>
              <p:nvPr/>
            </p:nvSpPr>
            <p:spPr>
              <a:xfrm>
                <a:off x="363575"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0" name="Google Shape;2590;p26"/>
              <p:cNvSpPr/>
              <p:nvPr/>
            </p:nvSpPr>
            <p:spPr>
              <a:xfrm>
                <a:off x="4341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1" name="Google Shape;2591;p26"/>
              <p:cNvSpPr/>
              <p:nvPr/>
            </p:nvSpPr>
            <p:spPr>
              <a:xfrm>
                <a:off x="785300" y="-634175"/>
                <a:ext cx="351125" cy="1228900"/>
              </a:xfrm>
              <a:custGeom>
                <a:rect b="b" l="l" r="r" t="t"/>
                <a:pathLst>
                  <a:path extrusionOk="0" h="49156" w="14045">
                    <a:moveTo>
                      <a:pt x="0" y="0"/>
                    </a:moveTo>
                    <a:lnTo>
                      <a:pt x="0" y="49155"/>
                    </a:lnTo>
                    <a:lnTo>
                      <a:pt x="14044" y="49155"/>
                    </a:lnTo>
                    <a:lnTo>
                      <a:pt x="14044"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2" name="Google Shape;2592;p26"/>
              <p:cNvSpPr/>
              <p:nvPr/>
            </p:nvSpPr>
            <p:spPr>
              <a:xfrm>
                <a:off x="867350" y="-634175"/>
                <a:ext cx="187025" cy="1228900"/>
              </a:xfrm>
              <a:custGeom>
                <a:rect b="b" l="l" r="r" t="t"/>
                <a:pathLst>
                  <a:path extrusionOk="0" h="49156" w="7481">
                    <a:moveTo>
                      <a:pt x="0" y="0"/>
                    </a:moveTo>
                    <a:lnTo>
                      <a:pt x="0" y="49155"/>
                    </a:lnTo>
                    <a:lnTo>
                      <a:pt x="7480" y="49155"/>
                    </a:lnTo>
                    <a:lnTo>
                      <a:pt x="7480"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3" name="Google Shape;2593;p26"/>
              <p:cNvSpPr/>
              <p:nvPr/>
            </p:nvSpPr>
            <p:spPr>
              <a:xfrm>
                <a:off x="119507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4" name="Google Shape;2594;p26"/>
              <p:cNvSpPr/>
              <p:nvPr/>
            </p:nvSpPr>
            <p:spPr>
              <a:xfrm>
                <a:off x="1277150" y="-634175"/>
                <a:ext cx="198950" cy="1194575"/>
              </a:xfrm>
              <a:custGeom>
                <a:rect b="b" l="l" r="r" t="t"/>
                <a:pathLst>
                  <a:path extrusionOk="0" h="47783" w="7958">
                    <a:moveTo>
                      <a:pt x="0" y="0"/>
                    </a:moveTo>
                    <a:lnTo>
                      <a:pt x="0" y="47782"/>
                    </a:lnTo>
                    <a:lnTo>
                      <a:pt x="7957" y="47782"/>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5" name="Google Shape;2595;p26"/>
              <p:cNvSpPr/>
              <p:nvPr/>
            </p:nvSpPr>
            <p:spPr>
              <a:xfrm>
                <a:off x="1616300" y="-634175"/>
                <a:ext cx="363075" cy="1228900"/>
              </a:xfrm>
              <a:custGeom>
                <a:rect b="b" l="l" r="r" t="t"/>
                <a:pathLst>
                  <a:path extrusionOk="0" h="49156" w="14523">
                    <a:moveTo>
                      <a:pt x="1" y="0"/>
                    </a:moveTo>
                    <a:lnTo>
                      <a:pt x="1" y="49155"/>
                    </a:lnTo>
                    <a:lnTo>
                      <a:pt x="14523" y="49155"/>
                    </a:lnTo>
                    <a:lnTo>
                      <a:pt x="14523"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6" name="Google Shape;2596;p26"/>
              <p:cNvSpPr/>
              <p:nvPr/>
            </p:nvSpPr>
            <p:spPr>
              <a:xfrm>
                <a:off x="1698375" y="-634175"/>
                <a:ext cx="210875" cy="1228900"/>
              </a:xfrm>
              <a:custGeom>
                <a:rect b="b" l="l" r="r" t="t"/>
                <a:pathLst>
                  <a:path extrusionOk="0" h="49156" w="8435">
                    <a:moveTo>
                      <a:pt x="0" y="0"/>
                    </a:moveTo>
                    <a:lnTo>
                      <a:pt x="0" y="49155"/>
                    </a:lnTo>
                    <a:lnTo>
                      <a:pt x="8435" y="49155"/>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7" name="Google Shape;2597;p26"/>
              <p:cNvSpPr/>
              <p:nvPr/>
            </p:nvSpPr>
            <p:spPr>
              <a:xfrm>
                <a:off x="2038025" y="-634175"/>
                <a:ext cx="351150" cy="1194575"/>
              </a:xfrm>
              <a:custGeom>
                <a:rect b="b" l="l" r="r" t="t"/>
                <a:pathLst>
                  <a:path extrusionOk="0" h="47783" w="14046">
                    <a:moveTo>
                      <a:pt x="1" y="0"/>
                    </a:moveTo>
                    <a:lnTo>
                      <a:pt x="1" y="47782"/>
                    </a:lnTo>
                    <a:lnTo>
                      <a:pt x="14045" y="47782"/>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8" name="Google Shape;2598;p26"/>
              <p:cNvSpPr/>
              <p:nvPr/>
            </p:nvSpPr>
            <p:spPr>
              <a:xfrm>
                <a:off x="2108150"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9" name="Google Shape;2599;p26"/>
              <p:cNvSpPr/>
              <p:nvPr/>
            </p:nvSpPr>
            <p:spPr>
              <a:xfrm>
                <a:off x="2447825" y="-634175"/>
                <a:ext cx="363075" cy="1228900"/>
              </a:xfrm>
              <a:custGeom>
                <a:rect b="b" l="l" r="r" t="t"/>
                <a:pathLst>
                  <a:path extrusionOk="0" h="49156" w="14523">
                    <a:moveTo>
                      <a:pt x="0" y="0"/>
                    </a:moveTo>
                    <a:lnTo>
                      <a:pt x="0"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0" name="Google Shape;2600;p26"/>
              <p:cNvSpPr/>
              <p:nvPr/>
            </p:nvSpPr>
            <p:spPr>
              <a:xfrm>
                <a:off x="25293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1" name="Google Shape;2601;p26"/>
              <p:cNvSpPr/>
              <p:nvPr/>
            </p:nvSpPr>
            <p:spPr>
              <a:xfrm>
                <a:off x="28929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2" name="Google Shape;2602;p26"/>
              <p:cNvSpPr/>
              <p:nvPr/>
            </p:nvSpPr>
            <p:spPr>
              <a:xfrm>
                <a:off x="29739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3" name="Google Shape;2603;p26"/>
              <p:cNvSpPr/>
              <p:nvPr/>
            </p:nvSpPr>
            <p:spPr>
              <a:xfrm>
                <a:off x="3325600" y="-634175"/>
                <a:ext cx="374500" cy="1228900"/>
              </a:xfrm>
              <a:custGeom>
                <a:rect b="b" l="l" r="r" t="t"/>
                <a:pathLst>
                  <a:path extrusionOk="0" h="49156" w="14980">
                    <a:moveTo>
                      <a:pt x="0" y="0"/>
                    </a:moveTo>
                    <a:lnTo>
                      <a:pt x="0" y="49155"/>
                    </a:lnTo>
                    <a:lnTo>
                      <a:pt x="14979" y="49155"/>
                    </a:lnTo>
                    <a:lnTo>
                      <a:pt x="1497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4" name="Google Shape;2604;p26"/>
              <p:cNvSpPr/>
              <p:nvPr/>
            </p:nvSpPr>
            <p:spPr>
              <a:xfrm>
                <a:off x="3407650" y="-634175"/>
                <a:ext cx="210375" cy="1228900"/>
              </a:xfrm>
              <a:custGeom>
                <a:rect b="b" l="l" r="r" t="t"/>
                <a:pathLst>
                  <a:path extrusionOk="0" h="49156" w="8415">
                    <a:moveTo>
                      <a:pt x="0" y="0"/>
                    </a:moveTo>
                    <a:lnTo>
                      <a:pt x="0" y="49155"/>
                    </a:lnTo>
                    <a:lnTo>
                      <a:pt x="8415" y="49155"/>
                    </a:lnTo>
                    <a:lnTo>
                      <a:pt x="841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5" name="Google Shape;2605;p26"/>
              <p:cNvSpPr/>
              <p:nvPr/>
            </p:nvSpPr>
            <p:spPr>
              <a:xfrm>
                <a:off x="3770675" y="-634175"/>
                <a:ext cx="385950" cy="1194575"/>
              </a:xfrm>
              <a:custGeom>
                <a:rect b="b" l="l" r="r" t="t"/>
                <a:pathLst>
                  <a:path extrusionOk="0" h="47783" w="15438">
                    <a:moveTo>
                      <a:pt x="1" y="0"/>
                    </a:moveTo>
                    <a:lnTo>
                      <a:pt x="1" y="47782"/>
                    </a:lnTo>
                    <a:lnTo>
                      <a:pt x="15438" y="47782"/>
                    </a:lnTo>
                    <a:lnTo>
                      <a:pt x="15438"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6" name="Google Shape;2606;p26"/>
              <p:cNvSpPr/>
              <p:nvPr/>
            </p:nvSpPr>
            <p:spPr>
              <a:xfrm>
                <a:off x="38641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7" name="Google Shape;2607;p26"/>
              <p:cNvSpPr/>
              <p:nvPr/>
            </p:nvSpPr>
            <p:spPr>
              <a:xfrm>
                <a:off x="42267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8" name="Google Shape;2608;p26"/>
              <p:cNvSpPr/>
              <p:nvPr/>
            </p:nvSpPr>
            <p:spPr>
              <a:xfrm>
                <a:off x="4308775" y="-634175"/>
                <a:ext cx="187025" cy="1228900"/>
              </a:xfrm>
              <a:custGeom>
                <a:rect b="b" l="l" r="r" t="t"/>
                <a:pathLst>
                  <a:path extrusionOk="0" h="49156" w="7481">
                    <a:moveTo>
                      <a:pt x="1" y="0"/>
                    </a:moveTo>
                    <a:lnTo>
                      <a:pt x="1" y="49155"/>
                    </a:lnTo>
                    <a:lnTo>
                      <a:pt x="7481" y="49155"/>
                    </a:lnTo>
                    <a:lnTo>
                      <a:pt x="748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9" name="Google Shape;2609;p26"/>
              <p:cNvSpPr/>
              <p:nvPr/>
            </p:nvSpPr>
            <p:spPr>
              <a:xfrm>
                <a:off x="467182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0" name="Google Shape;2610;p26"/>
              <p:cNvSpPr/>
              <p:nvPr/>
            </p:nvSpPr>
            <p:spPr>
              <a:xfrm>
                <a:off x="47419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1" name="Google Shape;2611;p26"/>
              <p:cNvSpPr/>
              <p:nvPr/>
            </p:nvSpPr>
            <p:spPr>
              <a:xfrm>
                <a:off x="51164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2" name="Google Shape;2612;p26"/>
              <p:cNvSpPr/>
              <p:nvPr/>
            </p:nvSpPr>
            <p:spPr>
              <a:xfrm>
                <a:off x="51984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3" name="Google Shape;2613;p26"/>
              <p:cNvSpPr/>
              <p:nvPr/>
            </p:nvSpPr>
            <p:spPr>
              <a:xfrm>
                <a:off x="5549600" y="-634175"/>
                <a:ext cx="375000" cy="1228900"/>
              </a:xfrm>
              <a:custGeom>
                <a:rect b="b" l="l" r="r" t="t"/>
                <a:pathLst>
                  <a:path extrusionOk="0" h="49156" w="15000">
                    <a:moveTo>
                      <a:pt x="0" y="0"/>
                    </a:moveTo>
                    <a:lnTo>
                      <a:pt x="0" y="49155"/>
                    </a:lnTo>
                    <a:lnTo>
                      <a:pt x="14999" y="49155"/>
                    </a:lnTo>
                    <a:lnTo>
                      <a:pt x="1499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4" name="Google Shape;2614;p26"/>
              <p:cNvSpPr/>
              <p:nvPr/>
            </p:nvSpPr>
            <p:spPr>
              <a:xfrm>
                <a:off x="5631650" y="-634175"/>
                <a:ext cx="198950" cy="1228900"/>
              </a:xfrm>
              <a:custGeom>
                <a:rect b="b" l="l" r="r" t="t"/>
                <a:pathLst>
                  <a:path extrusionOk="0" h="49156" w="7958">
                    <a:moveTo>
                      <a:pt x="0" y="0"/>
                    </a:moveTo>
                    <a:lnTo>
                      <a:pt x="0" y="49155"/>
                    </a:lnTo>
                    <a:lnTo>
                      <a:pt x="7957" y="49155"/>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5" name="Google Shape;2615;p26"/>
              <p:cNvSpPr/>
              <p:nvPr/>
            </p:nvSpPr>
            <p:spPr>
              <a:xfrm>
                <a:off x="60066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6" name="Google Shape;2616;p26"/>
              <p:cNvSpPr/>
              <p:nvPr/>
            </p:nvSpPr>
            <p:spPr>
              <a:xfrm>
                <a:off x="60767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7" name="Google Shape;2617;p26"/>
              <p:cNvSpPr/>
              <p:nvPr/>
            </p:nvSpPr>
            <p:spPr>
              <a:xfrm>
                <a:off x="6451225" y="-634175"/>
                <a:ext cx="351125" cy="1228900"/>
              </a:xfrm>
              <a:custGeom>
                <a:rect b="b" l="l" r="r" t="t"/>
                <a:pathLst>
                  <a:path extrusionOk="0" h="49156" w="14045">
                    <a:moveTo>
                      <a:pt x="1" y="0"/>
                    </a:moveTo>
                    <a:lnTo>
                      <a:pt x="1" y="49155"/>
                    </a:lnTo>
                    <a:lnTo>
                      <a:pt x="14045" y="49155"/>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8" name="Google Shape;2618;p26"/>
              <p:cNvSpPr/>
              <p:nvPr/>
            </p:nvSpPr>
            <p:spPr>
              <a:xfrm>
                <a:off x="6532775" y="-634175"/>
                <a:ext cx="187525" cy="1228900"/>
              </a:xfrm>
              <a:custGeom>
                <a:rect b="b" l="l" r="r" t="t"/>
                <a:pathLst>
                  <a:path extrusionOk="0" h="49156" w="7501">
                    <a:moveTo>
                      <a:pt x="1" y="0"/>
                    </a:moveTo>
                    <a:lnTo>
                      <a:pt x="1" y="49155"/>
                    </a:lnTo>
                    <a:lnTo>
                      <a:pt x="7501" y="49155"/>
                    </a:lnTo>
                    <a:lnTo>
                      <a:pt x="750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9" name="Google Shape;2619;p26"/>
              <p:cNvSpPr/>
              <p:nvPr/>
            </p:nvSpPr>
            <p:spPr>
              <a:xfrm>
                <a:off x="6884400"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0" name="Google Shape;2620;p26"/>
              <p:cNvSpPr/>
              <p:nvPr/>
            </p:nvSpPr>
            <p:spPr>
              <a:xfrm>
                <a:off x="69783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1" name="Google Shape;2621;p26"/>
              <p:cNvSpPr/>
              <p:nvPr/>
            </p:nvSpPr>
            <p:spPr>
              <a:xfrm>
                <a:off x="211400" y="-634175"/>
                <a:ext cx="7094250" cy="25"/>
              </a:xfrm>
              <a:custGeom>
                <a:rect b="b" l="l" r="r" t="t"/>
                <a:pathLst>
                  <a:path extrusionOk="0" fill="none" h="1" w="283770">
                    <a:moveTo>
                      <a:pt x="0" y="0"/>
                    </a:moveTo>
                    <a:lnTo>
                      <a:pt x="283769" y="0"/>
                    </a:lnTo>
                  </a:path>
                </a:pathLst>
              </a:custGeom>
              <a:noFill/>
              <a:ln cap="flat" cmpd="sng" w="46750">
                <a:solidFill>
                  <a:srgbClr val="FFB726"/>
                </a:solidFill>
                <a:prstDash val="solid"/>
                <a:miter lim="1989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2" name="Google Shape;2622;p26"/>
              <p:cNvSpPr/>
              <p:nvPr/>
            </p:nvSpPr>
            <p:spPr>
              <a:xfrm>
                <a:off x="7287225" y="-693375"/>
                <a:ext cx="127825" cy="128350"/>
              </a:xfrm>
              <a:custGeom>
                <a:rect b="b" l="l" r="r" t="t"/>
                <a:pathLst>
                  <a:path extrusionOk="0" h="5134" w="5113">
                    <a:moveTo>
                      <a:pt x="2566" y="1"/>
                    </a:moveTo>
                    <a:cubicBezTo>
                      <a:pt x="1134" y="1"/>
                      <a:pt x="0" y="1155"/>
                      <a:pt x="0" y="2567"/>
                    </a:cubicBezTo>
                    <a:cubicBezTo>
                      <a:pt x="0" y="3979"/>
                      <a:pt x="1134" y="5133"/>
                      <a:pt x="2566" y="5133"/>
                    </a:cubicBezTo>
                    <a:cubicBezTo>
                      <a:pt x="3979" y="5133"/>
                      <a:pt x="5113" y="3979"/>
                      <a:pt x="5113" y="2567"/>
                    </a:cubicBezTo>
                    <a:cubicBezTo>
                      <a:pt x="5113" y="1155"/>
                      <a:pt x="3979" y="1"/>
                      <a:pt x="2566"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3" name="Google Shape;2623;p26"/>
              <p:cNvSpPr/>
              <p:nvPr/>
            </p:nvSpPr>
            <p:spPr>
              <a:xfrm>
                <a:off x="193475" y="-693375"/>
                <a:ext cx="128350" cy="128350"/>
              </a:xfrm>
              <a:custGeom>
                <a:rect b="b" l="l" r="r" t="t"/>
                <a:pathLst>
                  <a:path extrusionOk="0" h="5134" w="5134">
                    <a:moveTo>
                      <a:pt x="2567" y="1"/>
                    </a:moveTo>
                    <a:cubicBezTo>
                      <a:pt x="1155" y="1"/>
                      <a:pt x="1" y="1155"/>
                      <a:pt x="1" y="2567"/>
                    </a:cubicBezTo>
                    <a:cubicBezTo>
                      <a:pt x="1" y="3979"/>
                      <a:pt x="1155" y="5133"/>
                      <a:pt x="2567" y="5133"/>
                    </a:cubicBezTo>
                    <a:cubicBezTo>
                      <a:pt x="3979" y="5133"/>
                      <a:pt x="5133" y="3979"/>
                      <a:pt x="5133" y="2567"/>
                    </a:cubicBezTo>
                    <a:cubicBezTo>
                      <a:pt x="5133" y="1155"/>
                      <a:pt x="3979" y="1"/>
                      <a:pt x="2567"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624" name="Google Shape;2624;p26"/>
          <p:cNvSpPr txBox="1"/>
          <p:nvPr>
            <p:ph type="title"/>
          </p:nvPr>
        </p:nvSpPr>
        <p:spPr>
          <a:xfrm>
            <a:off x="3790154" y="2514018"/>
            <a:ext cx="46329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7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625" name="Google Shape;2625;p26"/>
          <p:cNvSpPr txBox="1"/>
          <p:nvPr>
            <p:ph idx="2" type="title"/>
          </p:nvPr>
        </p:nvSpPr>
        <p:spPr>
          <a:xfrm>
            <a:off x="5390504" y="1190175"/>
            <a:ext cx="1432200" cy="1188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7500">
                <a:solidFill>
                  <a:schemeClr val="accent2"/>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2626" name="Google Shape;2626;p26"/>
          <p:cNvSpPr txBox="1"/>
          <p:nvPr>
            <p:ph idx="1" type="subTitle"/>
          </p:nvPr>
        </p:nvSpPr>
        <p:spPr>
          <a:xfrm>
            <a:off x="4668104" y="3335968"/>
            <a:ext cx="2877000" cy="609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16_1">
    <p:spTree>
      <p:nvGrpSpPr>
        <p:cNvPr id="2627" name="Shape 2627"/>
        <p:cNvGrpSpPr/>
        <p:nvPr/>
      </p:nvGrpSpPr>
      <p:grpSpPr>
        <a:xfrm>
          <a:off x="0" y="0"/>
          <a:ext cx="0" cy="0"/>
          <a:chOff x="0" y="0"/>
          <a:chExt cx="0" cy="0"/>
        </a:xfrm>
      </p:grpSpPr>
      <p:sp>
        <p:nvSpPr>
          <p:cNvPr id="2628" name="Google Shape;2628;p27"/>
          <p:cNvSpPr/>
          <p:nvPr/>
        </p:nvSpPr>
        <p:spPr>
          <a:xfrm>
            <a:off x="-7175" y="4096150"/>
            <a:ext cx="9158700" cy="10473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629" name="Google Shape;2629;p27"/>
          <p:cNvGrpSpPr/>
          <p:nvPr/>
        </p:nvGrpSpPr>
        <p:grpSpPr>
          <a:xfrm flipH="1">
            <a:off x="3159475" y="-139550"/>
            <a:ext cx="5997825" cy="5047838"/>
            <a:chOff x="-844200" y="-335325"/>
            <a:chExt cx="5997825" cy="5047838"/>
          </a:xfrm>
        </p:grpSpPr>
        <p:sp>
          <p:nvSpPr>
            <p:cNvPr id="2630" name="Google Shape;2630;p27"/>
            <p:cNvSpPr/>
            <p:nvPr/>
          </p:nvSpPr>
          <p:spPr>
            <a:xfrm>
              <a:off x="-844200" y="-335325"/>
              <a:ext cx="5865750" cy="4883425"/>
            </a:xfrm>
            <a:custGeom>
              <a:rect b="b" l="l" r="r" t="t"/>
              <a:pathLst>
                <a:path extrusionOk="0" h="195337" w="234630">
                  <a:moveTo>
                    <a:pt x="234630" y="190171"/>
                  </a:moveTo>
                  <a:lnTo>
                    <a:pt x="0" y="0"/>
                  </a:lnTo>
                  <a:lnTo>
                    <a:pt x="266" y="162412"/>
                  </a:lnTo>
                  <a:lnTo>
                    <a:pt x="227456" y="195337"/>
                  </a:lnTo>
                  <a:close/>
                </a:path>
              </a:pathLst>
            </a:custGeom>
            <a:gradFill>
              <a:gsLst>
                <a:gs pos="0">
                  <a:srgbClr val="FFF6DB">
                    <a:alpha val="1568"/>
                  </a:srgbClr>
                </a:gs>
                <a:gs pos="100000">
                  <a:srgbClr val="FAD25C">
                    <a:alpha val="29019"/>
                  </a:srgbClr>
                </a:gs>
              </a:gsLst>
              <a:lin ang="18900044" scaled="0"/>
            </a:gradFill>
            <a:ln>
              <a:noFill/>
            </a:ln>
          </p:spPr>
        </p:sp>
        <p:grpSp>
          <p:nvGrpSpPr>
            <p:cNvPr id="2631" name="Google Shape;2631;p27"/>
            <p:cNvGrpSpPr/>
            <p:nvPr/>
          </p:nvGrpSpPr>
          <p:grpSpPr>
            <a:xfrm flipH="1">
              <a:off x="4793350" y="4364763"/>
              <a:ext cx="360275" cy="347750"/>
              <a:chOff x="1618825" y="2930900"/>
              <a:chExt cx="360275" cy="347750"/>
            </a:xfrm>
          </p:grpSpPr>
          <p:sp>
            <p:nvSpPr>
              <p:cNvPr id="2632" name="Google Shape;2632;p27"/>
              <p:cNvSpPr/>
              <p:nvPr/>
            </p:nvSpPr>
            <p:spPr>
              <a:xfrm>
                <a:off x="1670525" y="2930900"/>
                <a:ext cx="308575" cy="281975"/>
              </a:xfrm>
              <a:custGeom>
                <a:rect b="b" l="l" r="r" t="t"/>
                <a:pathLst>
                  <a:path extrusionOk="0" h="11279" w="12343">
                    <a:moveTo>
                      <a:pt x="4663" y="0"/>
                    </a:moveTo>
                    <a:cubicBezTo>
                      <a:pt x="4463" y="0"/>
                      <a:pt x="4317" y="54"/>
                      <a:pt x="4237" y="166"/>
                    </a:cubicBezTo>
                    <a:lnTo>
                      <a:pt x="1735" y="3302"/>
                    </a:lnTo>
                    <a:cubicBezTo>
                      <a:pt x="1" y="5403"/>
                      <a:pt x="368" y="8506"/>
                      <a:pt x="2503" y="10207"/>
                    </a:cubicBezTo>
                    <a:cubicBezTo>
                      <a:pt x="3408" y="10929"/>
                      <a:pt x="4483" y="11278"/>
                      <a:pt x="5552" y="11278"/>
                    </a:cubicBezTo>
                    <a:cubicBezTo>
                      <a:pt x="7002" y="11278"/>
                      <a:pt x="8442" y="10635"/>
                      <a:pt x="9441" y="9406"/>
                    </a:cubicBezTo>
                    <a:lnTo>
                      <a:pt x="11943" y="6304"/>
                    </a:lnTo>
                    <a:cubicBezTo>
                      <a:pt x="12343" y="5737"/>
                      <a:pt x="10975" y="3902"/>
                      <a:pt x="8840" y="2234"/>
                    </a:cubicBezTo>
                    <a:cubicBezTo>
                      <a:pt x="7156" y="871"/>
                      <a:pt x="5472" y="0"/>
                      <a:pt x="466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3" name="Google Shape;2633;p27"/>
              <p:cNvSpPr/>
              <p:nvPr/>
            </p:nvSpPr>
            <p:spPr>
              <a:xfrm>
                <a:off x="1703050" y="3050950"/>
                <a:ext cx="270225" cy="161925"/>
              </a:xfrm>
              <a:custGeom>
                <a:rect b="b" l="l" r="r" t="t"/>
                <a:pathLst>
                  <a:path extrusionOk="0" h="6477" w="10809">
                    <a:moveTo>
                      <a:pt x="10108" y="1"/>
                    </a:moveTo>
                    <a:lnTo>
                      <a:pt x="10108" y="1"/>
                    </a:lnTo>
                    <a:cubicBezTo>
                      <a:pt x="10375" y="435"/>
                      <a:pt x="10475" y="835"/>
                      <a:pt x="10308" y="1035"/>
                    </a:cubicBezTo>
                    <a:lnTo>
                      <a:pt x="7806" y="4171"/>
                    </a:lnTo>
                    <a:cubicBezTo>
                      <a:pt x="6827" y="5380"/>
                      <a:pt x="5384" y="6026"/>
                      <a:pt x="3929" y="6026"/>
                    </a:cubicBezTo>
                    <a:cubicBezTo>
                      <a:pt x="2855" y="6026"/>
                      <a:pt x="1774" y="5674"/>
                      <a:pt x="868" y="4938"/>
                    </a:cubicBezTo>
                    <a:cubicBezTo>
                      <a:pt x="534" y="4671"/>
                      <a:pt x="268" y="4371"/>
                      <a:pt x="1" y="4037"/>
                    </a:cubicBezTo>
                    <a:lnTo>
                      <a:pt x="1" y="4037"/>
                    </a:lnTo>
                    <a:cubicBezTo>
                      <a:pt x="301" y="4537"/>
                      <a:pt x="701" y="5038"/>
                      <a:pt x="1168" y="5405"/>
                    </a:cubicBezTo>
                    <a:cubicBezTo>
                      <a:pt x="2074" y="6127"/>
                      <a:pt x="3148" y="6476"/>
                      <a:pt x="4215" y="6476"/>
                    </a:cubicBezTo>
                    <a:cubicBezTo>
                      <a:pt x="5661" y="6476"/>
                      <a:pt x="7094" y="5833"/>
                      <a:pt x="8073" y="4604"/>
                    </a:cubicBezTo>
                    <a:lnTo>
                      <a:pt x="10575" y="1502"/>
                    </a:lnTo>
                    <a:cubicBezTo>
                      <a:pt x="10808" y="1235"/>
                      <a:pt x="10575" y="635"/>
                      <a:pt x="1010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4" name="Google Shape;2634;p27"/>
              <p:cNvSpPr/>
              <p:nvPr/>
            </p:nvSpPr>
            <p:spPr>
              <a:xfrm>
                <a:off x="1783100" y="2944200"/>
                <a:ext cx="177675" cy="133475"/>
              </a:xfrm>
              <a:custGeom>
                <a:rect b="b" l="l" r="r" t="t"/>
                <a:pathLst>
                  <a:path extrusionOk="0" h="5339" w="7107">
                    <a:moveTo>
                      <a:pt x="740" y="1"/>
                    </a:moveTo>
                    <a:cubicBezTo>
                      <a:pt x="573" y="1"/>
                      <a:pt x="446" y="44"/>
                      <a:pt x="368" y="135"/>
                    </a:cubicBezTo>
                    <a:cubicBezTo>
                      <a:pt x="1" y="602"/>
                      <a:pt x="1168" y="2103"/>
                      <a:pt x="2936" y="3504"/>
                    </a:cubicBezTo>
                    <a:cubicBezTo>
                      <a:pt x="4333" y="4605"/>
                      <a:pt x="5708" y="5339"/>
                      <a:pt x="6400" y="5339"/>
                    </a:cubicBezTo>
                    <a:cubicBezTo>
                      <a:pt x="6567" y="5339"/>
                      <a:pt x="6695" y="5296"/>
                      <a:pt x="6772" y="5205"/>
                    </a:cubicBezTo>
                    <a:cubicBezTo>
                      <a:pt x="7106" y="4805"/>
                      <a:pt x="5972" y="3237"/>
                      <a:pt x="4204" y="1836"/>
                    </a:cubicBezTo>
                    <a:cubicBezTo>
                      <a:pt x="2807" y="734"/>
                      <a:pt x="1432" y="1"/>
                      <a:pt x="7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5" name="Google Shape;2635;p27"/>
              <p:cNvSpPr/>
              <p:nvPr/>
            </p:nvSpPr>
            <p:spPr>
              <a:xfrm>
                <a:off x="1783100" y="2945050"/>
                <a:ext cx="171000" cy="134050"/>
              </a:xfrm>
              <a:custGeom>
                <a:rect b="b" l="l" r="r" t="t"/>
                <a:pathLst>
                  <a:path extrusionOk="0" h="5362" w="6840">
                    <a:moveTo>
                      <a:pt x="568" y="1"/>
                    </a:moveTo>
                    <a:cubicBezTo>
                      <a:pt x="468" y="1"/>
                      <a:pt x="435" y="67"/>
                      <a:pt x="401" y="134"/>
                    </a:cubicBezTo>
                    <a:cubicBezTo>
                      <a:pt x="1" y="601"/>
                      <a:pt x="1168" y="2102"/>
                      <a:pt x="2936" y="3503"/>
                    </a:cubicBezTo>
                    <a:cubicBezTo>
                      <a:pt x="4336" y="4660"/>
                      <a:pt x="5757" y="5362"/>
                      <a:pt x="6429" y="5362"/>
                    </a:cubicBezTo>
                    <a:cubicBezTo>
                      <a:pt x="6590" y="5362"/>
                      <a:pt x="6708" y="5321"/>
                      <a:pt x="6772" y="5238"/>
                    </a:cubicBezTo>
                    <a:cubicBezTo>
                      <a:pt x="6839" y="5071"/>
                      <a:pt x="6806" y="4804"/>
                      <a:pt x="6672" y="4504"/>
                    </a:cubicBezTo>
                    <a:cubicBezTo>
                      <a:pt x="6619" y="4519"/>
                      <a:pt x="6557" y="4527"/>
                      <a:pt x="6487" y="4527"/>
                    </a:cubicBezTo>
                    <a:cubicBezTo>
                      <a:pt x="5815" y="4527"/>
                      <a:pt x="4423" y="3817"/>
                      <a:pt x="3003" y="2669"/>
                    </a:cubicBezTo>
                    <a:cubicBezTo>
                      <a:pt x="1802" y="1735"/>
                      <a:pt x="902" y="734"/>
                      <a:pt x="56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6" name="Google Shape;2636;p27"/>
              <p:cNvSpPr/>
              <p:nvPr/>
            </p:nvSpPr>
            <p:spPr>
              <a:xfrm>
                <a:off x="1619650" y="3249425"/>
                <a:ext cx="311100" cy="28400"/>
              </a:xfrm>
              <a:custGeom>
                <a:rect b="b" l="l" r="r" t="t"/>
                <a:pathLst>
                  <a:path extrusionOk="0" h="1136" w="12444">
                    <a:moveTo>
                      <a:pt x="6205" y="1"/>
                    </a:moveTo>
                    <a:cubicBezTo>
                      <a:pt x="2770" y="1"/>
                      <a:pt x="1" y="201"/>
                      <a:pt x="1" y="501"/>
                    </a:cubicBezTo>
                    <a:lnTo>
                      <a:pt x="1" y="1135"/>
                    </a:lnTo>
                    <a:lnTo>
                      <a:pt x="12443" y="1135"/>
                    </a:lnTo>
                    <a:lnTo>
                      <a:pt x="12443" y="501"/>
                    </a:lnTo>
                    <a:cubicBezTo>
                      <a:pt x="12443" y="201"/>
                      <a:pt x="9641" y="1"/>
                      <a:pt x="620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7" name="Google Shape;2637;p27"/>
              <p:cNvSpPr/>
              <p:nvPr/>
            </p:nvSpPr>
            <p:spPr>
              <a:xfrm>
                <a:off x="1618825" y="3264450"/>
                <a:ext cx="311075" cy="14200"/>
              </a:xfrm>
              <a:custGeom>
                <a:rect b="b" l="l" r="r" t="t"/>
                <a:pathLst>
                  <a:path extrusionOk="0" h="568" w="12443">
                    <a:moveTo>
                      <a:pt x="1" y="0"/>
                    </a:moveTo>
                    <a:lnTo>
                      <a:pt x="1" y="567"/>
                    </a:lnTo>
                    <a:lnTo>
                      <a:pt x="12443" y="567"/>
                    </a:lnTo>
                    <a:lnTo>
                      <a:pt x="1244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8" name="Google Shape;2638;p27"/>
              <p:cNvSpPr/>
              <p:nvPr/>
            </p:nvSpPr>
            <p:spPr>
              <a:xfrm>
                <a:off x="1705550" y="3136850"/>
                <a:ext cx="80925" cy="115100"/>
              </a:xfrm>
              <a:custGeom>
                <a:rect b="b" l="l" r="r" t="t"/>
                <a:pathLst>
                  <a:path extrusionOk="0" fill="none" h="4604" w="3237">
                    <a:moveTo>
                      <a:pt x="1602" y="4604"/>
                    </a:moveTo>
                    <a:cubicBezTo>
                      <a:pt x="1602" y="4604"/>
                      <a:pt x="1" y="1669"/>
                      <a:pt x="3236" y="1"/>
                    </a:cubicBezTo>
                  </a:path>
                </a:pathLst>
              </a:custGeom>
              <a:solidFill>
                <a:schemeClr val="lt1"/>
              </a:solidFill>
              <a:ln cap="rnd" cmpd="sng" w="22525">
                <a:solidFill>
                  <a:schemeClr val="lt1"/>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9" name="Google Shape;2639;p27"/>
              <p:cNvSpPr/>
              <p:nvPr/>
            </p:nvSpPr>
            <p:spPr>
              <a:xfrm>
                <a:off x="1691375" y="3016775"/>
                <a:ext cx="55900" cy="107600"/>
              </a:xfrm>
              <a:custGeom>
                <a:rect b="b" l="l" r="r" t="t"/>
                <a:pathLst>
                  <a:path extrusionOk="0" h="4304" w="2236">
                    <a:moveTo>
                      <a:pt x="2236" y="0"/>
                    </a:moveTo>
                    <a:lnTo>
                      <a:pt x="2236" y="0"/>
                    </a:lnTo>
                    <a:cubicBezTo>
                      <a:pt x="568" y="601"/>
                      <a:pt x="1" y="2769"/>
                      <a:pt x="601" y="4303"/>
                    </a:cubicBezTo>
                    <a:cubicBezTo>
                      <a:pt x="568" y="2702"/>
                      <a:pt x="901" y="1034"/>
                      <a:pt x="223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640" name="Google Shape;2640;p27"/>
          <p:cNvGrpSpPr/>
          <p:nvPr/>
        </p:nvGrpSpPr>
        <p:grpSpPr>
          <a:xfrm flipH="1">
            <a:off x="7860239" y="-132175"/>
            <a:ext cx="1291188" cy="5305618"/>
            <a:chOff x="1440600" y="197825"/>
            <a:chExt cx="990175" cy="3797050"/>
          </a:xfrm>
        </p:grpSpPr>
        <p:sp>
          <p:nvSpPr>
            <p:cNvPr id="2641" name="Google Shape;2641;p27"/>
            <p:cNvSpPr/>
            <p:nvPr/>
          </p:nvSpPr>
          <p:spPr>
            <a:xfrm>
              <a:off x="1440600" y="197825"/>
              <a:ext cx="990175" cy="1889850"/>
            </a:xfrm>
            <a:custGeom>
              <a:rect b="b" l="l" r="r" t="t"/>
              <a:pathLst>
                <a:path extrusionOk="0" h="75594" w="39607">
                  <a:moveTo>
                    <a:pt x="0" y="1"/>
                  </a:moveTo>
                  <a:lnTo>
                    <a:pt x="0" y="75593"/>
                  </a:lnTo>
                  <a:lnTo>
                    <a:pt x="219" y="75593"/>
                  </a:lnTo>
                  <a:cubicBezTo>
                    <a:pt x="21405" y="75593"/>
                    <a:pt x="38652" y="42074"/>
                    <a:pt x="39606"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2" name="Google Shape;2642;p27"/>
            <p:cNvSpPr/>
            <p:nvPr/>
          </p:nvSpPr>
          <p:spPr>
            <a:xfrm>
              <a:off x="1440600" y="2105050"/>
              <a:ext cx="590825" cy="1889825"/>
            </a:xfrm>
            <a:custGeom>
              <a:rect b="b" l="l" r="r" t="t"/>
              <a:pathLst>
                <a:path extrusionOk="0" h="75593" w="23633">
                  <a:moveTo>
                    <a:pt x="0" y="0"/>
                  </a:moveTo>
                  <a:lnTo>
                    <a:pt x="0" y="75593"/>
                  </a:lnTo>
                  <a:lnTo>
                    <a:pt x="23633" y="75593"/>
                  </a:lnTo>
                  <a:cubicBezTo>
                    <a:pt x="23056" y="33659"/>
                    <a:pt x="12712"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3" name="Google Shape;2643;p27"/>
            <p:cNvSpPr/>
            <p:nvPr/>
          </p:nvSpPr>
          <p:spPr>
            <a:xfrm>
              <a:off x="1440600" y="197825"/>
              <a:ext cx="858875" cy="1889850"/>
            </a:xfrm>
            <a:custGeom>
              <a:rect b="b" l="l" r="r" t="t"/>
              <a:pathLst>
                <a:path extrusionOk="0" h="75594" w="34355">
                  <a:moveTo>
                    <a:pt x="0" y="1"/>
                  </a:moveTo>
                  <a:lnTo>
                    <a:pt x="0" y="75593"/>
                  </a:lnTo>
                  <a:lnTo>
                    <a:pt x="179" y="75593"/>
                  </a:lnTo>
                  <a:cubicBezTo>
                    <a:pt x="18560" y="75593"/>
                    <a:pt x="33539" y="42074"/>
                    <a:pt x="343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4" name="Google Shape;2644;p27"/>
            <p:cNvSpPr/>
            <p:nvPr/>
          </p:nvSpPr>
          <p:spPr>
            <a:xfrm>
              <a:off x="1440600" y="197825"/>
              <a:ext cx="644550" cy="1889850"/>
            </a:xfrm>
            <a:custGeom>
              <a:rect b="b" l="l" r="r" t="t"/>
              <a:pathLst>
                <a:path extrusionOk="0" h="75594" w="25782">
                  <a:moveTo>
                    <a:pt x="0" y="1"/>
                  </a:moveTo>
                  <a:lnTo>
                    <a:pt x="0" y="75593"/>
                  </a:lnTo>
                  <a:lnTo>
                    <a:pt x="139" y="75593"/>
                  </a:lnTo>
                  <a:cubicBezTo>
                    <a:pt x="13905" y="75593"/>
                    <a:pt x="25144" y="42074"/>
                    <a:pt x="257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5" name="Google Shape;2645;p27"/>
            <p:cNvSpPr/>
            <p:nvPr/>
          </p:nvSpPr>
          <p:spPr>
            <a:xfrm>
              <a:off x="1526125" y="471350"/>
              <a:ext cx="341675" cy="1616325"/>
            </a:xfrm>
            <a:custGeom>
              <a:rect b="b" l="l" r="r" t="t"/>
              <a:pathLst>
                <a:path extrusionOk="0" h="64653" w="13667">
                  <a:moveTo>
                    <a:pt x="5690" y="1"/>
                  </a:moveTo>
                  <a:cubicBezTo>
                    <a:pt x="5690" y="1"/>
                    <a:pt x="8177" y="38215"/>
                    <a:pt x="1" y="64652"/>
                  </a:cubicBezTo>
                  <a:cubicBezTo>
                    <a:pt x="13508" y="46788"/>
                    <a:pt x="13667" y="1"/>
                    <a:pt x="136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6" name="Google Shape;2646;p27"/>
            <p:cNvSpPr/>
            <p:nvPr/>
          </p:nvSpPr>
          <p:spPr>
            <a:xfrm>
              <a:off x="1440600" y="2105050"/>
              <a:ext cx="512750" cy="1889825"/>
            </a:xfrm>
            <a:custGeom>
              <a:rect b="b" l="l" r="r" t="t"/>
              <a:pathLst>
                <a:path extrusionOk="0" h="75593" w="20510">
                  <a:moveTo>
                    <a:pt x="0" y="0"/>
                  </a:moveTo>
                  <a:lnTo>
                    <a:pt x="0" y="75593"/>
                  </a:lnTo>
                  <a:lnTo>
                    <a:pt x="20509" y="75593"/>
                  </a:lnTo>
                  <a:cubicBezTo>
                    <a:pt x="20012" y="33659"/>
                    <a:pt x="11021" y="239"/>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7" name="Google Shape;2647;p27"/>
            <p:cNvSpPr/>
            <p:nvPr/>
          </p:nvSpPr>
          <p:spPr>
            <a:xfrm>
              <a:off x="1440600" y="2105050"/>
              <a:ext cx="384450" cy="1889825"/>
            </a:xfrm>
            <a:custGeom>
              <a:rect b="b" l="l" r="r" t="t"/>
              <a:pathLst>
                <a:path extrusionOk="0" h="75593" w="15378">
                  <a:moveTo>
                    <a:pt x="0" y="0"/>
                  </a:moveTo>
                  <a:lnTo>
                    <a:pt x="0" y="75593"/>
                  </a:lnTo>
                  <a:lnTo>
                    <a:pt x="15377" y="75593"/>
                  </a:lnTo>
                  <a:cubicBezTo>
                    <a:pt x="14999" y="33659"/>
                    <a:pt x="8256"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8" name="Google Shape;2648;p27"/>
            <p:cNvSpPr/>
            <p:nvPr/>
          </p:nvSpPr>
          <p:spPr>
            <a:xfrm>
              <a:off x="1440600" y="2197550"/>
              <a:ext cx="214850" cy="1797325"/>
            </a:xfrm>
            <a:custGeom>
              <a:rect b="b" l="l" r="r" t="t"/>
              <a:pathLst>
                <a:path extrusionOk="0" h="71893" w="8594">
                  <a:moveTo>
                    <a:pt x="4317" y="0"/>
                  </a:moveTo>
                  <a:lnTo>
                    <a:pt x="0" y="617"/>
                  </a:lnTo>
                  <a:lnTo>
                    <a:pt x="0" y="71893"/>
                  </a:lnTo>
                  <a:lnTo>
                    <a:pt x="8594" y="71893"/>
                  </a:lnTo>
                  <a:cubicBezTo>
                    <a:pt x="8594" y="21902"/>
                    <a:pt x="4317" y="0"/>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9" name="Google Shape;2649;p27"/>
            <p:cNvSpPr/>
            <p:nvPr/>
          </p:nvSpPr>
          <p:spPr>
            <a:xfrm>
              <a:off x="1440600" y="2035925"/>
              <a:ext cx="214850" cy="206400"/>
            </a:xfrm>
            <a:custGeom>
              <a:rect b="b" l="l" r="r" t="t"/>
              <a:pathLst>
                <a:path extrusionOk="0" h="8256" w="8594">
                  <a:moveTo>
                    <a:pt x="0" y="0"/>
                  </a:moveTo>
                  <a:lnTo>
                    <a:pt x="0" y="7082"/>
                  </a:lnTo>
                  <a:lnTo>
                    <a:pt x="8594" y="8256"/>
                  </a:lnTo>
                  <a:lnTo>
                    <a:pt x="8594" y="27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50" name="Google Shape;2650;p27"/>
          <p:cNvGrpSpPr/>
          <p:nvPr/>
        </p:nvGrpSpPr>
        <p:grpSpPr>
          <a:xfrm>
            <a:off x="23" y="-132175"/>
            <a:ext cx="1291188" cy="5305618"/>
            <a:chOff x="1440600" y="197825"/>
            <a:chExt cx="990175" cy="3797050"/>
          </a:xfrm>
        </p:grpSpPr>
        <p:sp>
          <p:nvSpPr>
            <p:cNvPr id="2651" name="Google Shape;2651;p27"/>
            <p:cNvSpPr/>
            <p:nvPr/>
          </p:nvSpPr>
          <p:spPr>
            <a:xfrm>
              <a:off x="1440600" y="197825"/>
              <a:ext cx="990175" cy="1889850"/>
            </a:xfrm>
            <a:custGeom>
              <a:rect b="b" l="l" r="r" t="t"/>
              <a:pathLst>
                <a:path extrusionOk="0" h="75594" w="39607">
                  <a:moveTo>
                    <a:pt x="0" y="1"/>
                  </a:moveTo>
                  <a:lnTo>
                    <a:pt x="0" y="75593"/>
                  </a:lnTo>
                  <a:lnTo>
                    <a:pt x="219" y="75593"/>
                  </a:lnTo>
                  <a:cubicBezTo>
                    <a:pt x="21405" y="75593"/>
                    <a:pt x="38652" y="42074"/>
                    <a:pt x="39606"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2" name="Google Shape;2652;p27"/>
            <p:cNvSpPr/>
            <p:nvPr/>
          </p:nvSpPr>
          <p:spPr>
            <a:xfrm>
              <a:off x="1440600" y="2105050"/>
              <a:ext cx="590825" cy="1889825"/>
            </a:xfrm>
            <a:custGeom>
              <a:rect b="b" l="l" r="r" t="t"/>
              <a:pathLst>
                <a:path extrusionOk="0" h="75593" w="23633">
                  <a:moveTo>
                    <a:pt x="0" y="0"/>
                  </a:moveTo>
                  <a:lnTo>
                    <a:pt x="0" y="75593"/>
                  </a:lnTo>
                  <a:lnTo>
                    <a:pt x="23633" y="75593"/>
                  </a:lnTo>
                  <a:cubicBezTo>
                    <a:pt x="23056" y="33659"/>
                    <a:pt x="12712"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3" name="Google Shape;2653;p27"/>
            <p:cNvSpPr/>
            <p:nvPr/>
          </p:nvSpPr>
          <p:spPr>
            <a:xfrm>
              <a:off x="1440600" y="197825"/>
              <a:ext cx="858875" cy="1889850"/>
            </a:xfrm>
            <a:custGeom>
              <a:rect b="b" l="l" r="r" t="t"/>
              <a:pathLst>
                <a:path extrusionOk="0" h="75594" w="34355">
                  <a:moveTo>
                    <a:pt x="0" y="1"/>
                  </a:moveTo>
                  <a:lnTo>
                    <a:pt x="0" y="75593"/>
                  </a:lnTo>
                  <a:lnTo>
                    <a:pt x="179" y="75593"/>
                  </a:lnTo>
                  <a:cubicBezTo>
                    <a:pt x="18560" y="75593"/>
                    <a:pt x="33539" y="42074"/>
                    <a:pt x="343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4" name="Google Shape;2654;p27"/>
            <p:cNvSpPr/>
            <p:nvPr/>
          </p:nvSpPr>
          <p:spPr>
            <a:xfrm>
              <a:off x="1440600" y="197825"/>
              <a:ext cx="644550" cy="1889850"/>
            </a:xfrm>
            <a:custGeom>
              <a:rect b="b" l="l" r="r" t="t"/>
              <a:pathLst>
                <a:path extrusionOk="0" h="75594" w="25782">
                  <a:moveTo>
                    <a:pt x="0" y="1"/>
                  </a:moveTo>
                  <a:lnTo>
                    <a:pt x="0" y="75593"/>
                  </a:lnTo>
                  <a:lnTo>
                    <a:pt x="139" y="75593"/>
                  </a:lnTo>
                  <a:cubicBezTo>
                    <a:pt x="13905" y="75593"/>
                    <a:pt x="25144" y="42074"/>
                    <a:pt x="2578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5" name="Google Shape;2655;p27"/>
            <p:cNvSpPr/>
            <p:nvPr/>
          </p:nvSpPr>
          <p:spPr>
            <a:xfrm>
              <a:off x="1526125" y="471350"/>
              <a:ext cx="341675" cy="1616325"/>
            </a:xfrm>
            <a:custGeom>
              <a:rect b="b" l="l" r="r" t="t"/>
              <a:pathLst>
                <a:path extrusionOk="0" h="64653" w="13667">
                  <a:moveTo>
                    <a:pt x="5690" y="1"/>
                  </a:moveTo>
                  <a:cubicBezTo>
                    <a:pt x="5690" y="1"/>
                    <a:pt x="8177" y="38215"/>
                    <a:pt x="1" y="64652"/>
                  </a:cubicBezTo>
                  <a:cubicBezTo>
                    <a:pt x="13508" y="46788"/>
                    <a:pt x="13667" y="1"/>
                    <a:pt x="136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6" name="Google Shape;2656;p27"/>
            <p:cNvSpPr/>
            <p:nvPr/>
          </p:nvSpPr>
          <p:spPr>
            <a:xfrm>
              <a:off x="1440600" y="2105050"/>
              <a:ext cx="512750" cy="1889825"/>
            </a:xfrm>
            <a:custGeom>
              <a:rect b="b" l="l" r="r" t="t"/>
              <a:pathLst>
                <a:path extrusionOk="0" h="75593" w="20510">
                  <a:moveTo>
                    <a:pt x="0" y="0"/>
                  </a:moveTo>
                  <a:lnTo>
                    <a:pt x="0" y="75593"/>
                  </a:lnTo>
                  <a:lnTo>
                    <a:pt x="20509" y="75593"/>
                  </a:lnTo>
                  <a:cubicBezTo>
                    <a:pt x="20012" y="33659"/>
                    <a:pt x="11021" y="239"/>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7" name="Google Shape;2657;p27"/>
            <p:cNvSpPr/>
            <p:nvPr/>
          </p:nvSpPr>
          <p:spPr>
            <a:xfrm>
              <a:off x="1440600" y="2105050"/>
              <a:ext cx="384450" cy="1889825"/>
            </a:xfrm>
            <a:custGeom>
              <a:rect b="b" l="l" r="r" t="t"/>
              <a:pathLst>
                <a:path extrusionOk="0" h="75593" w="15378">
                  <a:moveTo>
                    <a:pt x="0" y="0"/>
                  </a:moveTo>
                  <a:lnTo>
                    <a:pt x="0" y="75593"/>
                  </a:lnTo>
                  <a:lnTo>
                    <a:pt x="15377" y="75593"/>
                  </a:lnTo>
                  <a:cubicBezTo>
                    <a:pt x="14999" y="33659"/>
                    <a:pt x="8256" y="239"/>
                    <a:pt x="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8" name="Google Shape;2658;p27"/>
            <p:cNvSpPr/>
            <p:nvPr/>
          </p:nvSpPr>
          <p:spPr>
            <a:xfrm>
              <a:off x="1440600" y="2197550"/>
              <a:ext cx="214850" cy="1797325"/>
            </a:xfrm>
            <a:custGeom>
              <a:rect b="b" l="l" r="r" t="t"/>
              <a:pathLst>
                <a:path extrusionOk="0" h="71893" w="8594">
                  <a:moveTo>
                    <a:pt x="4317" y="0"/>
                  </a:moveTo>
                  <a:lnTo>
                    <a:pt x="0" y="617"/>
                  </a:lnTo>
                  <a:lnTo>
                    <a:pt x="0" y="71893"/>
                  </a:lnTo>
                  <a:lnTo>
                    <a:pt x="8594" y="71893"/>
                  </a:lnTo>
                  <a:cubicBezTo>
                    <a:pt x="8594" y="21902"/>
                    <a:pt x="4317" y="0"/>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9" name="Google Shape;2659;p27"/>
            <p:cNvSpPr/>
            <p:nvPr/>
          </p:nvSpPr>
          <p:spPr>
            <a:xfrm>
              <a:off x="1440600" y="2035925"/>
              <a:ext cx="214850" cy="206400"/>
            </a:xfrm>
            <a:custGeom>
              <a:rect b="b" l="l" r="r" t="t"/>
              <a:pathLst>
                <a:path extrusionOk="0" h="8256" w="8594">
                  <a:moveTo>
                    <a:pt x="0" y="0"/>
                  </a:moveTo>
                  <a:lnTo>
                    <a:pt x="0" y="7082"/>
                  </a:lnTo>
                  <a:lnTo>
                    <a:pt x="8594" y="8256"/>
                  </a:lnTo>
                  <a:lnTo>
                    <a:pt x="8594" y="27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60" name="Google Shape;2660;p27"/>
          <p:cNvGrpSpPr/>
          <p:nvPr/>
        </p:nvGrpSpPr>
        <p:grpSpPr>
          <a:xfrm>
            <a:off x="-417858" y="-823150"/>
            <a:ext cx="9978772" cy="1382075"/>
            <a:chOff x="193475" y="-693375"/>
            <a:chExt cx="7221575" cy="1382075"/>
          </a:xfrm>
        </p:grpSpPr>
        <p:sp>
          <p:nvSpPr>
            <p:cNvPr id="2661" name="Google Shape;2661;p27"/>
            <p:cNvSpPr/>
            <p:nvPr/>
          </p:nvSpPr>
          <p:spPr>
            <a:xfrm>
              <a:off x="363575" y="384325"/>
              <a:ext cx="6883875" cy="304375"/>
            </a:xfrm>
            <a:custGeom>
              <a:rect b="b" l="l" r="r" t="t"/>
              <a:pathLst>
                <a:path extrusionOk="0" h="12175" w="275355">
                  <a:moveTo>
                    <a:pt x="0" y="0"/>
                  </a:moveTo>
                  <a:lnTo>
                    <a:pt x="0" y="9390"/>
                  </a:lnTo>
                  <a:lnTo>
                    <a:pt x="0" y="10782"/>
                  </a:lnTo>
                  <a:lnTo>
                    <a:pt x="14522" y="10782"/>
                  </a:lnTo>
                  <a:lnTo>
                    <a:pt x="14522" y="9370"/>
                  </a:lnTo>
                  <a:lnTo>
                    <a:pt x="16869" y="9370"/>
                  </a:lnTo>
                  <a:lnTo>
                    <a:pt x="16869" y="12175"/>
                  </a:lnTo>
                  <a:lnTo>
                    <a:pt x="30913" y="12175"/>
                  </a:lnTo>
                  <a:lnTo>
                    <a:pt x="30913" y="9370"/>
                  </a:lnTo>
                  <a:lnTo>
                    <a:pt x="33261" y="9370"/>
                  </a:lnTo>
                  <a:lnTo>
                    <a:pt x="33261" y="10782"/>
                  </a:lnTo>
                  <a:lnTo>
                    <a:pt x="47782" y="10782"/>
                  </a:lnTo>
                  <a:lnTo>
                    <a:pt x="47782" y="9370"/>
                  </a:lnTo>
                  <a:lnTo>
                    <a:pt x="50110" y="9370"/>
                  </a:lnTo>
                  <a:lnTo>
                    <a:pt x="50110" y="12175"/>
                  </a:lnTo>
                  <a:lnTo>
                    <a:pt x="64632" y="12175"/>
                  </a:lnTo>
                  <a:lnTo>
                    <a:pt x="64632" y="9370"/>
                  </a:lnTo>
                  <a:lnTo>
                    <a:pt x="66979" y="9370"/>
                  </a:lnTo>
                  <a:lnTo>
                    <a:pt x="66979" y="10782"/>
                  </a:lnTo>
                  <a:lnTo>
                    <a:pt x="81023" y="10782"/>
                  </a:lnTo>
                  <a:lnTo>
                    <a:pt x="81023" y="9370"/>
                  </a:lnTo>
                  <a:lnTo>
                    <a:pt x="83370" y="9370"/>
                  </a:lnTo>
                  <a:lnTo>
                    <a:pt x="83370" y="12175"/>
                  </a:lnTo>
                  <a:lnTo>
                    <a:pt x="97892" y="12175"/>
                  </a:lnTo>
                  <a:lnTo>
                    <a:pt x="97892" y="9370"/>
                  </a:lnTo>
                  <a:lnTo>
                    <a:pt x="101174" y="9370"/>
                  </a:lnTo>
                  <a:lnTo>
                    <a:pt x="101174" y="10782"/>
                  </a:lnTo>
                  <a:lnTo>
                    <a:pt x="115656" y="10782"/>
                  </a:lnTo>
                  <a:lnTo>
                    <a:pt x="115656" y="9370"/>
                  </a:lnTo>
                  <a:lnTo>
                    <a:pt x="118481" y="9370"/>
                  </a:lnTo>
                  <a:lnTo>
                    <a:pt x="118481" y="12175"/>
                  </a:lnTo>
                  <a:lnTo>
                    <a:pt x="133460" y="12175"/>
                  </a:lnTo>
                  <a:lnTo>
                    <a:pt x="133460" y="9370"/>
                  </a:lnTo>
                  <a:lnTo>
                    <a:pt x="136285" y="9370"/>
                  </a:lnTo>
                  <a:lnTo>
                    <a:pt x="136285" y="10782"/>
                  </a:lnTo>
                  <a:lnTo>
                    <a:pt x="151722" y="10782"/>
                  </a:lnTo>
                  <a:lnTo>
                    <a:pt x="151722" y="9370"/>
                  </a:lnTo>
                  <a:lnTo>
                    <a:pt x="154527" y="9370"/>
                  </a:lnTo>
                  <a:lnTo>
                    <a:pt x="154527" y="12175"/>
                  </a:lnTo>
                  <a:lnTo>
                    <a:pt x="169048" y="12175"/>
                  </a:lnTo>
                  <a:lnTo>
                    <a:pt x="169048" y="9370"/>
                  </a:lnTo>
                  <a:lnTo>
                    <a:pt x="172331" y="9370"/>
                  </a:lnTo>
                  <a:lnTo>
                    <a:pt x="172331" y="10782"/>
                  </a:lnTo>
                  <a:lnTo>
                    <a:pt x="186852" y="10782"/>
                  </a:lnTo>
                  <a:lnTo>
                    <a:pt x="186852" y="9370"/>
                  </a:lnTo>
                  <a:lnTo>
                    <a:pt x="190115" y="9370"/>
                  </a:lnTo>
                  <a:lnTo>
                    <a:pt x="190115" y="12175"/>
                  </a:lnTo>
                  <a:lnTo>
                    <a:pt x="204636" y="12175"/>
                  </a:lnTo>
                  <a:lnTo>
                    <a:pt x="204636" y="9370"/>
                  </a:lnTo>
                  <a:lnTo>
                    <a:pt x="207441" y="9370"/>
                  </a:lnTo>
                  <a:lnTo>
                    <a:pt x="207441" y="12175"/>
                  </a:lnTo>
                  <a:lnTo>
                    <a:pt x="222440" y="12175"/>
                  </a:lnTo>
                  <a:lnTo>
                    <a:pt x="222440" y="9370"/>
                  </a:lnTo>
                  <a:lnTo>
                    <a:pt x="225722" y="9370"/>
                  </a:lnTo>
                  <a:lnTo>
                    <a:pt x="225722" y="10782"/>
                  </a:lnTo>
                  <a:lnTo>
                    <a:pt x="240224" y="10782"/>
                  </a:lnTo>
                  <a:lnTo>
                    <a:pt x="240224" y="9370"/>
                  </a:lnTo>
                  <a:lnTo>
                    <a:pt x="243507" y="9370"/>
                  </a:lnTo>
                  <a:lnTo>
                    <a:pt x="243507" y="12175"/>
                  </a:lnTo>
                  <a:lnTo>
                    <a:pt x="257551" y="12175"/>
                  </a:lnTo>
                  <a:lnTo>
                    <a:pt x="257551" y="9370"/>
                  </a:lnTo>
                  <a:lnTo>
                    <a:pt x="260833" y="9370"/>
                  </a:lnTo>
                  <a:lnTo>
                    <a:pt x="260833" y="10782"/>
                  </a:lnTo>
                  <a:lnTo>
                    <a:pt x="275355" y="10782"/>
                  </a:lnTo>
                  <a:lnTo>
                    <a:pt x="27535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2" name="Google Shape;2662;p27"/>
            <p:cNvSpPr/>
            <p:nvPr/>
          </p:nvSpPr>
          <p:spPr>
            <a:xfrm>
              <a:off x="363575" y="-634175"/>
              <a:ext cx="6695900" cy="1158775"/>
            </a:xfrm>
            <a:custGeom>
              <a:rect b="b" l="l" r="r" t="t"/>
              <a:pathLst>
                <a:path extrusionOk="0" h="46351" w="267836">
                  <a:moveTo>
                    <a:pt x="0" y="0"/>
                  </a:moveTo>
                  <a:lnTo>
                    <a:pt x="0" y="46350"/>
                  </a:lnTo>
                  <a:lnTo>
                    <a:pt x="267835" y="46350"/>
                  </a:lnTo>
                  <a:lnTo>
                    <a:pt x="26783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3" name="Google Shape;2663;p27"/>
            <p:cNvSpPr/>
            <p:nvPr/>
          </p:nvSpPr>
          <p:spPr>
            <a:xfrm>
              <a:off x="363575"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4" name="Google Shape;2664;p27"/>
            <p:cNvSpPr/>
            <p:nvPr/>
          </p:nvSpPr>
          <p:spPr>
            <a:xfrm>
              <a:off x="4341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5" name="Google Shape;2665;p27"/>
            <p:cNvSpPr/>
            <p:nvPr/>
          </p:nvSpPr>
          <p:spPr>
            <a:xfrm>
              <a:off x="785300" y="-634175"/>
              <a:ext cx="351125" cy="1228900"/>
            </a:xfrm>
            <a:custGeom>
              <a:rect b="b" l="l" r="r" t="t"/>
              <a:pathLst>
                <a:path extrusionOk="0" h="49156" w="14045">
                  <a:moveTo>
                    <a:pt x="0" y="0"/>
                  </a:moveTo>
                  <a:lnTo>
                    <a:pt x="0" y="49155"/>
                  </a:lnTo>
                  <a:lnTo>
                    <a:pt x="14044" y="49155"/>
                  </a:lnTo>
                  <a:lnTo>
                    <a:pt x="14044"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6" name="Google Shape;2666;p27"/>
            <p:cNvSpPr/>
            <p:nvPr/>
          </p:nvSpPr>
          <p:spPr>
            <a:xfrm>
              <a:off x="867350" y="-634175"/>
              <a:ext cx="187025" cy="1228900"/>
            </a:xfrm>
            <a:custGeom>
              <a:rect b="b" l="l" r="r" t="t"/>
              <a:pathLst>
                <a:path extrusionOk="0" h="49156" w="7481">
                  <a:moveTo>
                    <a:pt x="0" y="0"/>
                  </a:moveTo>
                  <a:lnTo>
                    <a:pt x="0" y="49155"/>
                  </a:lnTo>
                  <a:lnTo>
                    <a:pt x="7480" y="49155"/>
                  </a:lnTo>
                  <a:lnTo>
                    <a:pt x="7480"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7" name="Google Shape;2667;p27"/>
            <p:cNvSpPr/>
            <p:nvPr/>
          </p:nvSpPr>
          <p:spPr>
            <a:xfrm>
              <a:off x="119507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8" name="Google Shape;2668;p27"/>
            <p:cNvSpPr/>
            <p:nvPr/>
          </p:nvSpPr>
          <p:spPr>
            <a:xfrm>
              <a:off x="1277150" y="-634175"/>
              <a:ext cx="198950" cy="1194575"/>
            </a:xfrm>
            <a:custGeom>
              <a:rect b="b" l="l" r="r" t="t"/>
              <a:pathLst>
                <a:path extrusionOk="0" h="47783" w="7958">
                  <a:moveTo>
                    <a:pt x="0" y="0"/>
                  </a:moveTo>
                  <a:lnTo>
                    <a:pt x="0" y="47782"/>
                  </a:lnTo>
                  <a:lnTo>
                    <a:pt x="7957" y="47782"/>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9" name="Google Shape;2669;p27"/>
            <p:cNvSpPr/>
            <p:nvPr/>
          </p:nvSpPr>
          <p:spPr>
            <a:xfrm>
              <a:off x="1616300" y="-634175"/>
              <a:ext cx="363075" cy="1228900"/>
            </a:xfrm>
            <a:custGeom>
              <a:rect b="b" l="l" r="r" t="t"/>
              <a:pathLst>
                <a:path extrusionOk="0" h="49156" w="14523">
                  <a:moveTo>
                    <a:pt x="1" y="0"/>
                  </a:moveTo>
                  <a:lnTo>
                    <a:pt x="1" y="49155"/>
                  </a:lnTo>
                  <a:lnTo>
                    <a:pt x="14523" y="49155"/>
                  </a:lnTo>
                  <a:lnTo>
                    <a:pt x="14523"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0" name="Google Shape;2670;p27"/>
            <p:cNvSpPr/>
            <p:nvPr/>
          </p:nvSpPr>
          <p:spPr>
            <a:xfrm>
              <a:off x="1698375" y="-634175"/>
              <a:ext cx="210875" cy="1228900"/>
            </a:xfrm>
            <a:custGeom>
              <a:rect b="b" l="l" r="r" t="t"/>
              <a:pathLst>
                <a:path extrusionOk="0" h="49156" w="8435">
                  <a:moveTo>
                    <a:pt x="0" y="0"/>
                  </a:moveTo>
                  <a:lnTo>
                    <a:pt x="0" y="49155"/>
                  </a:lnTo>
                  <a:lnTo>
                    <a:pt x="8435" y="49155"/>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1" name="Google Shape;2671;p27"/>
            <p:cNvSpPr/>
            <p:nvPr/>
          </p:nvSpPr>
          <p:spPr>
            <a:xfrm>
              <a:off x="2038025" y="-634175"/>
              <a:ext cx="351150" cy="1194575"/>
            </a:xfrm>
            <a:custGeom>
              <a:rect b="b" l="l" r="r" t="t"/>
              <a:pathLst>
                <a:path extrusionOk="0" h="47783" w="14046">
                  <a:moveTo>
                    <a:pt x="1" y="0"/>
                  </a:moveTo>
                  <a:lnTo>
                    <a:pt x="1" y="47782"/>
                  </a:lnTo>
                  <a:lnTo>
                    <a:pt x="14045" y="47782"/>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2" name="Google Shape;2672;p27"/>
            <p:cNvSpPr/>
            <p:nvPr/>
          </p:nvSpPr>
          <p:spPr>
            <a:xfrm>
              <a:off x="2108150"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3" name="Google Shape;2673;p27"/>
            <p:cNvSpPr/>
            <p:nvPr/>
          </p:nvSpPr>
          <p:spPr>
            <a:xfrm>
              <a:off x="2447825" y="-634175"/>
              <a:ext cx="363075" cy="1228900"/>
            </a:xfrm>
            <a:custGeom>
              <a:rect b="b" l="l" r="r" t="t"/>
              <a:pathLst>
                <a:path extrusionOk="0" h="49156" w="14523">
                  <a:moveTo>
                    <a:pt x="0" y="0"/>
                  </a:moveTo>
                  <a:lnTo>
                    <a:pt x="0"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4" name="Google Shape;2674;p27"/>
            <p:cNvSpPr/>
            <p:nvPr/>
          </p:nvSpPr>
          <p:spPr>
            <a:xfrm>
              <a:off x="25293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5" name="Google Shape;2675;p27"/>
            <p:cNvSpPr/>
            <p:nvPr/>
          </p:nvSpPr>
          <p:spPr>
            <a:xfrm>
              <a:off x="28929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6" name="Google Shape;2676;p27"/>
            <p:cNvSpPr/>
            <p:nvPr/>
          </p:nvSpPr>
          <p:spPr>
            <a:xfrm>
              <a:off x="29739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7" name="Google Shape;2677;p27"/>
            <p:cNvSpPr/>
            <p:nvPr/>
          </p:nvSpPr>
          <p:spPr>
            <a:xfrm>
              <a:off x="3325600" y="-634175"/>
              <a:ext cx="374500" cy="1228900"/>
            </a:xfrm>
            <a:custGeom>
              <a:rect b="b" l="l" r="r" t="t"/>
              <a:pathLst>
                <a:path extrusionOk="0" h="49156" w="14980">
                  <a:moveTo>
                    <a:pt x="0" y="0"/>
                  </a:moveTo>
                  <a:lnTo>
                    <a:pt x="0" y="49155"/>
                  </a:lnTo>
                  <a:lnTo>
                    <a:pt x="14979" y="49155"/>
                  </a:lnTo>
                  <a:lnTo>
                    <a:pt x="1497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8" name="Google Shape;2678;p27"/>
            <p:cNvSpPr/>
            <p:nvPr/>
          </p:nvSpPr>
          <p:spPr>
            <a:xfrm>
              <a:off x="3407650" y="-634175"/>
              <a:ext cx="210375" cy="1228900"/>
            </a:xfrm>
            <a:custGeom>
              <a:rect b="b" l="l" r="r" t="t"/>
              <a:pathLst>
                <a:path extrusionOk="0" h="49156" w="8415">
                  <a:moveTo>
                    <a:pt x="0" y="0"/>
                  </a:moveTo>
                  <a:lnTo>
                    <a:pt x="0" y="49155"/>
                  </a:lnTo>
                  <a:lnTo>
                    <a:pt x="8415" y="49155"/>
                  </a:lnTo>
                  <a:lnTo>
                    <a:pt x="841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9" name="Google Shape;2679;p27"/>
            <p:cNvSpPr/>
            <p:nvPr/>
          </p:nvSpPr>
          <p:spPr>
            <a:xfrm>
              <a:off x="3770675" y="-634175"/>
              <a:ext cx="385950" cy="1194575"/>
            </a:xfrm>
            <a:custGeom>
              <a:rect b="b" l="l" r="r" t="t"/>
              <a:pathLst>
                <a:path extrusionOk="0" h="47783" w="15438">
                  <a:moveTo>
                    <a:pt x="1" y="0"/>
                  </a:moveTo>
                  <a:lnTo>
                    <a:pt x="1" y="47782"/>
                  </a:lnTo>
                  <a:lnTo>
                    <a:pt x="15438" y="47782"/>
                  </a:lnTo>
                  <a:lnTo>
                    <a:pt x="15438"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0" name="Google Shape;2680;p27"/>
            <p:cNvSpPr/>
            <p:nvPr/>
          </p:nvSpPr>
          <p:spPr>
            <a:xfrm>
              <a:off x="38641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1" name="Google Shape;2681;p27"/>
            <p:cNvSpPr/>
            <p:nvPr/>
          </p:nvSpPr>
          <p:spPr>
            <a:xfrm>
              <a:off x="42267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2" name="Google Shape;2682;p27"/>
            <p:cNvSpPr/>
            <p:nvPr/>
          </p:nvSpPr>
          <p:spPr>
            <a:xfrm>
              <a:off x="4308775" y="-634175"/>
              <a:ext cx="187025" cy="1228900"/>
            </a:xfrm>
            <a:custGeom>
              <a:rect b="b" l="l" r="r" t="t"/>
              <a:pathLst>
                <a:path extrusionOk="0" h="49156" w="7481">
                  <a:moveTo>
                    <a:pt x="1" y="0"/>
                  </a:moveTo>
                  <a:lnTo>
                    <a:pt x="1" y="49155"/>
                  </a:lnTo>
                  <a:lnTo>
                    <a:pt x="7481" y="49155"/>
                  </a:lnTo>
                  <a:lnTo>
                    <a:pt x="748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3" name="Google Shape;2683;p27"/>
            <p:cNvSpPr/>
            <p:nvPr/>
          </p:nvSpPr>
          <p:spPr>
            <a:xfrm>
              <a:off x="467182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4" name="Google Shape;2684;p27"/>
            <p:cNvSpPr/>
            <p:nvPr/>
          </p:nvSpPr>
          <p:spPr>
            <a:xfrm>
              <a:off x="47419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5" name="Google Shape;2685;p27"/>
            <p:cNvSpPr/>
            <p:nvPr/>
          </p:nvSpPr>
          <p:spPr>
            <a:xfrm>
              <a:off x="51164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6" name="Google Shape;2686;p27"/>
            <p:cNvSpPr/>
            <p:nvPr/>
          </p:nvSpPr>
          <p:spPr>
            <a:xfrm>
              <a:off x="51984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7" name="Google Shape;2687;p27"/>
            <p:cNvSpPr/>
            <p:nvPr/>
          </p:nvSpPr>
          <p:spPr>
            <a:xfrm>
              <a:off x="5549600" y="-634175"/>
              <a:ext cx="375000" cy="1228900"/>
            </a:xfrm>
            <a:custGeom>
              <a:rect b="b" l="l" r="r" t="t"/>
              <a:pathLst>
                <a:path extrusionOk="0" h="49156" w="15000">
                  <a:moveTo>
                    <a:pt x="0" y="0"/>
                  </a:moveTo>
                  <a:lnTo>
                    <a:pt x="0" y="49155"/>
                  </a:lnTo>
                  <a:lnTo>
                    <a:pt x="14999" y="49155"/>
                  </a:lnTo>
                  <a:lnTo>
                    <a:pt x="1499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8" name="Google Shape;2688;p27"/>
            <p:cNvSpPr/>
            <p:nvPr/>
          </p:nvSpPr>
          <p:spPr>
            <a:xfrm>
              <a:off x="5631650" y="-634175"/>
              <a:ext cx="198950" cy="1228900"/>
            </a:xfrm>
            <a:custGeom>
              <a:rect b="b" l="l" r="r" t="t"/>
              <a:pathLst>
                <a:path extrusionOk="0" h="49156" w="7958">
                  <a:moveTo>
                    <a:pt x="0" y="0"/>
                  </a:moveTo>
                  <a:lnTo>
                    <a:pt x="0" y="49155"/>
                  </a:lnTo>
                  <a:lnTo>
                    <a:pt x="7957" y="49155"/>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9" name="Google Shape;2689;p27"/>
            <p:cNvSpPr/>
            <p:nvPr/>
          </p:nvSpPr>
          <p:spPr>
            <a:xfrm>
              <a:off x="60066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0" name="Google Shape;2690;p27"/>
            <p:cNvSpPr/>
            <p:nvPr/>
          </p:nvSpPr>
          <p:spPr>
            <a:xfrm>
              <a:off x="60767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1" name="Google Shape;2691;p27"/>
            <p:cNvSpPr/>
            <p:nvPr/>
          </p:nvSpPr>
          <p:spPr>
            <a:xfrm>
              <a:off x="6451225" y="-634175"/>
              <a:ext cx="351125" cy="1228900"/>
            </a:xfrm>
            <a:custGeom>
              <a:rect b="b" l="l" r="r" t="t"/>
              <a:pathLst>
                <a:path extrusionOk="0" h="49156" w="14045">
                  <a:moveTo>
                    <a:pt x="1" y="0"/>
                  </a:moveTo>
                  <a:lnTo>
                    <a:pt x="1" y="49155"/>
                  </a:lnTo>
                  <a:lnTo>
                    <a:pt x="14045" y="49155"/>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2" name="Google Shape;2692;p27"/>
            <p:cNvSpPr/>
            <p:nvPr/>
          </p:nvSpPr>
          <p:spPr>
            <a:xfrm>
              <a:off x="6532775" y="-634175"/>
              <a:ext cx="187525" cy="1228900"/>
            </a:xfrm>
            <a:custGeom>
              <a:rect b="b" l="l" r="r" t="t"/>
              <a:pathLst>
                <a:path extrusionOk="0" h="49156" w="7501">
                  <a:moveTo>
                    <a:pt x="1" y="0"/>
                  </a:moveTo>
                  <a:lnTo>
                    <a:pt x="1" y="49155"/>
                  </a:lnTo>
                  <a:lnTo>
                    <a:pt x="7501" y="49155"/>
                  </a:lnTo>
                  <a:lnTo>
                    <a:pt x="750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3" name="Google Shape;2693;p27"/>
            <p:cNvSpPr/>
            <p:nvPr/>
          </p:nvSpPr>
          <p:spPr>
            <a:xfrm>
              <a:off x="6884400"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4" name="Google Shape;2694;p27"/>
            <p:cNvSpPr/>
            <p:nvPr/>
          </p:nvSpPr>
          <p:spPr>
            <a:xfrm>
              <a:off x="69783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5" name="Google Shape;2695;p27"/>
            <p:cNvSpPr/>
            <p:nvPr/>
          </p:nvSpPr>
          <p:spPr>
            <a:xfrm>
              <a:off x="211400" y="-634175"/>
              <a:ext cx="7094250" cy="25"/>
            </a:xfrm>
            <a:custGeom>
              <a:rect b="b" l="l" r="r" t="t"/>
              <a:pathLst>
                <a:path extrusionOk="0" fill="none" h="1" w="283770">
                  <a:moveTo>
                    <a:pt x="0" y="0"/>
                  </a:moveTo>
                  <a:lnTo>
                    <a:pt x="283769" y="0"/>
                  </a:lnTo>
                </a:path>
              </a:pathLst>
            </a:custGeom>
            <a:noFill/>
            <a:ln cap="flat" cmpd="sng" w="46750">
              <a:solidFill>
                <a:srgbClr val="FFB726"/>
              </a:solidFill>
              <a:prstDash val="solid"/>
              <a:miter lim="1989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6" name="Google Shape;2696;p27"/>
            <p:cNvSpPr/>
            <p:nvPr/>
          </p:nvSpPr>
          <p:spPr>
            <a:xfrm>
              <a:off x="7287225" y="-693375"/>
              <a:ext cx="127825" cy="128350"/>
            </a:xfrm>
            <a:custGeom>
              <a:rect b="b" l="l" r="r" t="t"/>
              <a:pathLst>
                <a:path extrusionOk="0" h="5134" w="5113">
                  <a:moveTo>
                    <a:pt x="2566" y="1"/>
                  </a:moveTo>
                  <a:cubicBezTo>
                    <a:pt x="1134" y="1"/>
                    <a:pt x="0" y="1155"/>
                    <a:pt x="0" y="2567"/>
                  </a:cubicBezTo>
                  <a:cubicBezTo>
                    <a:pt x="0" y="3979"/>
                    <a:pt x="1134" y="5133"/>
                    <a:pt x="2566" y="5133"/>
                  </a:cubicBezTo>
                  <a:cubicBezTo>
                    <a:pt x="3979" y="5133"/>
                    <a:pt x="5113" y="3979"/>
                    <a:pt x="5113" y="2567"/>
                  </a:cubicBezTo>
                  <a:cubicBezTo>
                    <a:pt x="5113" y="1155"/>
                    <a:pt x="3979" y="1"/>
                    <a:pt x="2566"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7" name="Google Shape;2697;p27"/>
            <p:cNvSpPr/>
            <p:nvPr/>
          </p:nvSpPr>
          <p:spPr>
            <a:xfrm>
              <a:off x="193475" y="-693375"/>
              <a:ext cx="128350" cy="128350"/>
            </a:xfrm>
            <a:custGeom>
              <a:rect b="b" l="l" r="r" t="t"/>
              <a:pathLst>
                <a:path extrusionOk="0" h="5134" w="5134">
                  <a:moveTo>
                    <a:pt x="2567" y="1"/>
                  </a:moveTo>
                  <a:cubicBezTo>
                    <a:pt x="1155" y="1"/>
                    <a:pt x="1" y="1155"/>
                    <a:pt x="1" y="2567"/>
                  </a:cubicBezTo>
                  <a:cubicBezTo>
                    <a:pt x="1" y="3979"/>
                    <a:pt x="1155" y="5133"/>
                    <a:pt x="2567" y="5133"/>
                  </a:cubicBezTo>
                  <a:cubicBezTo>
                    <a:pt x="3979" y="5133"/>
                    <a:pt x="5133" y="3979"/>
                    <a:pt x="5133" y="2567"/>
                  </a:cubicBezTo>
                  <a:cubicBezTo>
                    <a:pt x="5133" y="1155"/>
                    <a:pt x="3979" y="1"/>
                    <a:pt x="2567"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98" name="Google Shape;2698;p27"/>
          <p:cNvGrpSpPr/>
          <p:nvPr/>
        </p:nvGrpSpPr>
        <p:grpSpPr>
          <a:xfrm>
            <a:off x="4409775" y="4094247"/>
            <a:ext cx="3949500" cy="1240100"/>
            <a:chOff x="4409775" y="4094247"/>
            <a:chExt cx="3949500" cy="1240100"/>
          </a:xfrm>
        </p:grpSpPr>
        <p:sp>
          <p:nvSpPr>
            <p:cNvPr id="2699" name="Google Shape;2699;p27"/>
            <p:cNvSpPr/>
            <p:nvPr/>
          </p:nvSpPr>
          <p:spPr>
            <a:xfrm>
              <a:off x="4548200" y="4094247"/>
              <a:ext cx="3667650" cy="1240100"/>
            </a:xfrm>
            <a:custGeom>
              <a:rect b="b" l="l" r="r" t="t"/>
              <a:pathLst>
                <a:path extrusionOk="0" h="49604" w="146706">
                  <a:moveTo>
                    <a:pt x="20782" y="1"/>
                  </a:moveTo>
                  <a:lnTo>
                    <a:pt x="1" y="49603"/>
                  </a:lnTo>
                  <a:lnTo>
                    <a:pt x="146705" y="49603"/>
                  </a:lnTo>
                  <a:lnTo>
                    <a:pt x="125390" y="1"/>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0" name="Google Shape;2700;p27"/>
            <p:cNvSpPr/>
            <p:nvPr/>
          </p:nvSpPr>
          <p:spPr>
            <a:xfrm>
              <a:off x="7675425" y="4094247"/>
              <a:ext cx="683850" cy="1240100"/>
            </a:xfrm>
            <a:custGeom>
              <a:rect b="b" l="l" r="r" t="t"/>
              <a:pathLst>
                <a:path extrusionOk="0" h="49604" w="27354">
                  <a:moveTo>
                    <a:pt x="1" y="1"/>
                  </a:moveTo>
                  <a:lnTo>
                    <a:pt x="21616" y="49603"/>
                  </a:lnTo>
                  <a:lnTo>
                    <a:pt x="27354" y="49603"/>
                  </a:lnTo>
                  <a:lnTo>
                    <a:pt x="3704"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1" name="Google Shape;2701;p27"/>
            <p:cNvSpPr/>
            <p:nvPr/>
          </p:nvSpPr>
          <p:spPr>
            <a:xfrm>
              <a:off x="4409775" y="4094247"/>
              <a:ext cx="683850" cy="1240100"/>
            </a:xfrm>
            <a:custGeom>
              <a:rect b="b" l="l" r="r" t="t"/>
              <a:pathLst>
                <a:path extrusionOk="0" h="49604" w="27354">
                  <a:moveTo>
                    <a:pt x="23651" y="1"/>
                  </a:moveTo>
                  <a:lnTo>
                    <a:pt x="0" y="49603"/>
                  </a:lnTo>
                  <a:lnTo>
                    <a:pt x="5738" y="49603"/>
                  </a:lnTo>
                  <a:lnTo>
                    <a:pt x="27353"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02" name="Google Shape;2702;p27"/>
          <p:cNvSpPr txBox="1"/>
          <p:nvPr>
            <p:ph type="title"/>
          </p:nvPr>
        </p:nvSpPr>
        <p:spPr>
          <a:xfrm>
            <a:off x="742150" y="2514025"/>
            <a:ext cx="3829800" cy="841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600"/>
              <a:buNone/>
              <a:defRPr sz="37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703" name="Google Shape;2703;p27"/>
          <p:cNvSpPr txBox="1"/>
          <p:nvPr>
            <p:ph idx="2" type="title"/>
          </p:nvPr>
        </p:nvSpPr>
        <p:spPr>
          <a:xfrm>
            <a:off x="1940950" y="1190175"/>
            <a:ext cx="1432200" cy="1188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6000"/>
              <a:buNone/>
              <a:defRPr sz="7500">
                <a:solidFill>
                  <a:schemeClr val="accent2"/>
                </a:solidFill>
              </a:defRPr>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p:txBody>
      </p:sp>
      <p:sp>
        <p:nvSpPr>
          <p:cNvPr id="2704" name="Google Shape;2704;p27"/>
          <p:cNvSpPr txBox="1"/>
          <p:nvPr>
            <p:ph idx="1" type="subTitle"/>
          </p:nvPr>
        </p:nvSpPr>
        <p:spPr>
          <a:xfrm>
            <a:off x="1218550" y="3335968"/>
            <a:ext cx="2877000" cy="609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2">
  <p:cSld name="CUSTOM_2_1_2">
    <p:spTree>
      <p:nvGrpSpPr>
        <p:cNvPr id="2705" name="Shape 2705"/>
        <p:cNvGrpSpPr/>
        <p:nvPr/>
      </p:nvGrpSpPr>
      <p:grpSpPr>
        <a:xfrm>
          <a:off x="0" y="0"/>
          <a:ext cx="0" cy="0"/>
          <a:chOff x="0" y="0"/>
          <a:chExt cx="0" cy="0"/>
        </a:xfrm>
      </p:grpSpPr>
      <p:grpSp>
        <p:nvGrpSpPr>
          <p:cNvPr id="2706" name="Google Shape;2706;p28"/>
          <p:cNvGrpSpPr/>
          <p:nvPr/>
        </p:nvGrpSpPr>
        <p:grpSpPr>
          <a:xfrm flipH="1">
            <a:off x="762000" y="347143"/>
            <a:ext cx="8524350" cy="4373107"/>
            <a:chOff x="219690" y="347143"/>
            <a:chExt cx="8524350" cy="4373107"/>
          </a:xfrm>
        </p:grpSpPr>
        <p:sp>
          <p:nvSpPr>
            <p:cNvPr id="2707" name="Google Shape;2707;p28"/>
            <p:cNvSpPr/>
            <p:nvPr/>
          </p:nvSpPr>
          <p:spPr>
            <a:xfrm>
              <a:off x="219690" y="683150"/>
              <a:ext cx="8254275" cy="4037100"/>
            </a:xfrm>
            <a:custGeom>
              <a:rect b="b" l="l" r="r" t="t"/>
              <a:pathLst>
                <a:path extrusionOk="0" h="161484" w="330171">
                  <a:moveTo>
                    <a:pt x="317123" y="0"/>
                  </a:moveTo>
                  <a:lnTo>
                    <a:pt x="0" y="161484"/>
                  </a:lnTo>
                  <a:lnTo>
                    <a:pt x="308269" y="161082"/>
                  </a:lnTo>
                  <a:lnTo>
                    <a:pt x="330171" y="10525"/>
                  </a:lnTo>
                  <a:close/>
                </a:path>
              </a:pathLst>
            </a:custGeom>
            <a:gradFill>
              <a:gsLst>
                <a:gs pos="0">
                  <a:srgbClr val="FFF6DB">
                    <a:alpha val="1568"/>
                  </a:srgbClr>
                </a:gs>
                <a:gs pos="100000">
                  <a:srgbClr val="FAD25C">
                    <a:alpha val="29019"/>
                  </a:srgbClr>
                </a:gs>
              </a:gsLst>
              <a:lin ang="18900044" scaled="0"/>
            </a:gradFill>
            <a:ln>
              <a:noFill/>
            </a:ln>
          </p:spPr>
        </p:sp>
        <p:grpSp>
          <p:nvGrpSpPr>
            <p:cNvPr id="2708" name="Google Shape;2708;p28"/>
            <p:cNvGrpSpPr/>
            <p:nvPr/>
          </p:nvGrpSpPr>
          <p:grpSpPr>
            <a:xfrm>
              <a:off x="8076260" y="347143"/>
              <a:ext cx="667780" cy="667825"/>
              <a:chOff x="8304860" y="-186257"/>
              <a:chExt cx="667780" cy="667825"/>
            </a:xfrm>
          </p:grpSpPr>
          <p:sp>
            <p:nvSpPr>
              <p:cNvPr id="2709" name="Google Shape;2709;p28"/>
              <p:cNvSpPr/>
              <p:nvPr/>
            </p:nvSpPr>
            <p:spPr>
              <a:xfrm rot="2373635">
                <a:off x="8691939" y="-98328"/>
                <a:ext cx="154012" cy="122309"/>
              </a:xfrm>
              <a:custGeom>
                <a:rect b="b" l="l" r="r" t="t"/>
                <a:pathLst>
                  <a:path extrusionOk="0" h="1929" w="2429">
                    <a:moveTo>
                      <a:pt x="250" y="1929"/>
                    </a:moveTo>
                    <a:lnTo>
                      <a:pt x="0" y="464"/>
                    </a:lnTo>
                    <a:cubicBezTo>
                      <a:pt x="0" y="464"/>
                      <a:pt x="1215" y="0"/>
                      <a:pt x="2429" y="464"/>
                    </a:cubicBezTo>
                    <a:lnTo>
                      <a:pt x="2179" y="1929"/>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0" name="Google Shape;2710;p28"/>
              <p:cNvSpPr/>
              <p:nvPr/>
            </p:nvSpPr>
            <p:spPr>
              <a:xfrm rot="2373635">
                <a:off x="8393925" y="-72211"/>
                <a:ext cx="505848" cy="410740"/>
              </a:xfrm>
              <a:custGeom>
                <a:rect b="b" l="l" r="r" t="t"/>
                <a:pathLst>
                  <a:path extrusionOk="0" h="6478" w="7978">
                    <a:moveTo>
                      <a:pt x="0" y="834"/>
                    </a:moveTo>
                    <a:lnTo>
                      <a:pt x="476" y="6478"/>
                    </a:lnTo>
                    <a:cubicBezTo>
                      <a:pt x="2703" y="5787"/>
                      <a:pt x="4977" y="5811"/>
                      <a:pt x="7513" y="6478"/>
                    </a:cubicBezTo>
                    <a:lnTo>
                      <a:pt x="7977" y="834"/>
                    </a:lnTo>
                    <a:cubicBezTo>
                      <a:pt x="5703" y="1"/>
                      <a:pt x="2429" y="1"/>
                      <a:pt x="0" y="834"/>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1" name="Google Shape;2711;p28"/>
              <p:cNvSpPr/>
              <p:nvPr/>
            </p:nvSpPr>
            <p:spPr>
              <a:xfrm rot="2373635">
                <a:off x="8289601" y="239826"/>
                <a:ext cx="446184" cy="112545"/>
              </a:xfrm>
              <a:custGeom>
                <a:rect b="b" l="l" r="r" t="t"/>
                <a:pathLst>
                  <a:path extrusionOk="0" h="1775" w="7037">
                    <a:moveTo>
                      <a:pt x="0" y="798"/>
                    </a:moveTo>
                    <a:lnTo>
                      <a:pt x="1048" y="1655"/>
                    </a:lnTo>
                    <a:lnTo>
                      <a:pt x="5692" y="1774"/>
                    </a:lnTo>
                    <a:lnTo>
                      <a:pt x="7037" y="798"/>
                    </a:lnTo>
                    <a:cubicBezTo>
                      <a:pt x="4656" y="84"/>
                      <a:pt x="2513" y="0"/>
                      <a:pt x="0" y="798"/>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2" name="Google Shape;2712;p28"/>
              <p:cNvSpPr/>
              <p:nvPr/>
            </p:nvSpPr>
            <p:spPr>
              <a:xfrm rot="2373635">
                <a:off x="8345212" y="270738"/>
                <a:ext cx="319373" cy="67210"/>
              </a:xfrm>
              <a:custGeom>
                <a:rect b="b" l="l" r="r" t="t"/>
                <a:pathLst>
                  <a:path extrusionOk="0" h="1060" w="5037">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713" name="Google Shape;2713;p28"/>
          <p:cNvSpPr/>
          <p:nvPr/>
        </p:nvSpPr>
        <p:spPr>
          <a:xfrm>
            <a:off x="-7175" y="3791350"/>
            <a:ext cx="9158700" cy="89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714" name="Google Shape;2714;p28"/>
          <p:cNvGrpSpPr/>
          <p:nvPr/>
        </p:nvGrpSpPr>
        <p:grpSpPr>
          <a:xfrm>
            <a:off x="5" y="-132175"/>
            <a:ext cx="1016910" cy="4951353"/>
            <a:chOff x="1440600" y="197825"/>
            <a:chExt cx="990175" cy="3797050"/>
          </a:xfrm>
        </p:grpSpPr>
        <p:sp>
          <p:nvSpPr>
            <p:cNvPr id="2715" name="Google Shape;2715;p28"/>
            <p:cNvSpPr/>
            <p:nvPr/>
          </p:nvSpPr>
          <p:spPr>
            <a:xfrm>
              <a:off x="1440600" y="197825"/>
              <a:ext cx="990175" cy="1889850"/>
            </a:xfrm>
            <a:custGeom>
              <a:rect b="b" l="l" r="r" t="t"/>
              <a:pathLst>
                <a:path extrusionOk="0" h="75594" w="39607">
                  <a:moveTo>
                    <a:pt x="0" y="1"/>
                  </a:moveTo>
                  <a:lnTo>
                    <a:pt x="0" y="75593"/>
                  </a:lnTo>
                  <a:lnTo>
                    <a:pt x="219" y="75593"/>
                  </a:lnTo>
                  <a:cubicBezTo>
                    <a:pt x="21405" y="75593"/>
                    <a:pt x="38652" y="42074"/>
                    <a:pt x="39606"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6" name="Google Shape;2716;p28"/>
            <p:cNvSpPr/>
            <p:nvPr/>
          </p:nvSpPr>
          <p:spPr>
            <a:xfrm>
              <a:off x="1440600" y="2105050"/>
              <a:ext cx="590825" cy="1889825"/>
            </a:xfrm>
            <a:custGeom>
              <a:rect b="b" l="l" r="r" t="t"/>
              <a:pathLst>
                <a:path extrusionOk="0" h="75593" w="23633">
                  <a:moveTo>
                    <a:pt x="0" y="0"/>
                  </a:moveTo>
                  <a:lnTo>
                    <a:pt x="0" y="75593"/>
                  </a:lnTo>
                  <a:lnTo>
                    <a:pt x="23633" y="75593"/>
                  </a:lnTo>
                  <a:cubicBezTo>
                    <a:pt x="23056" y="33659"/>
                    <a:pt x="12712"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7" name="Google Shape;2717;p28"/>
            <p:cNvSpPr/>
            <p:nvPr/>
          </p:nvSpPr>
          <p:spPr>
            <a:xfrm>
              <a:off x="1440600" y="197825"/>
              <a:ext cx="858875" cy="1889850"/>
            </a:xfrm>
            <a:custGeom>
              <a:rect b="b" l="l" r="r" t="t"/>
              <a:pathLst>
                <a:path extrusionOk="0" h="75594" w="34355">
                  <a:moveTo>
                    <a:pt x="0" y="1"/>
                  </a:moveTo>
                  <a:lnTo>
                    <a:pt x="0" y="75593"/>
                  </a:lnTo>
                  <a:lnTo>
                    <a:pt x="179" y="75593"/>
                  </a:lnTo>
                  <a:cubicBezTo>
                    <a:pt x="18560" y="75593"/>
                    <a:pt x="33539" y="42074"/>
                    <a:pt x="343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8" name="Google Shape;2718;p28"/>
            <p:cNvSpPr/>
            <p:nvPr/>
          </p:nvSpPr>
          <p:spPr>
            <a:xfrm>
              <a:off x="1440600" y="197825"/>
              <a:ext cx="644550" cy="1889850"/>
            </a:xfrm>
            <a:custGeom>
              <a:rect b="b" l="l" r="r" t="t"/>
              <a:pathLst>
                <a:path extrusionOk="0" h="75594" w="25782">
                  <a:moveTo>
                    <a:pt x="0" y="1"/>
                  </a:moveTo>
                  <a:lnTo>
                    <a:pt x="0" y="75593"/>
                  </a:lnTo>
                  <a:lnTo>
                    <a:pt x="139" y="75593"/>
                  </a:lnTo>
                  <a:cubicBezTo>
                    <a:pt x="13905" y="75593"/>
                    <a:pt x="25144" y="42074"/>
                    <a:pt x="2578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9" name="Google Shape;2719;p28"/>
            <p:cNvSpPr/>
            <p:nvPr/>
          </p:nvSpPr>
          <p:spPr>
            <a:xfrm>
              <a:off x="1526125" y="471350"/>
              <a:ext cx="341675" cy="1616325"/>
            </a:xfrm>
            <a:custGeom>
              <a:rect b="b" l="l" r="r" t="t"/>
              <a:pathLst>
                <a:path extrusionOk="0" h="64653" w="13667">
                  <a:moveTo>
                    <a:pt x="5690" y="1"/>
                  </a:moveTo>
                  <a:cubicBezTo>
                    <a:pt x="5690" y="1"/>
                    <a:pt x="8177" y="38215"/>
                    <a:pt x="1" y="64652"/>
                  </a:cubicBezTo>
                  <a:cubicBezTo>
                    <a:pt x="13508" y="46788"/>
                    <a:pt x="13667" y="1"/>
                    <a:pt x="136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0" name="Google Shape;2720;p28"/>
            <p:cNvSpPr/>
            <p:nvPr/>
          </p:nvSpPr>
          <p:spPr>
            <a:xfrm>
              <a:off x="1440600" y="2105050"/>
              <a:ext cx="512750" cy="1889825"/>
            </a:xfrm>
            <a:custGeom>
              <a:rect b="b" l="l" r="r" t="t"/>
              <a:pathLst>
                <a:path extrusionOk="0" h="75593" w="20510">
                  <a:moveTo>
                    <a:pt x="0" y="0"/>
                  </a:moveTo>
                  <a:lnTo>
                    <a:pt x="0" y="75593"/>
                  </a:lnTo>
                  <a:lnTo>
                    <a:pt x="20509" y="75593"/>
                  </a:lnTo>
                  <a:cubicBezTo>
                    <a:pt x="20012" y="33659"/>
                    <a:pt x="11021" y="239"/>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1" name="Google Shape;2721;p28"/>
            <p:cNvSpPr/>
            <p:nvPr/>
          </p:nvSpPr>
          <p:spPr>
            <a:xfrm>
              <a:off x="1440600" y="2105050"/>
              <a:ext cx="384450" cy="1889825"/>
            </a:xfrm>
            <a:custGeom>
              <a:rect b="b" l="l" r="r" t="t"/>
              <a:pathLst>
                <a:path extrusionOk="0" h="75593" w="15378">
                  <a:moveTo>
                    <a:pt x="0" y="0"/>
                  </a:moveTo>
                  <a:lnTo>
                    <a:pt x="0" y="75593"/>
                  </a:lnTo>
                  <a:lnTo>
                    <a:pt x="15377" y="75593"/>
                  </a:lnTo>
                  <a:cubicBezTo>
                    <a:pt x="14999" y="33659"/>
                    <a:pt x="8256" y="239"/>
                    <a:pt x="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2" name="Google Shape;2722;p28"/>
            <p:cNvSpPr/>
            <p:nvPr/>
          </p:nvSpPr>
          <p:spPr>
            <a:xfrm>
              <a:off x="1440600" y="2197550"/>
              <a:ext cx="214850" cy="1797325"/>
            </a:xfrm>
            <a:custGeom>
              <a:rect b="b" l="l" r="r" t="t"/>
              <a:pathLst>
                <a:path extrusionOk="0" h="71893" w="8594">
                  <a:moveTo>
                    <a:pt x="4317" y="0"/>
                  </a:moveTo>
                  <a:lnTo>
                    <a:pt x="0" y="617"/>
                  </a:lnTo>
                  <a:lnTo>
                    <a:pt x="0" y="71893"/>
                  </a:lnTo>
                  <a:lnTo>
                    <a:pt x="8594" y="71893"/>
                  </a:lnTo>
                  <a:cubicBezTo>
                    <a:pt x="8594" y="21902"/>
                    <a:pt x="4317" y="0"/>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3" name="Google Shape;2723;p28"/>
            <p:cNvSpPr/>
            <p:nvPr/>
          </p:nvSpPr>
          <p:spPr>
            <a:xfrm>
              <a:off x="1440600" y="2035925"/>
              <a:ext cx="214850" cy="206400"/>
            </a:xfrm>
            <a:custGeom>
              <a:rect b="b" l="l" r="r" t="t"/>
              <a:pathLst>
                <a:path extrusionOk="0" h="8256" w="8594">
                  <a:moveTo>
                    <a:pt x="0" y="0"/>
                  </a:moveTo>
                  <a:lnTo>
                    <a:pt x="0" y="7082"/>
                  </a:lnTo>
                  <a:lnTo>
                    <a:pt x="8594" y="8256"/>
                  </a:lnTo>
                  <a:lnTo>
                    <a:pt x="8594" y="27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24" name="Google Shape;2724;p28"/>
          <p:cNvGrpSpPr/>
          <p:nvPr/>
        </p:nvGrpSpPr>
        <p:grpSpPr>
          <a:xfrm flipH="1">
            <a:off x="8134537" y="-132175"/>
            <a:ext cx="1016910" cy="4951353"/>
            <a:chOff x="1440600" y="197825"/>
            <a:chExt cx="990175" cy="3797050"/>
          </a:xfrm>
        </p:grpSpPr>
        <p:sp>
          <p:nvSpPr>
            <p:cNvPr id="2725" name="Google Shape;2725;p28"/>
            <p:cNvSpPr/>
            <p:nvPr/>
          </p:nvSpPr>
          <p:spPr>
            <a:xfrm>
              <a:off x="1440600" y="197825"/>
              <a:ext cx="990175" cy="1889850"/>
            </a:xfrm>
            <a:custGeom>
              <a:rect b="b" l="l" r="r" t="t"/>
              <a:pathLst>
                <a:path extrusionOk="0" h="75594" w="39607">
                  <a:moveTo>
                    <a:pt x="0" y="1"/>
                  </a:moveTo>
                  <a:lnTo>
                    <a:pt x="0" y="75593"/>
                  </a:lnTo>
                  <a:lnTo>
                    <a:pt x="219" y="75593"/>
                  </a:lnTo>
                  <a:cubicBezTo>
                    <a:pt x="21405" y="75593"/>
                    <a:pt x="38652" y="42074"/>
                    <a:pt x="39606"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6" name="Google Shape;2726;p28"/>
            <p:cNvSpPr/>
            <p:nvPr/>
          </p:nvSpPr>
          <p:spPr>
            <a:xfrm>
              <a:off x="1440600" y="2105050"/>
              <a:ext cx="590825" cy="1889825"/>
            </a:xfrm>
            <a:custGeom>
              <a:rect b="b" l="l" r="r" t="t"/>
              <a:pathLst>
                <a:path extrusionOk="0" h="75593" w="23633">
                  <a:moveTo>
                    <a:pt x="0" y="0"/>
                  </a:moveTo>
                  <a:lnTo>
                    <a:pt x="0" y="75593"/>
                  </a:lnTo>
                  <a:lnTo>
                    <a:pt x="23633" y="75593"/>
                  </a:lnTo>
                  <a:cubicBezTo>
                    <a:pt x="23056" y="33659"/>
                    <a:pt x="12712"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7" name="Google Shape;2727;p28"/>
            <p:cNvSpPr/>
            <p:nvPr/>
          </p:nvSpPr>
          <p:spPr>
            <a:xfrm>
              <a:off x="1440600" y="197825"/>
              <a:ext cx="858875" cy="1889850"/>
            </a:xfrm>
            <a:custGeom>
              <a:rect b="b" l="l" r="r" t="t"/>
              <a:pathLst>
                <a:path extrusionOk="0" h="75594" w="34355">
                  <a:moveTo>
                    <a:pt x="0" y="1"/>
                  </a:moveTo>
                  <a:lnTo>
                    <a:pt x="0" y="75593"/>
                  </a:lnTo>
                  <a:lnTo>
                    <a:pt x="179" y="75593"/>
                  </a:lnTo>
                  <a:cubicBezTo>
                    <a:pt x="18560" y="75593"/>
                    <a:pt x="33539" y="42074"/>
                    <a:pt x="343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8" name="Google Shape;2728;p28"/>
            <p:cNvSpPr/>
            <p:nvPr/>
          </p:nvSpPr>
          <p:spPr>
            <a:xfrm>
              <a:off x="1440600" y="197825"/>
              <a:ext cx="644550" cy="1889850"/>
            </a:xfrm>
            <a:custGeom>
              <a:rect b="b" l="l" r="r" t="t"/>
              <a:pathLst>
                <a:path extrusionOk="0" h="75594" w="25782">
                  <a:moveTo>
                    <a:pt x="0" y="1"/>
                  </a:moveTo>
                  <a:lnTo>
                    <a:pt x="0" y="75593"/>
                  </a:lnTo>
                  <a:lnTo>
                    <a:pt x="139" y="75593"/>
                  </a:lnTo>
                  <a:cubicBezTo>
                    <a:pt x="13905" y="75593"/>
                    <a:pt x="25144" y="42074"/>
                    <a:pt x="257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9" name="Google Shape;2729;p28"/>
            <p:cNvSpPr/>
            <p:nvPr/>
          </p:nvSpPr>
          <p:spPr>
            <a:xfrm>
              <a:off x="1526125" y="471350"/>
              <a:ext cx="341675" cy="1616325"/>
            </a:xfrm>
            <a:custGeom>
              <a:rect b="b" l="l" r="r" t="t"/>
              <a:pathLst>
                <a:path extrusionOk="0" h="64653" w="13667">
                  <a:moveTo>
                    <a:pt x="5690" y="1"/>
                  </a:moveTo>
                  <a:cubicBezTo>
                    <a:pt x="5690" y="1"/>
                    <a:pt x="8177" y="38215"/>
                    <a:pt x="1" y="64652"/>
                  </a:cubicBezTo>
                  <a:cubicBezTo>
                    <a:pt x="13508" y="46788"/>
                    <a:pt x="13667" y="1"/>
                    <a:pt x="136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0" name="Google Shape;2730;p28"/>
            <p:cNvSpPr/>
            <p:nvPr/>
          </p:nvSpPr>
          <p:spPr>
            <a:xfrm>
              <a:off x="1440600" y="2105050"/>
              <a:ext cx="512750" cy="1889825"/>
            </a:xfrm>
            <a:custGeom>
              <a:rect b="b" l="l" r="r" t="t"/>
              <a:pathLst>
                <a:path extrusionOk="0" h="75593" w="20510">
                  <a:moveTo>
                    <a:pt x="0" y="0"/>
                  </a:moveTo>
                  <a:lnTo>
                    <a:pt x="0" y="75593"/>
                  </a:lnTo>
                  <a:lnTo>
                    <a:pt x="20509" y="75593"/>
                  </a:lnTo>
                  <a:cubicBezTo>
                    <a:pt x="20012" y="33659"/>
                    <a:pt x="11021" y="239"/>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1" name="Google Shape;2731;p28"/>
            <p:cNvSpPr/>
            <p:nvPr/>
          </p:nvSpPr>
          <p:spPr>
            <a:xfrm>
              <a:off x="1440600" y="2105050"/>
              <a:ext cx="384450" cy="1889825"/>
            </a:xfrm>
            <a:custGeom>
              <a:rect b="b" l="l" r="r" t="t"/>
              <a:pathLst>
                <a:path extrusionOk="0" h="75593" w="15378">
                  <a:moveTo>
                    <a:pt x="0" y="0"/>
                  </a:moveTo>
                  <a:lnTo>
                    <a:pt x="0" y="75593"/>
                  </a:lnTo>
                  <a:lnTo>
                    <a:pt x="15377" y="75593"/>
                  </a:lnTo>
                  <a:cubicBezTo>
                    <a:pt x="14999" y="33659"/>
                    <a:pt x="8256"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2" name="Google Shape;2732;p28"/>
            <p:cNvSpPr/>
            <p:nvPr/>
          </p:nvSpPr>
          <p:spPr>
            <a:xfrm>
              <a:off x="1440600" y="2197550"/>
              <a:ext cx="214850" cy="1797325"/>
            </a:xfrm>
            <a:custGeom>
              <a:rect b="b" l="l" r="r" t="t"/>
              <a:pathLst>
                <a:path extrusionOk="0" h="71893" w="8594">
                  <a:moveTo>
                    <a:pt x="4317" y="0"/>
                  </a:moveTo>
                  <a:lnTo>
                    <a:pt x="0" y="617"/>
                  </a:lnTo>
                  <a:lnTo>
                    <a:pt x="0" y="71893"/>
                  </a:lnTo>
                  <a:lnTo>
                    <a:pt x="8594" y="71893"/>
                  </a:lnTo>
                  <a:cubicBezTo>
                    <a:pt x="8594" y="21902"/>
                    <a:pt x="4317" y="0"/>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3" name="Google Shape;2733;p28"/>
            <p:cNvSpPr/>
            <p:nvPr/>
          </p:nvSpPr>
          <p:spPr>
            <a:xfrm>
              <a:off x="1440600" y="2035925"/>
              <a:ext cx="214850" cy="206400"/>
            </a:xfrm>
            <a:custGeom>
              <a:rect b="b" l="l" r="r" t="t"/>
              <a:pathLst>
                <a:path extrusionOk="0" h="8256" w="8594">
                  <a:moveTo>
                    <a:pt x="0" y="0"/>
                  </a:moveTo>
                  <a:lnTo>
                    <a:pt x="0" y="7082"/>
                  </a:lnTo>
                  <a:lnTo>
                    <a:pt x="8594" y="8256"/>
                  </a:lnTo>
                  <a:lnTo>
                    <a:pt x="8594" y="27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34" name="Google Shape;2734;p28"/>
          <p:cNvGrpSpPr/>
          <p:nvPr/>
        </p:nvGrpSpPr>
        <p:grpSpPr>
          <a:xfrm>
            <a:off x="-417858" y="-823150"/>
            <a:ext cx="9978772" cy="1382075"/>
            <a:chOff x="193475" y="-693375"/>
            <a:chExt cx="7221575" cy="1382075"/>
          </a:xfrm>
        </p:grpSpPr>
        <p:sp>
          <p:nvSpPr>
            <p:cNvPr id="2735" name="Google Shape;2735;p28"/>
            <p:cNvSpPr/>
            <p:nvPr/>
          </p:nvSpPr>
          <p:spPr>
            <a:xfrm>
              <a:off x="363575" y="384325"/>
              <a:ext cx="6883875" cy="304375"/>
            </a:xfrm>
            <a:custGeom>
              <a:rect b="b" l="l" r="r" t="t"/>
              <a:pathLst>
                <a:path extrusionOk="0" h="12175" w="275355">
                  <a:moveTo>
                    <a:pt x="0" y="0"/>
                  </a:moveTo>
                  <a:lnTo>
                    <a:pt x="0" y="9390"/>
                  </a:lnTo>
                  <a:lnTo>
                    <a:pt x="0" y="10782"/>
                  </a:lnTo>
                  <a:lnTo>
                    <a:pt x="14522" y="10782"/>
                  </a:lnTo>
                  <a:lnTo>
                    <a:pt x="14522" y="9370"/>
                  </a:lnTo>
                  <a:lnTo>
                    <a:pt x="16869" y="9370"/>
                  </a:lnTo>
                  <a:lnTo>
                    <a:pt x="16869" y="12175"/>
                  </a:lnTo>
                  <a:lnTo>
                    <a:pt x="30913" y="12175"/>
                  </a:lnTo>
                  <a:lnTo>
                    <a:pt x="30913" y="9370"/>
                  </a:lnTo>
                  <a:lnTo>
                    <a:pt x="33261" y="9370"/>
                  </a:lnTo>
                  <a:lnTo>
                    <a:pt x="33261" y="10782"/>
                  </a:lnTo>
                  <a:lnTo>
                    <a:pt x="47782" y="10782"/>
                  </a:lnTo>
                  <a:lnTo>
                    <a:pt x="47782" y="9370"/>
                  </a:lnTo>
                  <a:lnTo>
                    <a:pt x="50110" y="9370"/>
                  </a:lnTo>
                  <a:lnTo>
                    <a:pt x="50110" y="12175"/>
                  </a:lnTo>
                  <a:lnTo>
                    <a:pt x="64632" y="12175"/>
                  </a:lnTo>
                  <a:lnTo>
                    <a:pt x="64632" y="9370"/>
                  </a:lnTo>
                  <a:lnTo>
                    <a:pt x="66979" y="9370"/>
                  </a:lnTo>
                  <a:lnTo>
                    <a:pt x="66979" y="10782"/>
                  </a:lnTo>
                  <a:lnTo>
                    <a:pt x="81023" y="10782"/>
                  </a:lnTo>
                  <a:lnTo>
                    <a:pt x="81023" y="9370"/>
                  </a:lnTo>
                  <a:lnTo>
                    <a:pt x="83370" y="9370"/>
                  </a:lnTo>
                  <a:lnTo>
                    <a:pt x="83370" y="12175"/>
                  </a:lnTo>
                  <a:lnTo>
                    <a:pt x="97892" y="12175"/>
                  </a:lnTo>
                  <a:lnTo>
                    <a:pt x="97892" y="9370"/>
                  </a:lnTo>
                  <a:lnTo>
                    <a:pt x="101174" y="9370"/>
                  </a:lnTo>
                  <a:lnTo>
                    <a:pt x="101174" y="10782"/>
                  </a:lnTo>
                  <a:lnTo>
                    <a:pt x="115656" y="10782"/>
                  </a:lnTo>
                  <a:lnTo>
                    <a:pt x="115656" y="9370"/>
                  </a:lnTo>
                  <a:lnTo>
                    <a:pt x="118481" y="9370"/>
                  </a:lnTo>
                  <a:lnTo>
                    <a:pt x="118481" y="12175"/>
                  </a:lnTo>
                  <a:lnTo>
                    <a:pt x="133460" y="12175"/>
                  </a:lnTo>
                  <a:lnTo>
                    <a:pt x="133460" y="9370"/>
                  </a:lnTo>
                  <a:lnTo>
                    <a:pt x="136285" y="9370"/>
                  </a:lnTo>
                  <a:lnTo>
                    <a:pt x="136285" y="10782"/>
                  </a:lnTo>
                  <a:lnTo>
                    <a:pt x="151722" y="10782"/>
                  </a:lnTo>
                  <a:lnTo>
                    <a:pt x="151722" y="9370"/>
                  </a:lnTo>
                  <a:lnTo>
                    <a:pt x="154527" y="9370"/>
                  </a:lnTo>
                  <a:lnTo>
                    <a:pt x="154527" y="12175"/>
                  </a:lnTo>
                  <a:lnTo>
                    <a:pt x="169048" y="12175"/>
                  </a:lnTo>
                  <a:lnTo>
                    <a:pt x="169048" y="9370"/>
                  </a:lnTo>
                  <a:lnTo>
                    <a:pt x="172331" y="9370"/>
                  </a:lnTo>
                  <a:lnTo>
                    <a:pt x="172331" y="10782"/>
                  </a:lnTo>
                  <a:lnTo>
                    <a:pt x="186852" y="10782"/>
                  </a:lnTo>
                  <a:lnTo>
                    <a:pt x="186852" y="9370"/>
                  </a:lnTo>
                  <a:lnTo>
                    <a:pt x="190115" y="9370"/>
                  </a:lnTo>
                  <a:lnTo>
                    <a:pt x="190115" y="12175"/>
                  </a:lnTo>
                  <a:lnTo>
                    <a:pt x="204636" y="12175"/>
                  </a:lnTo>
                  <a:lnTo>
                    <a:pt x="204636" y="9370"/>
                  </a:lnTo>
                  <a:lnTo>
                    <a:pt x="207441" y="9370"/>
                  </a:lnTo>
                  <a:lnTo>
                    <a:pt x="207441" y="12175"/>
                  </a:lnTo>
                  <a:lnTo>
                    <a:pt x="222440" y="12175"/>
                  </a:lnTo>
                  <a:lnTo>
                    <a:pt x="222440" y="9370"/>
                  </a:lnTo>
                  <a:lnTo>
                    <a:pt x="225722" y="9370"/>
                  </a:lnTo>
                  <a:lnTo>
                    <a:pt x="225722" y="10782"/>
                  </a:lnTo>
                  <a:lnTo>
                    <a:pt x="240224" y="10782"/>
                  </a:lnTo>
                  <a:lnTo>
                    <a:pt x="240224" y="9370"/>
                  </a:lnTo>
                  <a:lnTo>
                    <a:pt x="243507" y="9370"/>
                  </a:lnTo>
                  <a:lnTo>
                    <a:pt x="243507" y="12175"/>
                  </a:lnTo>
                  <a:lnTo>
                    <a:pt x="257551" y="12175"/>
                  </a:lnTo>
                  <a:lnTo>
                    <a:pt x="257551" y="9370"/>
                  </a:lnTo>
                  <a:lnTo>
                    <a:pt x="260833" y="9370"/>
                  </a:lnTo>
                  <a:lnTo>
                    <a:pt x="260833" y="10782"/>
                  </a:lnTo>
                  <a:lnTo>
                    <a:pt x="275355" y="10782"/>
                  </a:lnTo>
                  <a:lnTo>
                    <a:pt x="27535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6" name="Google Shape;2736;p28"/>
            <p:cNvSpPr/>
            <p:nvPr/>
          </p:nvSpPr>
          <p:spPr>
            <a:xfrm>
              <a:off x="363575" y="-634175"/>
              <a:ext cx="6695900" cy="1158775"/>
            </a:xfrm>
            <a:custGeom>
              <a:rect b="b" l="l" r="r" t="t"/>
              <a:pathLst>
                <a:path extrusionOk="0" h="46351" w="267836">
                  <a:moveTo>
                    <a:pt x="0" y="0"/>
                  </a:moveTo>
                  <a:lnTo>
                    <a:pt x="0" y="46350"/>
                  </a:lnTo>
                  <a:lnTo>
                    <a:pt x="267835" y="46350"/>
                  </a:lnTo>
                  <a:lnTo>
                    <a:pt x="26783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7" name="Google Shape;2737;p28"/>
            <p:cNvSpPr/>
            <p:nvPr/>
          </p:nvSpPr>
          <p:spPr>
            <a:xfrm>
              <a:off x="363575"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8" name="Google Shape;2738;p28"/>
            <p:cNvSpPr/>
            <p:nvPr/>
          </p:nvSpPr>
          <p:spPr>
            <a:xfrm>
              <a:off x="4341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9" name="Google Shape;2739;p28"/>
            <p:cNvSpPr/>
            <p:nvPr/>
          </p:nvSpPr>
          <p:spPr>
            <a:xfrm>
              <a:off x="785300" y="-634175"/>
              <a:ext cx="351125" cy="1228900"/>
            </a:xfrm>
            <a:custGeom>
              <a:rect b="b" l="l" r="r" t="t"/>
              <a:pathLst>
                <a:path extrusionOk="0" h="49156" w="14045">
                  <a:moveTo>
                    <a:pt x="0" y="0"/>
                  </a:moveTo>
                  <a:lnTo>
                    <a:pt x="0" y="49155"/>
                  </a:lnTo>
                  <a:lnTo>
                    <a:pt x="14044" y="49155"/>
                  </a:lnTo>
                  <a:lnTo>
                    <a:pt x="14044"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0" name="Google Shape;2740;p28"/>
            <p:cNvSpPr/>
            <p:nvPr/>
          </p:nvSpPr>
          <p:spPr>
            <a:xfrm>
              <a:off x="867350" y="-634175"/>
              <a:ext cx="187025" cy="1228900"/>
            </a:xfrm>
            <a:custGeom>
              <a:rect b="b" l="l" r="r" t="t"/>
              <a:pathLst>
                <a:path extrusionOk="0" h="49156" w="7481">
                  <a:moveTo>
                    <a:pt x="0" y="0"/>
                  </a:moveTo>
                  <a:lnTo>
                    <a:pt x="0" y="49155"/>
                  </a:lnTo>
                  <a:lnTo>
                    <a:pt x="7480" y="49155"/>
                  </a:lnTo>
                  <a:lnTo>
                    <a:pt x="7480"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1" name="Google Shape;2741;p28"/>
            <p:cNvSpPr/>
            <p:nvPr/>
          </p:nvSpPr>
          <p:spPr>
            <a:xfrm>
              <a:off x="119507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2" name="Google Shape;2742;p28"/>
            <p:cNvSpPr/>
            <p:nvPr/>
          </p:nvSpPr>
          <p:spPr>
            <a:xfrm>
              <a:off x="1277150" y="-634175"/>
              <a:ext cx="198950" cy="1194575"/>
            </a:xfrm>
            <a:custGeom>
              <a:rect b="b" l="l" r="r" t="t"/>
              <a:pathLst>
                <a:path extrusionOk="0" h="47783" w="7958">
                  <a:moveTo>
                    <a:pt x="0" y="0"/>
                  </a:moveTo>
                  <a:lnTo>
                    <a:pt x="0" y="47782"/>
                  </a:lnTo>
                  <a:lnTo>
                    <a:pt x="7957" y="47782"/>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3" name="Google Shape;2743;p28"/>
            <p:cNvSpPr/>
            <p:nvPr/>
          </p:nvSpPr>
          <p:spPr>
            <a:xfrm>
              <a:off x="1616300" y="-634175"/>
              <a:ext cx="363075" cy="1228900"/>
            </a:xfrm>
            <a:custGeom>
              <a:rect b="b" l="l" r="r" t="t"/>
              <a:pathLst>
                <a:path extrusionOk="0" h="49156" w="14523">
                  <a:moveTo>
                    <a:pt x="1" y="0"/>
                  </a:moveTo>
                  <a:lnTo>
                    <a:pt x="1" y="49155"/>
                  </a:lnTo>
                  <a:lnTo>
                    <a:pt x="14523" y="49155"/>
                  </a:lnTo>
                  <a:lnTo>
                    <a:pt x="14523"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4" name="Google Shape;2744;p28"/>
            <p:cNvSpPr/>
            <p:nvPr/>
          </p:nvSpPr>
          <p:spPr>
            <a:xfrm>
              <a:off x="1698375" y="-634175"/>
              <a:ext cx="210875" cy="1228900"/>
            </a:xfrm>
            <a:custGeom>
              <a:rect b="b" l="l" r="r" t="t"/>
              <a:pathLst>
                <a:path extrusionOk="0" h="49156" w="8435">
                  <a:moveTo>
                    <a:pt x="0" y="0"/>
                  </a:moveTo>
                  <a:lnTo>
                    <a:pt x="0" y="49155"/>
                  </a:lnTo>
                  <a:lnTo>
                    <a:pt x="8435" y="49155"/>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5" name="Google Shape;2745;p28"/>
            <p:cNvSpPr/>
            <p:nvPr/>
          </p:nvSpPr>
          <p:spPr>
            <a:xfrm>
              <a:off x="2038025" y="-634175"/>
              <a:ext cx="351150" cy="1194575"/>
            </a:xfrm>
            <a:custGeom>
              <a:rect b="b" l="l" r="r" t="t"/>
              <a:pathLst>
                <a:path extrusionOk="0" h="47783" w="14046">
                  <a:moveTo>
                    <a:pt x="1" y="0"/>
                  </a:moveTo>
                  <a:lnTo>
                    <a:pt x="1" y="47782"/>
                  </a:lnTo>
                  <a:lnTo>
                    <a:pt x="14045" y="47782"/>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6" name="Google Shape;2746;p28"/>
            <p:cNvSpPr/>
            <p:nvPr/>
          </p:nvSpPr>
          <p:spPr>
            <a:xfrm>
              <a:off x="2108150"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7" name="Google Shape;2747;p28"/>
            <p:cNvSpPr/>
            <p:nvPr/>
          </p:nvSpPr>
          <p:spPr>
            <a:xfrm>
              <a:off x="2447825" y="-634175"/>
              <a:ext cx="363075" cy="1228900"/>
            </a:xfrm>
            <a:custGeom>
              <a:rect b="b" l="l" r="r" t="t"/>
              <a:pathLst>
                <a:path extrusionOk="0" h="49156" w="14523">
                  <a:moveTo>
                    <a:pt x="0" y="0"/>
                  </a:moveTo>
                  <a:lnTo>
                    <a:pt x="0"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8" name="Google Shape;2748;p28"/>
            <p:cNvSpPr/>
            <p:nvPr/>
          </p:nvSpPr>
          <p:spPr>
            <a:xfrm>
              <a:off x="25293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9" name="Google Shape;2749;p28"/>
            <p:cNvSpPr/>
            <p:nvPr/>
          </p:nvSpPr>
          <p:spPr>
            <a:xfrm>
              <a:off x="28929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0" name="Google Shape;2750;p28"/>
            <p:cNvSpPr/>
            <p:nvPr/>
          </p:nvSpPr>
          <p:spPr>
            <a:xfrm>
              <a:off x="29739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1" name="Google Shape;2751;p28"/>
            <p:cNvSpPr/>
            <p:nvPr/>
          </p:nvSpPr>
          <p:spPr>
            <a:xfrm>
              <a:off x="3325600" y="-634175"/>
              <a:ext cx="374500" cy="1228900"/>
            </a:xfrm>
            <a:custGeom>
              <a:rect b="b" l="l" r="r" t="t"/>
              <a:pathLst>
                <a:path extrusionOk="0" h="49156" w="14980">
                  <a:moveTo>
                    <a:pt x="0" y="0"/>
                  </a:moveTo>
                  <a:lnTo>
                    <a:pt x="0" y="49155"/>
                  </a:lnTo>
                  <a:lnTo>
                    <a:pt x="14979" y="49155"/>
                  </a:lnTo>
                  <a:lnTo>
                    <a:pt x="1497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2" name="Google Shape;2752;p28"/>
            <p:cNvSpPr/>
            <p:nvPr/>
          </p:nvSpPr>
          <p:spPr>
            <a:xfrm>
              <a:off x="3407650" y="-634175"/>
              <a:ext cx="210375" cy="1228900"/>
            </a:xfrm>
            <a:custGeom>
              <a:rect b="b" l="l" r="r" t="t"/>
              <a:pathLst>
                <a:path extrusionOk="0" h="49156" w="8415">
                  <a:moveTo>
                    <a:pt x="0" y="0"/>
                  </a:moveTo>
                  <a:lnTo>
                    <a:pt x="0" y="49155"/>
                  </a:lnTo>
                  <a:lnTo>
                    <a:pt x="8415" y="49155"/>
                  </a:lnTo>
                  <a:lnTo>
                    <a:pt x="841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3" name="Google Shape;2753;p28"/>
            <p:cNvSpPr/>
            <p:nvPr/>
          </p:nvSpPr>
          <p:spPr>
            <a:xfrm>
              <a:off x="3770675" y="-634175"/>
              <a:ext cx="385950" cy="1194575"/>
            </a:xfrm>
            <a:custGeom>
              <a:rect b="b" l="l" r="r" t="t"/>
              <a:pathLst>
                <a:path extrusionOk="0" h="47783" w="15438">
                  <a:moveTo>
                    <a:pt x="1" y="0"/>
                  </a:moveTo>
                  <a:lnTo>
                    <a:pt x="1" y="47782"/>
                  </a:lnTo>
                  <a:lnTo>
                    <a:pt x="15438" y="47782"/>
                  </a:lnTo>
                  <a:lnTo>
                    <a:pt x="15438"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4" name="Google Shape;2754;p28"/>
            <p:cNvSpPr/>
            <p:nvPr/>
          </p:nvSpPr>
          <p:spPr>
            <a:xfrm>
              <a:off x="38641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5" name="Google Shape;2755;p28"/>
            <p:cNvSpPr/>
            <p:nvPr/>
          </p:nvSpPr>
          <p:spPr>
            <a:xfrm>
              <a:off x="42267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6" name="Google Shape;2756;p28"/>
            <p:cNvSpPr/>
            <p:nvPr/>
          </p:nvSpPr>
          <p:spPr>
            <a:xfrm>
              <a:off x="4308775" y="-634175"/>
              <a:ext cx="187025" cy="1228900"/>
            </a:xfrm>
            <a:custGeom>
              <a:rect b="b" l="l" r="r" t="t"/>
              <a:pathLst>
                <a:path extrusionOk="0" h="49156" w="7481">
                  <a:moveTo>
                    <a:pt x="1" y="0"/>
                  </a:moveTo>
                  <a:lnTo>
                    <a:pt x="1" y="49155"/>
                  </a:lnTo>
                  <a:lnTo>
                    <a:pt x="7481" y="49155"/>
                  </a:lnTo>
                  <a:lnTo>
                    <a:pt x="748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7" name="Google Shape;2757;p28"/>
            <p:cNvSpPr/>
            <p:nvPr/>
          </p:nvSpPr>
          <p:spPr>
            <a:xfrm>
              <a:off x="467182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8" name="Google Shape;2758;p28"/>
            <p:cNvSpPr/>
            <p:nvPr/>
          </p:nvSpPr>
          <p:spPr>
            <a:xfrm>
              <a:off x="47419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9" name="Google Shape;2759;p28"/>
            <p:cNvSpPr/>
            <p:nvPr/>
          </p:nvSpPr>
          <p:spPr>
            <a:xfrm>
              <a:off x="51164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0" name="Google Shape;2760;p28"/>
            <p:cNvSpPr/>
            <p:nvPr/>
          </p:nvSpPr>
          <p:spPr>
            <a:xfrm>
              <a:off x="51984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1" name="Google Shape;2761;p28"/>
            <p:cNvSpPr/>
            <p:nvPr/>
          </p:nvSpPr>
          <p:spPr>
            <a:xfrm>
              <a:off x="5549600" y="-634175"/>
              <a:ext cx="375000" cy="1228900"/>
            </a:xfrm>
            <a:custGeom>
              <a:rect b="b" l="l" r="r" t="t"/>
              <a:pathLst>
                <a:path extrusionOk="0" h="49156" w="15000">
                  <a:moveTo>
                    <a:pt x="0" y="0"/>
                  </a:moveTo>
                  <a:lnTo>
                    <a:pt x="0" y="49155"/>
                  </a:lnTo>
                  <a:lnTo>
                    <a:pt x="14999" y="49155"/>
                  </a:lnTo>
                  <a:lnTo>
                    <a:pt x="1499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2" name="Google Shape;2762;p28"/>
            <p:cNvSpPr/>
            <p:nvPr/>
          </p:nvSpPr>
          <p:spPr>
            <a:xfrm>
              <a:off x="5631650" y="-634175"/>
              <a:ext cx="198950" cy="1228900"/>
            </a:xfrm>
            <a:custGeom>
              <a:rect b="b" l="l" r="r" t="t"/>
              <a:pathLst>
                <a:path extrusionOk="0" h="49156" w="7958">
                  <a:moveTo>
                    <a:pt x="0" y="0"/>
                  </a:moveTo>
                  <a:lnTo>
                    <a:pt x="0" y="49155"/>
                  </a:lnTo>
                  <a:lnTo>
                    <a:pt x="7957" y="49155"/>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3" name="Google Shape;2763;p28"/>
            <p:cNvSpPr/>
            <p:nvPr/>
          </p:nvSpPr>
          <p:spPr>
            <a:xfrm>
              <a:off x="60066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4" name="Google Shape;2764;p28"/>
            <p:cNvSpPr/>
            <p:nvPr/>
          </p:nvSpPr>
          <p:spPr>
            <a:xfrm>
              <a:off x="60767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5" name="Google Shape;2765;p28"/>
            <p:cNvSpPr/>
            <p:nvPr/>
          </p:nvSpPr>
          <p:spPr>
            <a:xfrm>
              <a:off x="6451225" y="-634175"/>
              <a:ext cx="351125" cy="1228900"/>
            </a:xfrm>
            <a:custGeom>
              <a:rect b="b" l="l" r="r" t="t"/>
              <a:pathLst>
                <a:path extrusionOk="0" h="49156" w="14045">
                  <a:moveTo>
                    <a:pt x="1" y="0"/>
                  </a:moveTo>
                  <a:lnTo>
                    <a:pt x="1" y="49155"/>
                  </a:lnTo>
                  <a:lnTo>
                    <a:pt x="14045" y="49155"/>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6" name="Google Shape;2766;p28"/>
            <p:cNvSpPr/>
            <p:nvPr/>
          </p:nvSpPr>
          <p:spPr>
            <a:xfrm>
              <a:off x="6532775" y="-634175"/>
              <a:ext cx="187525" cy="1228900"/>
            </a:xfrm>
            <a:custGeom>
              <a:rect b="b" l="l" r="r" t="t"/>
              <a:pathLst>
                <a:path extrusionOk="0" h="49156" w="7501">
                  <a:moveTo>
                    <a:pt x="1" y="0"/>
                  </a:moveTo>
                  <a:lnTo>
                    <a:pt x="1" y="49155"/>
                  </a:lnTo>
                  <a:lnTo>
                    <a:pt x="7501" y="49155"/>
                  </a:lnTo>
                  <a:lnTo>
                    <a:pt x="750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7" name="Google Shape;2767;p28"/>
            <p:cNvSpPr/>
            <p:nvPr/>
          </p:nvSpPr>
          <p:spPr>
            <a:xfrm>
              <a:off x="6884400"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8" name="Google Shape;2768;p28"/>
            <p:cNvSpPr/>
            <p:nvPr/>
          </p:nvSpPr>
          <p:spPr>
            <a:xfrm>
              <a:off x="69783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9" name="Google Shape;2769;p28"/>
            <p:cNvSpPr/>
            <p:nvPr/>
          </p:nvSpPr>
          <p:spPr>
            <a:xfrm>
              <a:off x="211400" y="-634175"/>
              <a:ext cx="7094250" cy="25"/>
            </a:xfrm>
            <a:custGeom>
              <a:rect b="b" l="l" r="r" t="t"/>
              <a:pathLst>
                <a:path extrusionOk="0" fill="none" h="1" w="283770">
                  <a:moveTo>
                    <a:pt x="0" y="0"/>
                  </a:moveTo>
                  <a:lnTo>
                    <a:pt x="283769" y="0"/>
                  </a:lnTo>
                </a:path>
              </a:pathLst>
            </a:custGeom>
            <a:noFill/>
            <a:ln cap="flat" cmpd="sng" w="46750">
              <a:solidFill>
                <a:srgbClr val="FFB726"/>
              </a:solidFill>
              <a:prstDash val="solid"/>
              <a:miter lim="1989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0" name="Google Shape;2770;p28"/>
            <p:cNvSpPr/>
            <p:nvPr/>
          </p:nvSpPr>
          <p:spPr>
            <a:xfrm>
              <a:off x="7287225" y="-693375"/>
              <a:ext cx="127825" cy="128350"/>
            </a:xfrm>
            <a:custGeom>
              <a:rect b="b" l="l" r="r" t="t"/>
              <a:pathLst>
                <a:path extrusionOk="0" h="5134" w="5113">
                  <a:moveTo>
                    <a:pt x="2566" y="1"/>
                  </a:moveTo>
                  <a:cubicBezTo>
                    <a:pt x="1134" y="1"/>
                    <a:pt x="0" y="1155"/>
                    <a:pt x="0" y="2567"/>
                  </a:cubicBezTo>
                  <a:cubicBezTo>
                    <a:pt x="0" y="3979"/>
                    <a:pt x="1134" y="5133"/>
                    <a:pt x="2566" y="5133"/>
                  </a:cubicBezTo>
                  <a:cubicBezTo>
                    <a:pt x="3979" y="5133"/>
                    <a:pt x="5113" y="3979"/>
                    <a:pt x="5113" y="2567"/>
                  </a:cubicBezTo>
                  <a:cubicBezTo>
                    <a:pt x="5113" y="1155"/>
                    <a:pt x="3979" y="1"/>
                    <a:pt x="2566"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1" name="Google Shape;2771;p28"/>
            <p:cNvSpPr/>
            <p:nvPr/>
          </p:nvSpPr>
          <p:spPr>
            <a:xfrm>
              <a:off x="193475" y="-693375"/>
              <a:ext cx="128350" cy="128350"/>
            </a:xfrm>
            <a:custGeom>
              <a:rect b="b" l="l" r="r" t="t"/>
              <a:pathLst>
                <a:path extrusionOk="0" h="5134" w="5134">
                  <a:moveTo>
                    <a:pt x="2567" y="1"/>
                  </a:moveTo>
                  <a:cubicBezTo>
                    <a:pt x="1155" y="1"/>
                    <a:pt x="1" y="1155"/>
                    <a:pt x="1" y="2567"/>
                  </a:cubicBezTo>
                  <a:cubicBezTo>
                    <a:pt x="1" y="3979"/>
                    <a:pt x="1155" y="5133"/>
                    <a:pt x="2567" y="5133"/>
                  </a:cubicBezTo>
                  <a:cubicBezTo>
                    <a:pt x="3979" y="5133"/>
                    <a:pt x="5133" y="3979"/>
                    <a:pt x="5133" y="2567"/>
                  </a:cubicBezTo>
                  <a:cubicBezTo>
                    <a:pt x="5133" y="1155"/>
                    <a:pt x="3979" y="1"/>
                    <a:pt x="2567"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72" name="Google Shape;2772;p28"/>
          <p:cNvGrpSpPr/>
          <p:nvPr/>
        </p:nvGrpSpPr>
        <p:grpSpPr>
          <a:xfrm>
            <a:off x="-20" y="4308471"/>
            <a:ext cx="9143683" cy="1629094"/>
            <a:chOff x="429225" y="4417075"/>
            <a:chExt cx="6749600" cy="1202550"/>
          </a:xfrm>
        </p:grpSpPr>
        <p:sp>
          <p:nvSpPr>
            <p:cNvPr id="2773" name="Google Shape;2773;p28"/>
            <p:cNvSpPr/>
            <p:nvPr/>
          </p:nvSpPr>
          <p:spPr>
            <a:xfrm>
              <a:off x="1901275" y="5022325"/>
              <a:ext cx="3806000" cy="502300"/>
            </a:xfrm>
            <a:custGeom>
              <a:rect b="b" l="l" r="r" t="t"/>
              <a:pathLst>
                <a:path extrusionOk="0" h="20092" w="152240">
                  <a:moveTo>
                    <a:pt x="0" y="0"/>
                  </a:moveTo>
                  <a:lnTo>
                    <a:pt x="0" y="20092"/>
                  </a:lnTo>
                  <a:lnTo>
                    <a:pt x="152239" y="20092"/>
                  </a:lnTo>
                  <a:lnTo>
                    <a:pt x="152239" y="0"/>
                  </a:lnTo>
                  <a:close/>
                </a:path>
              </a:pathLst>
            </a:custGeom>
            <a:solidFill>
              <a:srgbClr val="C3CA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4" name="Google Shape;2774;p28"/>
            <p:cNvSpPr/>
            <p:nvPr/>
          </p:nvSpPr>
          <p:spPr>
            <a:xfrm>
              <a:off x="429225" y="4417075"/>
              <a:ext cx="650000" cy="553050"/>
            </a:xfrm>
            <a:custGeom>
              <a:rect b="b" l="l" r="r" t="t"/>
              <a:pathLst>
                <a:path extrusionOk="0" h="22122" w="26000">
                  <a:moveTo>
                    <a:pt x="6465" y="1"/>
                  </a:moveTo>
                  <a:cubicBezTo>
                    <a:pt x="2884" y="1"/>
                    <a:pt x="0" y="2905"/>
                    <a:pt x="0" y="6466"/>
                  </a:cubicBezTo>
                  <a:lnTo>
                    <a:pt x="0" y="22121"/>
                  </a:lnTo>
                  <a:lnTo>
                    <a:pt x="26000" y="22121"/>
                  </a:lnTo>
                  <a:lnTo>
                    <a:pt x="26000" y="6466"/>
                  </a:lnTo>
                  <a:cubicBezTo>
                    <a:pt x="26000" y="2885"/>
                    <a:pt x="23095"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5" name="Google Shape;2775;p28"/>
            <p:cNvSpPr/>
            <p:nvPr/>
          </p:nvSpPr>
          <p:spPr>
            <a:xfrm>
              <a:off x="429700"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2"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6" name="Google Shape;2776;p28"/>
            <p:cNvSpPr/>
            <p:nvPr/>
          </p:nvSpPr>
          <p:spPr>
            <a:xfrm>
              <a:off x="944925" y="4650825"/>
              <a:ext cx="134300" cy="319300"/>
            </a:xfrm>
            <a:custGeom>
              <a:rect b="b" l="l" r="r" t="t"/>
              <a:pathLst>
                <a:path extrusionOk="0" h="12772" w="5372">
                  <a:moveTo>
                    <a:pt x="5372" y="0"/>
                  </a:moveTo>
                  <a:cubicBezTo>
                    <a:pt x="5089" y="1009"/>
                    <a:pt x="4907" y="1390"/>
                    <a:pt x="4548" y="1390"/>
                  </a:cubicBezTo>
                  <a:cubicBezTo>
                    <a:pt x="4376" y="1390"/>
                    <a:pt x="4164"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7" name="Google Shape;2777;p28"/>
            <p:cNvSpPr/>
            <p:nvPr/>
          </p:nvSpPr>
          <p:spPr>
            <a:xfrm>
              <a:off x="429700" y="4488200"/>
              <a:ext cx="612225" cy="481925"/>
            </a:xfrm>
            <a:custGeom>
              <a:rect b="b" l="l" r="r" t="t"/>
              <a:pathLst>
                <a:path extrusionOk="0" h="19277" w="24489">
                  <a:moveTo>
                    <a:pt x="2010" y="0"/>
                  </a:moveTo>
                  <a:cubicBezTo>
                    <a:pt x="777" y="1134"/>
                    <a:pt x="1" y="2706"/>
                    <a:pt x="1" y="4536"/>
                  </a:cubicBezTo>
                  <a:lnTo>
                    <a:pt x="1" y="19276"/>
                  </a:lnTo>
                  <a:lnTo>
                    <a:pt x="24489" y="19276"/>
                  </a:lnTo>
                  <a:lnTo>
                    <a:pt x="24489" y="7659"/>
                  </a:lnTo>
                  <a:cubicBezTo>
                    <a:pt x="20033" y="5709"/>
                    <a:pt x="14881" y="5570"/>
                    <a:pt x="10166" y="4158"/>
                  </a:cubicBezTo>
                  <a:cubicBezTo>
                    <a:pt x="7242" y="3263"/>
                    <a:pt x="4477" y="185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8" name="Google Shape;2778;p28"/>
            <p:cNvSpPr/>
            <p:nvPr/>
          </p:nvSpPr>
          <p:spPr>
            <a:xfrm>
              <a:off x="430200" y="4449400"/>
              <a:ext cx="612225" cy="520725"/>
            </a:xfrm>
            <a:custGeom>
              <a:rect b="b" l="l" r="r" t="t"/>
              <a:pathLst>
                <a:path extrusionOk="0" h="20829" w="24489">
                  <a:moveTo>
                    <a:pt x="6068" y="1"/>
                  </a:moveTo>
                  <a:cubicBezTo>
                    <a:pt x="2706" y="1"/>
                    <a:pt x="1" y="2726"/>
                    <a:pt x="1" y="6088"/>
                  </a:cubicBezTo>
                  <a:lnTo>
                    <a:pt x="1" y="6207"/>
                  </a:lnTo>
                  <a:cubicBezTo>
                    <a:pt x="1" y="2885"/>
                    <a:pt x="2706" y="160"/>
                    <a:pt x="6028" y="160"/>
                  </a:cubicBezTo>
                  <a:lnTo>
                    <a:pt x="18262" y="160"/>
                  </a:lnTo>
                  <a:cubicBezTo>
                    <a:pt x="21584" y="160"/>
                    <a:pt x="24270" y="2885"/>
                    <a:pt x="24270" y="6207"/>
                  </a:cubicBezTo>
                  <a:lnTo>
                    <a:pt x="24270" y="20828"/>
                  </a:lnTo>
                  <a:lnTo>
                    <a:pt x="24489" y="20828"/>
                  </a:lnTo>
                  <a:lnTo>
                    <a:pt x="24489" y="6088"/>
                  </a:lnTo>
                  <a:cubicBezTo>
                    <a:pt x="24469" y="2726"/>
                    <a:pt x="21763" y="1"/>
                    <a:pt x="18402"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9" name="Google Shape;2779;p28"/>
            <p:cNvSpPr/>
            <p:nvPr/>
          </p:nvSpPr>
          <p:spPr>
            <a:xfrm>
              <a:off x="1191600" y="4417075"/>
              <a:ext cx="650525" cy="553050"/>
            </a:xfrm>
            <a:custGeom>
              <a:rect b="b" l="l" r="r" t="t"/>
              <a:pathLst>
                <a:path extrusionOk="0" h="22122" w="26021">
                  <a:moveTo>
                    <a:pt x="6466" y="1"/>
                  </a:moveTo>
                  <a:cubicBezTo>
                    <a:pt x="2885" y="1"/>
                    <a:pt x="1" y="2905"/>
                    <a:pt x="1" y="6466"/>
                  </a:cubicBezTo>
                  <a:lnTo>
                    <a:pt x="1" y="22121"/>
                  </a:lnTo>
                  <a:lnTo>
                    <a:pt x="26020" y="22121"/>
                  </a:lnTo>
                  <a:lnTo>
                    <a:pt x="26020" y="6466"/>
                  </a:lnTo>
                  <a:cubicBezTo>
                    <a:pt x="26020"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0" name="Google Shape;2780;p28"/>
            <p:cNvSpPr/>
            <p:nvPr/>
          </p:nvSpPr>
          <p:spPr>
            <a:xfrm>
              <a:off x="1192600" y="4449400"/>
              <a:ext cx="612725" cy="520725"/>
            </a:xfrm>
            <a:custGeom>
              <a:rect b="b" l="l" r="r" t="t"/>
              <a:pathLst>
                <a:path extrusionOk="0" h="20829" w="24509">
                  <a:moveTo>
                    <a:pt x="6087"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1" name="Google Shape;2781;p28"/>
            <p:cNvSpPr/>
            <p:nvPr/>
          </p:nvSpPr>
          <p:spPr>
            <a:xfrm>
              <a:off x="1707825" y="4650825"/>
              <a:ext cx="134300" cy="319300"/>
            </a:xfrm>
            <a:custGeom>
              <a:rect b="b" l="l" r="r" t="t"/>
              <a:pathLst>
                <a:path extrusionOk="0" h="12772" w="5372">
                  <a:moveTo>
                    <a:pt x="5371" y="0"/>
                  </a:moveTo>
                  <a:cubicBezTo>
                    <a:pt x="5089" y="1009"/>
                    <a:pt x="4906" y="1390"/>
                    <a:pt x="4548" y="1390"/>
                  </a:cubicBezTo>
                  <a:cubicBezTo>
                    <a:pt x="4376" y="1390"/>
                    <a:pt x="4163" y="1302"/>
                    <a:pt x="3879" y="1154"/>
                  </a:cubicBezTo>
                  <a:lnTo>
                    <a:pt x="0" y="12771"/>
                  </a:lnTo>
                  <a:lnTo>
                    <a:pt x="5371" y="12771"/>
                  </a:lnTo>
                  <a:lnTo>
                    <a:pt x="537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2" name="Google Shape;2782;p28"/>
            <p:cNvSpPr/>
            <p:nvPr/>
          </p:nvSpPr>
          <p:spPr>
            <a:xfrm>
              <a:off x="1192600" y="4488200"/>
              <a:ext cx="612225" cy="481925"/>
            </a:xfrm>
            <a:custGeom>
              <a:rect b="b" l="l" r="r" t="t"/>
              <a:pathLst>
                <a:path extrusionOk="0" h="19277" w="24489">
                  <a:moveTo>
                    <a:pt x="2009" y="0"/>
                  </a:moveTo>
                  <a:cubicBezTo>
                    <a:pt x="756" y="1134"/>
                    <a:pt x="0" y="2706"/>
                    <a:pt x="0" y="4536"/>
                  </a:cubicBezTo>
                  <a:lnTo>
                    <a:pt x="0" y="19276"/>
                  </a:lnTo>
                  <a:lnTo>
                    <a:pt x="24488" y="19276"/>
                  </a:lnTo>
                  <a:lnTo>
                    <a:pt x="24488" y="7659"/>
                  </a:lnTo>
                  <a:cubicBezTo>
                    <a:pt x="20032" y="5709"/>
                    <a:pt x="14860" y="5570"/>
                    <a:pt x="10165" y="4158"/>
                  </a:cubicBezTo>
                  <a:cubicBezTo>
                    <a:pt x="7221" y="3263"/>
                    <a:pt x="4476" y="1850"/>
                    <a:pt x="200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3" name="Google Shape;2783;p28"/>
            <p:cNvSpPr/>
            <p:nvPr/>
          </p:nvSpPr>
          <p:spPr>
            <a:xfrm>
              <a:off x="1192600" y="4449400"/>
              <a:ext cx="612225" cy="520725"/>
            </a:xfrm>
            <a:custGeom>
              <a:rect b="b" l="l" r="r" t="t"/>
              <a:pathLst>
                <a:path extrusionOk="0" h="20829" w="24489">
                  <a:moveTo>
                    <a:pt x="6068" y="1"/>
                  </a:moveTo>
                  <a:cubicBezTo>
                    <a:pt x="2706" y="1"/>
                    <a:pt x="0" y="2726"/>
                    <a:pt x="0" y="6088"/>
                  </a:cubicBezTo>
                  <a:lnTo>
                    <a:pt x="0" y="6207"/>
                  </a:lnTo>
                  <a:cubicBezTo>
                    <a:pt x="0" y="2885"/>
                    <a:pt x="2706" y="160"/>
                    <a:pt x="6008" y="160"/>
                  </a:cubicBezTo>
                  <a:lnTo>
                    <a:pt x="18242" y="160"/>
                  </a:lnTo>
                  <a:cubicBezTo>
                    <a:pt x="21584" y="160"/>
                    <a:pt x="24269" y="2885"/>
                    <a:pt x="24269" y="6207"/>
                  </a:cubicBezTo>
                  <a:lnTo>
                    <a:pt x="24269" y="20828"/>
                  </a:lnTo>
                  <a:lnTo>
                    <a:pt x="24488" y="20828"/>
                  </a:lnTo>
                  <a:lnTo>
                    <a:pt x="24488" y="6088"/>
                  </a:lnTo>
                  <a:cubicBezTo>
                    <a:pt x="24488" y="2726"/>
                    <a:pt x="21743" y="1"/>
                    <a:pt x="1840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4" name="Google Shape;2784;p28"/>
            <p:cNvSpPr/>
            <p:nvPr/>
          </p:nvSpPr>
          <p:spPr>
            <a:xfrm>
              <a:off x="1954475" y="4417075"/>
              <a:ext cx="650525" cy="553050"/>
            </a:xfrm>
            <a:custGeom>
              <a:rect b="b" l="l" r="r" t="t"/>
              <a:pathLst>
                <a:path extrusionOk="0" h="22122" w="26021">
                  <a:moveTo>
                    <a:pt x="6466" y="1"/>
                  </a:moveTo>
                  <a:cubicBezTo>
                    <a:pt x="2885" y="1"/>
                    <a:pt x="1" y="2905"/>
                    <a:pt x="1" y="6466"/>
                  </a:cubicBezTo>
                  <a:lnTo>
                    <a:pt x="1" y="22121"/>
                  </a:lnTo>
                  <a:lnTo>
                    <a:pt x="26021" y="22121"/>
                  </a:lnTo>
                  <a:lnTo>
                    <a:pt x="26021" y="6466"/>
                  </a:lnTo>
                  <a:cubicBezTo>
                    <a:pt x="26021"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5" name="Google Shape;2785;p28"/>
            <p:cNvSpPr/>
            <p:nvPr/>
          </p:nvSpPr>
          <p:spPr>
            <a:xfrm>
              <a:off x="1954475" y="4449400"/>
              <a:ext cx="613225" cy="520725"/>
            </a:xfrm>
            <a:custGeom>
              <a:rect b="b" l="l" r="r" t="t"/>
              <a:pathLst>
                <a:path extrusionOk="0" h="20829" w="24529">
                  <a:moveTo>
                    <a:pt x="6108" y="1"/>
                  </a:moveTo>
                  <a:cubicBezTo>
                    <a:pt x="2746" y="1"/>
                    <a:pt x="1" y="2726"/>
                    <a:pt x="1" y="6088"/>
                  </a:cubicBezTo>
                  <a:lnTo>
                    <a:pt x="1" y="20828"/>
                  </a:lnTo>
                  <a:lnTo>
                    <a:pt x="24529" y="20828"/>
                  </a:lnTo>
                  <a:lnTo>
                    <a:pt x="24529" y="6088"/>
                  </a:lnTo>
                  <a:cubicBezTo>
                    <a:pt x="24529" y="2726"/>
                    <a:pt x="21783" y="1"/>
                    <a:pt x="1844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6" name="Google Shape;2786;p28"/>
            <p:cNvSpPr/>
            <p:nvPr/>
          </p:nvSpPr>
          <p:spPr>
            <a:xfrm>
              <a:off x="2470200" y="4650825"/>
              <a:ext cx="134300" cy="319300"/>
            </a:xfrm>
            <a:custGeom>
              <a:rect b="b" l="l" r="r" t="t"/>
              <a:pathLst>
                <a:path extrusionOk="0" h="12772" w="5372">
                  <a:moveTo>
                    <a:pt x="5372" y="0"/>
                  </a:moveTo>
                  <a:cubicBezTo>
                    <a:pt x="5076" y="1009"/>
                    <a:pt x="4889" y="1390"/>
                    <a:pt x="4535" y="1390"/>
                  </a:cubicBezTo>
                  <a:cubicBezTo>
                    <a:pt x="4365" y="1390"/>
                    <a:pt x="4157"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7" name="Google Shape;2787;p28"/>
            <p:cNvSpPr/>
            <p:nvPr/>
          </p:nvSpPr>
          <p:spPr>
            <a:xfrm>
              <a:off x="1954475" y="4488200"/>
              <a:ext cx="612725" cy="481925"/>
            </a:xfrm>
            <a:custGeom>
              <a:rect b="b" l="l" r="r" t="t"/>
              <a:pathLst>
                <a:path extrusionOk="0" h="19277" w="24509">
                  <a:moveTo>
                    <a:pt x="2010" y="0"/>
                  </a:moveTo>
                  <a:cubicBezTo>
                    <a:pt x="777" y="1134"/>
                    <a:pt x="1" y="2706"/>
                    <a:pt x="1" y="4536"/>
                  </a:cubicBezTo>
                  <a:lnTo>
                    <a:pt x="1" y="19276"/>
                  </a:lnTo>
                  <a:lnTo>
                    <a:pt x="24509" y="19276"/>
                  </a:lnTo>
                  <a:lnTo>
                    <a:pt x="24509" y="7659"/>
                  </a:lnTo>
                  <a:cubicBezTo>
                    <a:pt x="20053" y="5709"/>
                    <a:pt x="14881" y="5570"/>
                    <a:pt x="10166" y="4158"/>
                  </a:cubicBezTo>
                  <a:cubicBezTo>
                    <a:pt x="7242" y="3263"/>
                    <a:pt x="4477" y="1850"/>
                    <a:pt x="201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8" name="Google Shape;2788;p28"/>
            <p:cNvSpPr/>
            <p:nvPr/>
          </p:nvSpPr>
          <p:spPr>
            <a:xfrm>
              <a:off x="1954475" y="4449400"/>
              <a:ext cx="612725" cy="520725"/>
            </a:xfrm>
            <a:custGeom>
              <a:rect b="b" l="l" r="r" t="t"/>
              <a:pathLst>
                <a:path extrusionOk="0" h="20829" w="24509">
                  <a:moveTo>
                    <a:pt x="6068" y="1"/>
                  </a:moveTo>
                  <a:cubicBezTo>
                    <a:pt x="2726" y="1"/>
                    <a:pt x="1" y="2726"/>
                    <a:pt x="1" y="6088"/>
                  </a:cubicBezTo>
                  <a:lnTo>
                    <a:pt x="1" y="6207"/>
                  </a:lnTo>
                  <a:cubicBezTo>
                    <a:pt x="1" y="2885"/>
                    <a:pt x="2726" y="160"/>
                    <a:pt x="6028" y="160"/>
                  </a:cubicBezTo>
                  <a:lnTo>
                    <a:pt x="18262" y="160"/>
                  </a:lnTo>
                  <a:cubicBezTo>
                    <a:pt x="21584" y="160"/>
                    <a:pt x="24270" y="2885"/>
                    <a:pt x="24270" y="6207"/>
                  </a:cubicBezTo>
                  <a:lnTo>
                    <a:pt x="24270" y="20828"/>
                  </a:lnTo>
                  <a:lnTo>
                    <a:pt x="24509" y="20828"/>
                  </a:lnTo>
                  <a:lnTo>
                    <a:pt x="24509" y="6088"/>
                  </a:lnTo>
                  <a:cubicBezTo>
                    <a:pt x="24509" y="2726"/>
                    <a:pt x="21783" y="1"/>
                    <a:pt x="1844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9" name="Google Shape;2789;p28"/>
            <p:cNvSpPr/>
            <p:nvPr/>
          </p:nvSpPr>
          <p:spPr>
            <a:xfrm>
              <a:off x="2716875" y="4417075"/>
              <a:ext cx="650025" cy="553050"/>
            </a:xfrm>
            <a:custGeom>
              <a:rect b="b" l="l" r="r" t="t"/>
              <a:pathLst>
                <a:path extrusionOk="0" h="22122" w="26001">
                  <a:moveTo>
                    <a:pt x="6466" y="1"/>
                  </a:moveTo>
                  <a:cubicBezTo>
                    <a:pt x="2885" y="1"/>
                    <a:pt x="0" y="2905"/>
                    <a:pt x="0" y="6466"/>
                  </a:cubicBezTo>
                  <a:lnTo>
                    <a:pt x="0" y="22121"/>
                  </a:lnTo>
                  <a:lnTo>
                    <a:pt x="26000" y="22121"/>
                  </a:lnTo>
                  <a:lnTo>
                    <a:pt x="26000" y="6466"/>
                  </a:lnTo>
                  <a:cubicBezTo>
                    <a:pt x="26000"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0" name="Google Shape;2790;p28"/>
            <p:cNvSpPr/>
            <p:nvPr/>
          </p:nvSpPr>
          <p:spPr>
            <a:xfrm>
              <a:off x="2716875" y="4449400"/>
              <a:ext cx="612725" cy="520725"/>
            </a:xfrm>
            <a:custGeom>
              <a:rect b="b" l="l" r="r" t="t"/>
              <a:pathLst>
                <a:path extrusionOk="0" h="20829" w="24509">
                  <a:moveTo>
                    <a:pt x="6088"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1" name="Google Shape;2791;p28"/>
            <p:cNvSpPr/>
            <p:nvPr/>
          </p:nvSpPr>
          <p:spPr>
            <a:xfrm>
              <a:off x="3232600" y="4650825"/>
              <a:ext cx="134300" cy="319300"/>
            </a:xfrm>
            <a:custGeom>
              <a:rect b="b" l="l" r="r" t="t"/>
              <a:pathLst>
                <a:path extrusionOk="0" h="12772" w="5372">
                  <a:moveTo>
                    <a:pt x="5371" y="0"/>
                  </a:moveTo>
                  <a:cubicBezTo>
                    <a:pt x="5089" y="1009"/>
                    <a:pt x="4906" y="1390"/>
                    <a:pt x="4548" y="1390"/>
                  </a:cubicBezTo>
                  <a:cubicBezTo>
                    <a:pt x="4375" y="1390"/>
                    <a:pt x="4163" y="1302"/>
                    <a:pt x="3879" y="1154"/>
                  </a:cubicBezTo>
                  <a:lnTo>
                    <a:pt x="0" y="12771"/>
                  </a:lnTo>
                  <a:lnTo>
                    <a:pt x="5371" y="12771"/>
                  </a:lnTo>
                  <a:lnTo>
                    <a:pt x="537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2" name="Google Shape;2792;p28"/>
            <p:cNvSpPr/>
            <p:nvPr/>
          </p:nvSpPr>
          <p:spPr>
            <a:xfrm>
              <a:off x="2716875" y="4488200"/>
              <a:ext cx="612225" cy="481925"/>
            </a:xfrm>
            <a:custGeom>
              <a:rect b="b" l="l" r="r" t="t"/>
              <a:pathLst>
                <a:path extrusionOk="0" h="19277" w="24489">
                  <a:moveTo>
                    <a:pt x="2010" y="0"/>
                  </a:moveTo>
                  <a:cubicBezTo>
                    <a:pt x="776" y="1134"/>
                    <a:pt x="0" y="2706"/>
                    <a:pt x="0" y="4536"/>
                  </a:cubicBezTo>
                  <a:lnTo>
                    <a:pt x="0" y="19276"/>
                  </a:lnTo>
                  <a:lnTo>
                    <a:pt x="24488" y="19276"/>
                  </a:lnTo>
                  <a:lnTo>
                    <a:pt x="24488" y="7659"/>
                  </a:lnTo>
                  <a:cubicBezTo>
                    <a:pt x="20032" y="5709"/>
                    <a:pt x="14860" y="5570"/>
                    <a:pt x="10166" y="4158"/>
                  </a:cubicBezTo>
                  <a:cubicBezTo>
                    <a:pt x="7221" y="3263"/>
                    <a:pt x="4476" y="1850"/>
                    <a:pt x="201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3" name="Google Shape;2793;p28"/>
            <p:cNvSpPr/>
            <p:nvPr/>
          </p:nvSpPr>
          <p:spPr>
            <a:xfrm>
              <a:off x="2717375" y="4449400"/>
              <a:ext cx="612225" cy="520725"/>
            </a:xfrm>
            <a:custGeom>
              <a:rect b="b" l="l" r="r" t="t"/>
              <a:pathLst>
                <a:path extrusionOk="0" h="20829" w="24489">
                  <a:moveTo>
                    <a:pt x="6068" y="1"/>
                  </a:moveTo>
                  <a:cubicBezTo>
                    <a:pt x="2706" y="1"/>
                    <a:pt x="0" y="2726"/>
                    <a:pt x="0" y="6088"/>
                  </a:cubicBezTo>
                  <a:lnTo>
                    <a:pt x="0" y="6207"/>
                  </a:lnTo>
                  <a:cubicBezTo>
                    <a:pt x="0" y="2885"/>
                    <a:pt x="2706" y="160"/>
                    <a:pt x="6028" y="160"/>
                  </a:cubicBezTo>
                  <a:lnTo>
                    <a:pt x="18262" y="160"/>
                  </a:lnTo>
                  <a:cubicBezTo>
                    <a:pt x="21584" y="160"/>
                    <a:pt x="24269" y="2885"/>
                    <a:pt x="24269" y="6207"/>
                  </a:cubicBezTo>
                  <a:lnTo>
                    <a:pt x="24269" y="20828"/>
                  </a:lnTo>
                  <a:lnTo>
                    <a:pt x="24488" y="20828"/>
                  </a:lnTo>
                  <a:lnTo>
                    <a:pt x="24488" y="6088"/>
                  </a:lnTo>
                  <a:cubicBezTo>
                    <a:pt x="24468" y="2726"/>
                    <a:pt x="21763" y="1"/>
                    <a:pt x="1840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4" name="Google Shape;2794;p28"/>
            <p:cNvSpPr/>
            <p:nvPr/>
          </p:nvSpPr>
          <p:spPr>
            <a:xfrm>
              <a:off x="3479750" y="4417075"/>
              <a:ext cx="650025" cy="553050"/>
            </a:xfrm>
            <a:custGeom>
              <a:rect b="b" l="l" r="r" t="t"/>
              <a:pathLst>
                <a:path extrusionOk="0" h="22122" w="26001">
                  <a:moveTo>
                    <a:pt x="6446" y="1"/>
                  </a:moveTo>
                  <a:cubicBezTo>
                    <a:pt x="2885" y="1"/>
                    <a:pt x="1" y="2905"/>
                    <a:pt x="1" y="6466"/>
                  </a:cubicBezTo>
                  <a:lnTo>
                    <a:pt x="1" y="22121"/>
                  </a:lnTo>
                  <a:lnTo>
                    <a:pt x="26001" y="22121"/>
                  </a:lnTo>
                  <a:lnTo>
                    <a:pt x="26001" y="6466"/>
                  </a:lnTo>
                  <a:cubicBezTo>
                    <a:pt x="26001"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5" name="Google Shape;2795;p28"/>
            <p:cNvSpPr/>
            <p:nvPr/>
          </p:nvSpPr>
          <p:spPr>
            <a:xfrm>
              <a:off x="3479250" y="4449400"/>
              <a:ext cx="613225" cy="520725"/>
            </a:xfrm>
            <a:custGeom>
              <a:rect b="b" l="l" r="r" t="t"/>
              <a:pathLst>
                <a:path extrusionOk="0" h="20829" w="24529">
                  <a:moveTo>
                    <a:pt x="6108" y="1"/>
                  </a:moveTo>
                  <a:cubicBezTo>
                    <a:pt x="2746" y="1"/>
                    <a:pt x="1" y="2726"/>
                    <a:pt x="1" y="6088"/>
                  </a:cubicBezTo>
                  <a:lnTo>
                    <a:pt x="1" y="20828"/>
                  </a:lnTo>
                  <a:lnTo>
                    <a:pt x="24529" y="20828"/>
                  </a:lnTo>
                  <a:lnTo>
                    <a:pt x="24529" y="6088"/>
                  </a:lnTo>
                  <a:cubicBezTo>
                    <a:pt x="24529" y="2726"/>
                    <a:pt x="21803" y="1"/>
                    <a:pt x="1844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6" name="Google Shape;2796;p28"/>
            <p:cNvSpPr/>
            <p:nvPr/>
          </p:nvSpPr>
          <p:spPr>
            <a:xfrm>
              <a:off x="3994975" y="4650825"/>
              <a:ext cx="134300" cy="319300"/>
            </a:xfrm>
            <a:custGeom>
              <a:rect b="b" l="l" r="r" t="t"/>
              <a:pathLst>
                <a:path extrusionOk="0" h="12772" w="5372">
                  <a:moveTo>
                    <a:pt x="5372" y="0"/>
                  </a:moveTo>
                  <a:cubicBezTo>
                    <a:pt x="5089" y="1009"/>
                    <a:pt x="4907" y="1390"/>
                    <a:pt x="4548" y="1390"/>
                  </a:cubicBezTo>
                  <a:cubicBezTo>
                    <a:pt x="4376" y="1390"/>
                    <a:pt x="4163"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7" name="Google Shape;2797;p28"/>
            <p:cNvSpPr/>
            <p:nvPr/>
          </p:nvSpPr>
          <p:spPr>
            <a:xfrm>
              <a:off x="3479250" y="4488200"/>
              <a:ext cx="612725" cy="481925"/>
            </a:xfrm>
            <a:custGeom>
              <a:rect b="b" l="l" r="r" t="t"/>
              <a:pathLst>
                <a:path extrusionOk="0" h="19277" w="24509">
                  <a:moveTo>
                    <a:pt x="2030" y="0"/>
                  </a:moveTo>
                  <a:cubicBezTo>
                    <a:pt x="777" y="1134"/>
                    <a:pt x="1" y="2706"/>
                    <a:pt x="1" y="4536"/>
                  </a:cubicBezTo>
                  <a:lnTo>
                    <a:pt x="1" y="19276"/>
                  </a:lnTo>
                  <a:lnTo>
                    <a:pt x="24509" y="19276"/>
                  </a:lnTo>
                  <a:lnTo>
                    <a:pt x="24509" y="7659"/>
                  </a:lnTo>
                  <a:cubicBezTo>
                    <a:pt x="20053" y="5709"/>
                    <a:pt x="14881" y="5570"/>
                    <a:pt x="10186" y="4158"/>
                  </a:cubicBezTo>
                  <a:cubicBezTo>
                    <a:pt x="7242" y="3263"/>
                    <a:pt x="4477" y="1850"/>
                    <a:pt x="203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8" name="Google Shape;2798;p28"/>
            <p:cNvSpPr/>
            <p:nvPr/>
          </p:nvSpPr>
          <p:spPr>
            <a:xfrm>
              <a:off x="3479250" y="4449400"/>
              <a:ext cx="612725" cy="520725"/>
            </a:xfrm>
            <a:custGeom>
              <a:rect b="b" l="l" r="r" t="t"/>
              <a:pathLst>
                <a:path extrusionOk="0" h="20829" w="24509">
                  <a:moveTo>
                    <a:pt x="6068" y="1"/>
                  </a:moveTo>
                  <a:cubicBezTo>
                    <a:pt x="2726" y="1"/>
                    <a:pt x="1" y="2726"/>
                    <a:pt x="1" y="6088"/>
                  </a:cubicBezTo>
                  <a:lnTo>
                    <a:pt x="1" y="6207"/>
                  </a:lnTo>
                  <a:cubicBezTo>
                    <a:pt x="1" y="2885"/>
                    <a:pt x="2726" y="160"/>
                    <a:pt x="6028" y="160"/>
                  </a:cubicBezTo>
                  <a:lnTo>
                    <a:pt x="18262" y="160"/>
                  </a:lnTo>
                  <a:cubicBezTo>
                    <a:pt x="21584" y="160"/>
                    <a:pt x="24270" y="2885"/>
                    <a:pt x="24270" y="6207"/>
                  </a:cubicBezTo>
                  <a:lnTo>
                    <a:pt x="24270" y="20828"/>
                  </a:lnTo>
                  <a:lnTo>
                    <a:pt x="24509" y="20828"/>
                  </a:lnTo>
                  <a:lnTo>
                    <a:pt x="24509" y="6088"/>
                  </a:lnTo>
                  <a:cubicBezTo>
                    <a:pt x="24509" y="2726"/>
                    <a:pt x="21763" y="1"/>
                    <a:pt x="18402"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9" name="Google Shape;2799;p28"/>
            <p:cNvSpPr/>
            <p:nvPr/>
          </p:nvSpPr>
          <p:spPr>
            <a:xfrm>
              <a:off x="6528800" y="4417075"/>
              <a:ext cx="650025" cy="553050"/>
            </a:xfrm>
            <a:custGeom>
              <a:rect b="b" l="l" r="r" t="t"/>
              <a:pathLst>
                <a:path extrusionOk="0" h="22122" w="26001">
                  <a:moveTo>
                    <a:pt x="6466" y="1"/>
                  </a:moveTo>
                  <a:cubicBezTo>
                    <a:pt x="2905" y="1"/>
                    <a:pt x="1" y="2885"/>
                    <a:pt x="1" y="6466"/>
                  </a:cubicBezTo>
                  <a:lnTo>
                    <a:pt x="1" y="22121"/>
                  </a:lnTo>
                  <a:lnTo>
                    <a:pt x="26001" y="22121"/>
                  </a:lnTo>
                  <a:lnTo>
                    <a:pt x="26001" y="6466"/>
                  </a:lnTo>
                  <a:cubicBezTo>
                    <a:pt x="26001" y="2905"/>
                    <a:pt x="23116"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0" name="Google Shape;2800;p28"/>
            <p:cNvSpPr/>
            <p:nvPr/>
          </p:nvSpPr>
          <p:spPr>
            <a:xfrm>
              <a:off x="6566100"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1" name="Google Shape;2801;p28"/>
            <p:cNvSpPr/>
            <p:nvPr/>
          </p:nvSpPr>
          <p:spPr>
            <a:xfrm>
              <a:off x="6528800" y="4650825"/>
              <a:ext cx="134300" cy="319300"/>
            </a:xfrm>
            <a:custGeom>
              <a:rect b="b" l="l" r="r" t="t"/>
              <a:pathLst>
                <a:path extrusionOk="0" h="12772" w="5372">
                  <a:moveTo>
                    <a:pt x="1" y="0"/>
                  </a:moveTo>
                  <a:lnTo>
                    <a:pt x="1" y="12771"/>
                  </a:lnTo>
                  <a:lnTo>
                    <a:pt x="5372" y="12771"/>
                  </a:lnTo>
                  <a:lnTo>
                    <a:pt x="1493" y="1154"/>
                  </a:lnTo>
                  <a:cubicBezTo>
                    <a:pt x="1209" y="1302"/>
                    <a:pt x="996" y="1390"/>
                    <a:pt x="824" y="1390"/>
                  </a:cubicBezTo>
                  <a:cubicBezTo>
                    <a:pt x="466" y="1390"/>
                    <a:pt x="283" y="1009"/>
                    <a:pt x="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2" name="Google Shape;2802;p28"/>
            <p:cNvSpPr/>
            <p:nvPr/>
          </p:nvSpPr>
          <p:spPr>
            <a:xfrm>
              <a:off x="6566600" y="4488200"/>
              <a:ext cx="612225" cy="481925"/>
            </a:xfrm>
            <a:custGeom>
              <a:rect b="b" l="l" r="r" t="t"/>
              <a:pathLst>
                <a:path extrusionOk="0" h="19277" w="24489">
                  <a:moveTo>
                    <a:pt x="22479" y="0"/>
                  </a:moveTo>
                  <a:cubicBezTo>
                    <a:pt x="20013" y="1850"/>
                    <a:pt x="17268" y="3263"/>
                    <a:pt x="14323" y="4158"/>
                  </a:cubicBezTo>
                  <a:cubicBezTo>
                    <a:pt x="9629" y="5570"/>
                    <a:pt x="4457" y="5709"/>
                    <a:pt x="1" y="7659"/>
                  </a:cubicBezTo>
                  <a:lnTo>
                    <a:pt x="1" y="19276"/>
                  </a:lnTo>
                  <a:lnTo>
                    <a:pt x="24489" y="19276"/>
                  </a:lnTo>
                  <a:lnTo>
                    <a:pt x="24489" y="4536"/>
                  </a:lnTo>
                  <a:cubicBezTo>
                    <a:pt x="24489" y="2706"/>
                    <a:pt x="23733" y="1134"/>
                    <a:pt x="22479"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3" name="Google Shape;2803;p28"/>
            <p:cNvSpPr/>
            <p:nvPr/>
          </p:nvSpPr>
          <p:spPr>
            <a:xfrm>
              <a:off x="6566600" y="4449400"/>
              <a:ext cx="611725" cy="520725"/>
            </a:xfrm>
            <a:custGeom>
              <a:rect b="b" l="l" r="r" t="t"/>
              <a:pathLst>
                <a:path extrusionOk="0" h="20829" w="24469">
                  <a:moveTo>
                    <a:pt x="6068" y="1"/>
                  </a:moveTo>
                  <a:cubicBezTo>
                    <a:pt x="2706" y="1"/>
                    <a:pt x="1" y="2726"/>
                    <a:pt x="1" y="6088"/>
                  </a:cubicBezTo>
                  <a:lnTo>
                    <a:pt x="1" y="20828"/>
                  </a:lnTo>
                  <a:lnTo>
                    <a:pt x="200" y="20828"/>
                  </a:lnTo>
                  <a:lnTo>
                    <a:pt x="200" y="6207"/>
                  </a:lnTo>
                  <a:cubicBezTo>
                    <a:pt x="200" y="2885"/>
                    <a:pt x="2885" y="160"/>
                    <a:pt x="6207" y="160"/>
                  </a:cubicBezTo>
                  <a:lnTo>
                    <a:pt x="18461" y="160"/>
                  </a:lnTo>
                  <a:cubicBezTo>
                    <a:pt x="21763" y="160"/>
                    <a:pt x="24469" y="2885"/>
                    <a:pt x="24469" y="6207"/>
                  </a:cubicBezTo>
                  <a:lnTo>
                    <a:pt x="24469" y="6088"/>
                  </a:lnTo>
                  <a:cubicBezTo>
                    <a:pt x="24469" y="2726"/>
                    <a:pt x="21763" y="1"/>
                    <a:pt x="18401"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4" name="Google Shape;2804;p28"/>
            <p:cNvSpPr/>
            <p:nvPr/>
          </p:nvSpPr>
          <p:spPr>
            <a:xfrm>
              <a:off x="5766425" y="4417075"/>
              <a:ext cx="650500" cy="553050"/>
            </a:xfrm>
            <a:custGeom>
              <a:rect b="b" l="l" r="r" t="t"/>
              <a:pathLst>
                <a:path extrusionOk="0" h="22122" w="26020">
                  <a:moveTo>
                    <a:pt x="6465" y="1"/>
                  </a:moveTo>
                  <a:cubicBezTo>
                    <a:pt x="2925" y="1"/>
                    <a:pt x="0" y="2885"/>
                    <a:pt x="0" y="6466"/>
                  </a:cubicBezTo>
                  <a:lnTo>
                    <a:pt x="0" y="22121"/>
                  </a:lnTo>
                  <a:lnTo>
                    <a:pt x="26020" y="22121"/>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5" name="Google Shape;2805;p28"/>
            <p:cNvSpPr/>
            <p:nvPr/>
          </p:nvSpPr>
          <p:spPr>
            <a:xfrm>
              <a:off x="5803225" y="4449400"/>
              <a:ext cx="613225" cy="520725"/>
            </a:xfrm>
            <a:custGeom>
              <a:rect b="b" l="l" r="r" t="t"/>
              <a:pathLst>
                <a:path extrusionOk="0" h="20829" w="24529">
                  <a:moveTo>
                    <a:pt x="6088" y="1"/>
                  </a:moveTo>
                  <a:cubicBezTo>
                    <a:pt x="2726" y="1"/>
                    <a:pt x="0" y="2726"/>
                    <a:pt x="0" y="6088"/>
                  </a:cubicBezTo>
                  <a:lnTo>
                    <a:pt x="0" y="20828"/>
                  </a:lnTo>
                  <a:lnTo>
                    <a:pt x="24528" y="20828"/>
                  </a:lnTo>
                  <a:lnTo>
                    <a:pt x="24528" y="6088"/>
                  </a:lnTo>
                  <a:cubicBezTo>
                    <a:pt x="2452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6" name="Google Shape;2806;p28"/>
            <p:cNvSpPr/>
            <p:nvPr/>
          </p:nvSpPr>
          <p:spPr>
            <a:xfrm>
              <a:off x="5766425" y="4650825"/>
              <a:ext cx="134300" cy="319300"/>
            </a:xfrm>
            <a:custGeom>
              <a:rect b="b" l="l" r="r" t="t"/>
              <a:pathLst>
                <a:path extrusionOk="0" h="12772" w="5372">
                  <a:moveTo>
                    <a:pt x="0" y="0"/>
                  </a:moveTo>
                  <a:lnTo>
                    <a:pt x="0" y="12771"/>
                  </a:lnTo>
                  <a:lnTo>
                    <a:pt x="5371" y="12771"/>
                  </a:lnTo>
                  <a:lnTo>
                    <a:pt x="1492" y="1154"/>
                  </a:lnTo>
                  <a:cubicBezTo>
                    <a:pt x="1209" y="1302"/>
                    <a:pt x="998" y="1390"/>
                    <a:pt x="828" y="1390"/>
                  </a:cubicBezTo>
                  <a:cubicBezTo>
                    <a:pt x="474" y="1390"/>
                    <a:pt x="296" y="100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7" name="Google Shape;2807;p28"/>
            <p:cNvSpPr/>
            <p:nvPr/>
          </p:nvSpPr>
          <p:spPr>
            <a:xfrm>
              <a:off x="5803725" y="4488200"/>
              <a:ext cx="612725" cy="481925"/>
            </a:xfrm>
            <a:custGeom>
              <a:rect b="b" l="l" r="r" t="t"/>
              <a:pathLst>
                <a:path extrusionOk="0" h="19277" w="24509">
                  <a:moveTo>
                    <a:pt x="22479" y="0"/>
                  </a:moveTo>
                  <a:cubicBezTo>
                    <a:pt x="20032" y="1850"/>
                    <a:pt x="17267" y="3263"/>
                    <a:pt x="14323" y="4158"/>
                  </a:cubicBezTo>
                  <a:cubicBezTo>
                    <a:pt x="9628" y="5570"/>
                    <a:pt x="4456" y="5709"/>
                    <a:pt x="0" y="7659"/>
                  </a:cubicBezTo>
                  <a:lnTo>
                    <a:pt x="0" y="19276"/>
                  </a:lnTo>
                  <a:lnTo>
                    <a:pt x="24508" y="19276"/>
                  </a:lnTo>
                  <a:lnTo>
                    <a:pt x="24508" y="4536"/>
                  </a:lnTo>
                  <a:cubicBezTo>
                    <a:pt x="24508" y="2706"/>
                    <a:pt x="23732"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8" name="Google Shape;2808;p28"/>
            <p:cNvSpPr/>
            <p:nvPr/>
          </p:nvSpPr>
          <p:spPr>
            <a:xfrm>
              <a:off x="5803725" y="4449400"/>
              <a:ext cx="612725" cy="520725"/>
            </a:xfrm>
            <a:custGeom>
              <a:rect b="b" l="l" r="r" t="t"/>
              <a:pathLst>
                <a:path extrusionOk="0" h="20829" w="24509">
                  <a:moveTo>
                    <a:pt x="6087" y="1"/>
                  </a:moveTo>
                  <a:cubicBezTo>
                    <a:pt x="2745" y="1"/>
                    <a:pt x="0" y="2726"/>
                    <a:pt x="0" y="6088"/>
                  </a:cubicBezTo>
                  <a:lnTo>
                    <a:pt x="0" y="20828"/>
                  </a:lnTo>
                  <a:lnTo>
                    <a:pt x="219" y="20828"/>
                  </a:lnTo>
                  <a:lnTo>
                    <a:pt x="219" y="6207"/>
                  </a:lnTo>
                  <a:cubicBezTo>
                    <a:pt x="219" y="2885"/>
                    <a:pt x="2905" y="160"/>
                    <a:pt x="6247" y="160"/>
                  </a:cubicBezTo>
                  <a:lnTo>
                    <a:pt x="18481" y="160"/>
                  </a:lnTo>
                  <a:cubicBezTo>
                    <a:pt x="21783" y="160"/>
                    <a:pt x="24508" y="2885"/>
                    <a:pt x="24508" y="6207"/>
                  </a:cubicBezTo>
                  <a:lnTo>
                    <a:pt x="24508" y="6088"/>
                  </a:lnTo>
                  <a:cubicBezTo>
                    <a:pt x="24508" y="2726"/>
                    <a:pt x="21783" y="1"/>
                    <a:pt x="1844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9" name="Google Shape;2809;p28"/>
            <p:cNvSpPr/>
            <p:nvPr/>
          </p:nvSpPr>
          <p:spPr>
            <a:xfrm>
              <a:off x="5004025" y="4417075"/>
              <a:ext cx="650025" cy="553050"/>
            </a:xfrm>
            <a:custGeom>
              <a:rect b="b" l="l" r="r" t="t"/>
              <a:pathLst>
                <a:path extrusionOk="0" h="22122" w="26001">
                  <a:moveTo>
                    <a:pt x="6466" y="1"/>
                  </a:moveTo>
                  <a:cubicBezTo>
                    <a:pt x="2905" y="1"/>
                    <a:pt x="1" y="2885"/>
                    <a:pt x="1" y="6466"/>
                  </a:cubicBezTo>
                  <a:lnTo>
                    <a:pt x="1" y="22121"/>
                  </a:lnTo>
                  <a:lnTo>
                    <a:pt x="26001" y="22121"/>
                  </a:lnTo>
                  <a:lnTo>
                    <a:pt x="26001" y="6466"/>
                  </a:lnTo>
                  <a:cubicBezTo>
                    <a:pt x="26001" y="2905"/>
                    <a:pt x="2311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0" name="Google Shape;2810;p28"/>
            <p:cNvSpPr/>
            <p:nvPr/>
          </p:nvSpPr>
          <p:spPr>
            <a:xfrm>
              <a:off x="5041325"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1" name="Google Shape;2811;p28"/>
            <p:cNvSpPr/>
            <p:nvPr/>
          </p:nvSpPr>
          <p:spPr>
            <a:xfrm>
              <a:off x="5004025" y="4650825"/>
              <a:ext cx="134300" cy="319300"/>
            </a:xfrm>
            <a:custGeom>
              <a:rect b="b" l="l" r="r" t="t"/>
              <a:pathLst>
                <a:path extrusionOk="0" h="12772" w="5372">
                  <a:moveTo>
                    <a:pt x="1" y="0"/>
                  </a:moveTo>
                  <a:lnTo>
                    <a:pt x="1" y="12771"/>
                  </a:lnTo>
                  <a:lnTo>
                    <a:pt x="5372" y="12771"/>
                  </a:lnTo>
                  <a:lnTo>
                    <a:pt x="1493" y="1154"/>
                  </a:lnTo>
                  <a:cubicBezTo>
                    <a:pt x="1209" y="1302"/>
                    <a:pt x="996" y="1390"/>
                    <a:pt x="824" y="1390"/>
                  </a:cubicBezTo>
                  <a:cubicBezTo>
                    <a:pt x="466" y="1390"/>
                    <a:pt x="283" y="1009"/>
                    <a:pt x="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2" name="Google Shape;2812;p28"/>
            <p:cNvSpPr/>
            <p:nvPr/>
          </p:nvSpPr>
          <p:spPr>
            <a:xfrm>
              <a:off x="5041825" y="4488200"/>
              <a:ext cx="612225" cy="481925"/>
            </a:xfrm>
            <a:custGeom>
              <a:rect b="b" l="l" r="r" t="t"/>
              <a:pathLst>
                <a:path extrusionOk="0" h="19277" w="24489">
                  <a:moveTo>
                    <a:pt x="22479" y="0"/>
                  </a:moveTo>
                  <a:cubicBezTo>
                    <a:pt x="20013" y="1850"/>
                    <a:pt x="17248" y="3263"/>
                    <a:pt x="14323" y="4158"/>
                  </a:cubicBezTo>
                  <a:cubicBezTo>
                    <a:pt x="9629" y="5570"/>
                    <a:pt x="4457" y="5709"/>
                    <a:pt x="1" y="7659"/>
                  </a:cubicBezTo>
                  <a:lnTo>
                    <a:pt x="1" y="19276"/>
                  </a:lnTo>
                  <a:lnTo>
                    <a:pt x="24489" y="19276"/>
                  </a:lnTo>
                  <a:lnTo>
                    <a:pt x="24489" y="4536"/>
                  </a:lnTo>
                  <a:cubicBezTo>
                    <a:pt x="24489" y="2706"/>
                    <a:pt x="23713"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3" name="Google Shape;2813;p28"/>
            <p:cNvSpPr/>
            <p:nvPr/>
          </p:nvSpPr>
          <p:spPr>
            <a:xfrm>
              <a:off x="5041325" y="4449400"/>
              <a:ext cx="612225" cy="520725"/>
            </a:xfrm>
            <a:custGeom>
              <a:rect b="b" l="l" r="r" t="t"/>
              <a:pathLst>
                <a:path extrusionOk="0" h="20829" w="24489">
                  <a:moveTo>
                    <a:pt x="6088" y="1"/>
                  </a:moveTo>
                  <a:cubicBezTo>
                    <a:pt x="2726" y="1"/>
                    <a:pt x="21" y="2726"/>
                    <a:pt x="1" y="6088"/>
                  </a:cubicBezTo>
                  <a:lnTo>
                    <a:pt x="1" y="20828"/>
                  </a:lnTo>
                  <a:lnTo>
                    <a:pt x="220" y="20828"/>
                  </a:lnTo>
                  <a:lnTo>
                    <a:pt x="220" y="6207"/>
                  </a:lnTo>
                  <a:cubicBezTo>
                    <a:pt x="220" y="2885"/>
                    <a:pt x="2905" y="160"/>
                    <a:pt x="6227" y="160"/>
                  </a:cubicBezTo>
                  <a:lnTo>
                    <a:pt x="18461" y="160"/>
                  </a:lnTo>
                  <a:cubicBezTo>
                    <a:pt x="21783" y="160"/>
                    <a:pt x="24489" y="2885"/>
                    <a:pt x="24489" y="6207"/>
                  </a:cubicBezTo>
                  <a:lnTo>
                    <a:pt x="24489" y="6088"/>
                  </a:lnTo>
                  <a:cubicBezTo>
                    <a:pt x="24489" y="2726"/>
                    <a:pt x="21783" y="1"/>
                    <a:pt x="1842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4" name="Google Shape;2814;p28"/>
            <p:cNvSpPr/>
            <p:nvPr/>
          </p:nvSpPr>
          <p:spPr>
            <a:xfrm>
              <a:off x="4241650" y="4417075"/>
              <a:ext cx="650500" cy="553050"/>
            </a:xfrm>
            <a:custGeom>
              <a:rect b="b" l="l" r="r" t="t"/>
              <a:pathLst>
                <a:path extrusionOk="0" h="22122" w="26020">
                  <a:moveTo>
                    <a:pt x="6465" y="1"/>
                  </a:moveTo>
                  <a:cubicBezTo>
                    <a:pt x="2905" y="1"/>
                    <a:pt x="0" y="2885"/>
                    <a:pt x="0" y="6466"/>
                  </a:cubicBezTo>
                  <a:lnTo>
                    <a:pt x="0" y="22121"/>
                  </a:lnTo>
                  <a:lnTo>
                    <a:pt x="26020" y="22121"/>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5" name="Google Shape;2815;p28"/>
            <p:cNvSpPr/>
            <p:nvPr/>
          </p:nvSpPr>
          <p:spPr>
            <a:xfrm>
              <a:off x="4278450" y="4449400"/>
              <a:ext cx="612725" cy="520725"/>
            </a:xfrm>
            <a:custGeom>
              <a:rect b="b" l="l" r="r" t="t"/>
              <a:pathLst>
                <a:path extrusionOk="0" h="20829" w="24509">
                  <a:moveTo>
                    <a:pt x="6088"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6" name="Google Shape;2816;p28"/>
            <p:cNvSpPr/>
            <p:nvPr/>
          </p:nvSpPr>
          <p:spPr>
            <a:xfrm>
              <a:off x="4241650" y="4650825"/>
              <a:ext cx="134300" cy="319300"/>
            </a:xfrm>
            <a:custGeom>
              <a:rect b="b" l="l" r="r" t="t"/>
              <a:pathLst>
                <a:path extrusionOk="0" h="12772" w="5372">
                  <a:moveTo>
                    <a:pt x="0" y="0"/>
                  </a:moveTo>
                  <a:lnTo>
                    <a:pt x="0" y="12771"/>
                  </a:lnTo>
                  <a:lnTo>
                    <a:pt x="5371" y="12771"/>
                  </a:lnTo>
                  <a:lnTo>
                    <a:pt x="1492" y="1154"/>
                  </a:lnTo>
                  <a:cubicBezTo>
                    <a:pt x="1209" y="1302"/>
                    <a:pt x="996" y="1390"/>
                    <a:pt x="824" y="1390"/>
                  </a:cubicBezTo>
                  <a:cubicBezTo>
                    <a:pt x="465" y="1390"/>
                    <a:pt x="283" y="100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7" name="Google Shape;2817;p28"/>
            <p:cNvSpPr/>
            <p:nvPr/>
          </p:nvSpPr>
          <p:spPr>
            <a:xfrm>
              <a:off x="4278950" y="4488200"/>
              <a:ext cx="612225" cy="481925"/>
            </a:xfrm>
            <a:custGeom>
              <a:rect b="b" l="l" r="r" t="t"/>
              <a:pathLst>
                <a:path extrusionOk="0" h="19277" w="24489">
                  <a:moveTo>
                    <a:pt x="22479" y="0"/>
                  </a:moveTo>
                  <a:cubicBezTo>
                    <a:pt x="20012" y="1850"/>
                    <a:pt x="17267" y="3263"/>
                    <a:pt x="14323" y="4158"/>
                  </a:cubicBezTo>
                  <a:cubicBezTo>
                    <a:pt x="9628" y="5570"/>
                    <a:pt x="4456" y="5709"/>
                    <a:pt x="0" y="7659"/>
                  </a:cubicBezTo>
                  <a:lnTo>
                    <a:pt x="0" y="19276"/>
                  </a:lnTo>
                  <a:lnTo>
                    <a:pt x="24488" y="19276"/>
                  </a:lnTo>
                  <a:lnTo>
                    <a:pt x="24488" y="4536"/>
                  </a:lnTo>
                  <a:cubicBezTo>
                    <a:pt x="24488" y="2706"/>
                    <a:pt x="23732"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8" name="Google Shape;2818;p28"/>
            <p:cNvSpPr/>
            <p:nvPr/>
          </p:nvSpPr>
          <p:spPr>
            <a:xfrm>
              <a:off x="4278950" y="4449400"/>
              <a:ext cx="612225" cy="520725"/>
            </a:xfrm>
            <a:custGeom>
              <a:rect b="b" l="l" r="r" t="t"/>
              <a:pathLst>
                <a:path extrusionOk="0" h="20829" w="24489">
                  <a:moveTo>
                    <a:pt x="6087" y="1"/>
                  </a:moveTo>
                  <a:cubicBezTo>
                    <a:pt x="2746" y="1"/>
                    <a:pt x="0" y="2726"/>
                    <a:pt x="0" y="6088"/>
                  </a:cubicBezTo>
                  <a:lnTo>
                    <a:pt x="0" y="20828"/>
                  </a:lnTo>
                  <a:lnTo>
                    <a:pt x="219" y="20828"/>
                  </a:lnTo>
                  <a:lnTo>
                    <a:pt x="219" y="6207"/>
                  </a:lnTo>
                  <a:cubicBezTo>
                    <a:pt x="219" y="2885"/>
                    <a:pt x="2905" y="160"/>
                    <a:pt x="6247" y="160"/>
                  </a:cubicBezTo>
                  <a:lnTo>
                    <a:pt x="18481" y="160"/>
                  </a:lnTo>
                  <a:cubicBezTo>
                    <a:pt x="21783" y="160"/>
                    <a:pt x="24488" y="2885"/>
                    <a:pt x="24488" y="6207"/>
                  </a:cubicBezTo>
                  <a:lnTo>
                    <a:pt x="24488" y="6088"/>
                  </a:lnTo>
                  <a:cubicBezTo>
                    <a:pt x="24488" y="2726"/>
                    <a:pt x="21783" y="1"/>
                    <a:pt x="1842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9" name="Google Shape;2819;p28"/>
            <p:cNvSpPr/>
            <p:nvPr/>
          </p:nvSpPr>
          <p:spPr>
            <a:xfrm>
              <a:off x="810650" y="4622475"/>
              <a:ext cx="650525" cy="553525"/>
            </a:xfrm>
            <a:custGeom>
              <a:rect b="b" l="l" r="r" t="t"/>
              <a:pathLst>
                <a:path extrusionOk="0" h="22141" w="26021">
                  <a:moveTo>
                    <a:pt x="6466" y="0"/>
                  </a:moveTo>
                  <a:cubicBezTo>
                    <a:pt x="2885" y="0"/>
                    <a:pt x="1" y="2925"/>
                    <a:pt x="1" y="6465"/>
                  </a:cubicBezTo>
                  <a:lnTo>
                    <a:pt x="1" y="22141"/>
                  </a:lnTo>
                  <a:lnTo>
                    <a:pt x="26020" y="22141"/>
                  </a:lnTo>
                  <a:lnTo>
                    <a:pt x="26020" y="6465"/>
                  </a:lnTo>
                  <a:cubicBezTo>
                    <a:pt x="26020" y="2885"/>
                    <a:pt x="23116" y="0"/>
                    <a:pt x="1955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0" name="Google Shape;2820;p28"/>
            <p:cNvSpPr/>
            <p:nvPr/>
          </p:nvSpPr>
          <p:spPr>
            <a:xfrm>
              <a:off x="810650" y="4654800"/>
              <a:ext cx="613225" cy="521200"/>
            </a:xfrm>
            <a:custGeom>
              <a:rect b="b" l="l" r="r" t="t"/>
              <a:pathLst>
                <a:path extrusionOk="0" h="20848" w="24529">
                  <a:moveTo>
                    <a:pt x="6088" y="0"/>
                  </a:moveTo>
                  <a:cubicBezTo>
                    <a:pt x="2746" y="0"/>
                    <a:pt x="1" y="2746"/>
                    <a:pt x="1" y="6107"/>
                  </a:cubicBezTo>
                  <a:lnTo>
                    <a:pt x="1"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1" name="Google Shape;2821;p28"/>
            <p:cNvSpPr/>
            <p:nvPr/>
          </p:nvSpPr>
          <p:spPr>
            <a:xfrm>
              <a:off x="1326875" y="4856200"/>
              <a:ext cx="134300" cy="319800"/>
            </a:xfrm>
            <a:custGeom>
              <a:rect b="b" l="l" r="r" t="t"/>
              <a:pathLst>
                <a:path extrusionOk="0" h="12792" w="5372">
                  <a:moveTo>
                    <a:pt x="5371" y="1"/>
                  </a:moveTo>
                  <a:cubicBezTo>
                    <a:pt x="5073" y="1017"/>
                    <a:pt x="4886" y="1406"/>
                    <a:pt x="4527" y="1406"/>
                  </a:cubicBezTo>
                  <a:cubicBezTo>
                    <a:pt x="4358" y="1406"/>
                    <a:pt x="4152" y="1320"/>
                    <a:pt x="3879" y="1175"/>
                  </a:cubicBezTo>
                  <a:lnTo>
                    <a:pt x="0" y="12792"/>
                  </a:lnTo>
                  <a:lnTo>
                    <a:pt x="5371" y="12792"/>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2" name="Google Shape;2822;p28"/>
            <p:cNvSpPr/>
            <p:nvPr/>
          </p:nvSpPr>
          <p:spPr>
            <a:xfrm>
              <a:off x="810650" y="4729400"/>
              <a:ext cx="612225" cy="481925"/>
            </a:xfrm>
            <a:custGeom>
              <a:rect b="b" l="l" r="r" t="t"/>
              <a:pathLst>
                <a:path extrusionOk="0" h="19277" w="24489">
                  <a:moveTo>
                    <a:pt x="2010" y="0"/>
                  </a:moveTo>
                  <a:cubicBezTo>
                    <a:pt x="777" y="1114"/>
                    <a:pt x="1" y="2706"/>
                    <a:pt x="1" y="4536"/>
                  </a:cubicBezTo>
                  <a:lnTo>
                    <a:pt x="1" y="19276"/>
                  </a:lnTo>
                  <a:lnTo>
                    <a:pt x="24489" y="19276"/>
                  </a:lnTo>
                  <a:lnTo>
                    <a:pt x="24489" y="7659"/>
                  </a:lnTo>
                  <a:cubicBezTo>
                    <a:pt x="20053" y="5709"/>
                    <a:pt x="14880" y="5570"/>
                    <a:pt x="10166" y="4158"/>
                  </a:cubicBezTo>
                  <a:cubicBezTo>
                    <a:pt x="7242" y="3263"/>
                    <a:pt x="4477" y="185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3" name="Google Shape;2823;p28"/>
            <p:cNvSpPr/>
            <p:nvPr/>
          </p:nvSpPr>
          <p:spPr>
            <a:xfrm>
              <a:off x="811150" y="4654800"/>
              <a:ext cx="612725" cy="521200"/>
            </a:xfrm>
            <a:custGeom>
              <a:rect b="b" l="l" r="r" t="t"/>
              <a:pathLst>
                <a:path extrusionOk="0" h="20848" w="24509">
                  <a:moveTo>
                    <a:pt x="6068" y="0"/>
                  </a:moveTo>
                  <a:cubicBezTo>
                    <a:pt x="2726" y="0"/>
                    <a:pt x="1" y="2746"/>
                    <a:pt x="1" y="6107"/>
                  </a:cubicBezTo>
                  <a:lnTo>
                    <a:pt x="1" y="6227"/>
                  </a:lnTo>
                  <a:cubicBezTo>
                    <a:pt x="1" y="2885"/>
                    <a:pt x="2726" y="179"/>
                    <a:pt x="6028" y="179"/>
                  </a:cubicBezTo>
                  <a:lnTo>
                    <a:pt x="18262" y="179"/>
                  </a:lnTo>
                  <a:cubicBezTo>
                    <a:pt x="21584" y="179"/>
                    <a:pt x="24270" y="2885"/>
                    <a:pt x="24270" y="6227"/>
                  </a:cubicBezTo>
                  <a:lnTo>
                    <a:pt x="24270" y="20848"/>
                  </a:lnTo>
                  <a:lnTo>
                    <a:pt x="24508" y="20848"/>
                  </a:lnTo>
                  <a:lnTo>
                    <a:pt x="24508" y="6107"/>
                  </a:lnTo>
                  <a:cubicBezTo>
                    <a:pt x="24469" y="2726"/>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4" name="Google Shape;2824;p28"/>
            <p:cNvSpPr/>
            <p:nvPr/>
          </p:nvSpPr>
          <p:spPr>
            <a:xfrm>
              <a:off x="1573050" y="4622475"/>
              <a:ext cx="650000" cy="553525"/>
            </a:xfrm>
            <a:custGeom>
              <a:rect b="b" l="l" r="r" t="t"/>
              <a:pathLst>
                <a:path extrusionOk="0" h="22141" w="26000">
                  <a:moveTo>
                    <a:pt x="6465" y="0"/>
                  </a:moveTo>
                  <a:cubicBezTo>
                    <a:pt x="2885" y="0"/>
                    <a:pt x="0" y="2925"/>
                    <a:pt x="0" y="6465"/>
                  </a:cubicBezTo>
                  <a:lnTo>
                    <a:pt x="0" y="22141"/>
                  </a:lnTo>
                  <a:lnTo>
                    <a:pt x="26000" y="2214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5" name="Google Shape;2825;p28"/>
            <p:cNvSpPr/>
            <p:nvPr/>
          </p:nvSpPr>
          <p:spPr>
            <a:xfrm>
              <a:off x="1573550" y="4654800"/>
              <a:ext cx="613200" cy="521200"/>
            </a:xfrm>
            <a:custGeom>
              <a:rect b="b" l="l" r="r" t="t"/>
              <a:pathLst>
                <a:path extrusionOk="0" h="20848" w="24528">
                  <a:moveTo>
                    <a:pt x="6087" y="0"/>
                  </a:moveTo>
                  <a:cubicBezTo>
                    <a:pt x="2725" y="0"/>
                    <a:pt x="0" y="2746"/>
                    <a:pt x="0" y="6107"/>
                  </a:cubicBezTo>
                  <a:lnTo>
                    <a:pt x="0"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6" name="Google Shape;2826;p28"/>
            <p:cNvSpPr/>
            <p:nvPr/>
          </p:nvSpPr>
          <p:spPr>
            <a:xfrm>
              <a:off x="2088750" y="4856200"/>
              <a:ext cx="134300" cy="319800"/>
            </a:xfrm>
            <a:custGeom>
              <a:rect b="b" l="l" r="r" t="t"/>
              <a:pathLst>
                <a:path extrusionOk="0" h="12792" w="5372">
                  <a:moveTo>
                    <a:pt x="5372" y="1"/>
                  </a:moveTo>
                  <a:cubicBezTo>
                    <a:pt x="5087" y="1017"/>
                    <a:pt x="4904" y="1406"/>
                    <a:pt x="4540" y="1406"/>
                  </a:cubicBezTo>
                  <a:cubicBezTo>
                    <a:pt x="4369" y="1406"/>
                    <a:pt x="4159" y="1320"/>
                    <a:pt x="3880" y="1175"/>
                  </a:cubicBezTo>
                  <a:lnTo>
                    <a:pt x="1" y="12792"/>
                  </a:lnTo>
                  <a:lnTo>
                    <a:pt x="5372" y="1279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7" name="Google Shape;2827;p28"/>
            <p:cNvSpPr/>
            <p:nvPr/>
          </p:nvSpPr>
          <p:spPr>
            <a:xfrm>
              <a:off x="1573550" y="4693575"/>
              <a:ext cx="612200" cy="481925"/>
            </a:xfrm>
            <a:custGeom>
              <a:rect b="b" l="l" r="r" t="t"/>
              <a:pathLst>
                <a:path extrusionOk="0" h="19277" w="24488">
                  <a:moveTo>
                    <a:pt x="2009" y="1"/>
                  </a:moveTo>
                  <a:cubicBezTo>
                    <a:pt x="776" y="1115"/>
                    <a:pt x="0" y="2706"/>
                    <a:pt x="0" y="4517"/>
                  </a:cubicBezTo>
                  <a:lnTo>
                    <a:pt x="0" y="19277"/>
                  </a:lnTo>
                  <a:lnTo>
                    <a:pt x="24488" y="19277"/>
                  </a:lnTo>
                  <a:lnTo>
                    <a:pt x="24488" y="7660"/>
                  </a:lnTo>
                  <a:cubicBezTo>
                    <a:pt x="20032" y="5690"/>
                    <a:pt x="14860" y="5571"/>
                    <a:pt x="10165" y="4159"/>
                  </a:cubicBezTo>
                  <a:cubicBezTo>
                    <a:pt x="7241" y="3263"/>
                    <a:pt x="4476" y="183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8" name="Google Shape;2828;p28"/>
            <p:cNvSpPr/>
            <p:nvPr/>
          </p:nvSpPr>
          <p:spPr>
            <a:xfrm>
              <a:off x="1573550" y="4654800"/>
              <a:ext cx="612200" cy="521200"/>
            </a:xfrm>
            <a:custGeom>
              <a:rect b="b" l="l" r="r" t="t"/>
              <a:pathLst>
                <a:path extrusionOk="0" h="20848" w="24488">
                  <a:moveTo>
                    <a:pt x="6067" y="0"/>
                  </a:moveTo>
                  <a:cubicBezTo>
                    <a:pt x="2706" y="0"/>
                    <a:pt x="0" y="2746"/>
                    <a:pt x="0" y="6107"/>
                  </a:cubicBezTo>
                  <a:lnTo>
                    <a:pt x="0" y="6227"/>
                  </a:lnTo>
                  <a:cubicBezTo>
                    <a:pt x="0" y="2885"/>
                    <a:pt x="2706" y="179"/>
                    <a:pt x="6008" y="179"/>
                  </a:cubicBezTo>
                  <a:lnTo>
                    <a:pt x="18262" y="179"/>
                  </a:lnTo>
                  <a:cubicBezTo>
                    <a:pt x="21584" y="179"/>
                    <a:pt x="24269" y="2885"/>
                    <a:pt x="24269" y="6227"/>
                  </a:cubicBezTo>
                  <a:lnTo>
                    <a:pt x="24269" y="20848"/>
                  </a:lnTo>
                  <a:lnTo>
                    <a:pt x="24488" y="20848"/>
                  </a:lnTo>
                  <a:lnTo>
                    <a:pt x="24488" y="6107"/>
                  </a:lnTo>
                  <a:cubicBezTo>
                    <a:pt x="24488" y="272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9" name="Google Shape;2829;p28"/>
            <p:cNvSpPr/>
            <p:nvPr/>
          </p:nvSpPr>
          <p:spPr>
            <a:xfrm>
              <a:off x="2335925" y="4622475"/>
              <a:ext cx="650025" cy="553525"/>
            </a:xfrm>
            <a:custGeom>
              <a:rect b="b" l="l" r="r" t="t"/>
              <a:pathLst>
                <a:path extrusionOk="0" h="22141" w="26001">
                  <a:moveTo>
                    <a:pt x="6466" y="0"/>
                  </a:moveTo>
                  <a:cubicBezTo>
                    <a:pt x="2885" y="0"/>
                    <a:pt x="1" y="2925"/>
                    <a:pt x="1" y="6465"/>
                  </a:cubicBezTo>
                  <a:lnTo>
                    <a:pt x="1" y="22141"/>
                  </a:lnTo>
                  <a:lnTo>
                    <a:pt x="26000" y="2214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0" name="Google Shape;2830;p28"/>
            <p:cNvSpPr/>
            <p:nvPr/>
          </p:nvSpPr>
          <p:spPr>
            <a:xfrm>
              <a:off x="2335925" y="4654800"/>
              <a:ext cx="612725" cy="521200"/>
            </a:xfrm>
            <a:custGeom>
              <a:rect b="b" l="l" r="r" t="t"/>
              <a:pathLst>
                <a:path extrusionOk="0" h="20848" w="24509">
                  <a:moveTo>
                    <a:pt x="6088" y="0"/>
                  </a:moveTo>
                  <a:cubicBezTo>
                    <a:pt x="2726" y="0"/>
                    <a:pt x="1" y="2746"/>
                    <a:pt x="1" y="6107"/>
                  </a:cubicBezTo>
                  <a:lnTo>
                    <a:pt x="1" y="20848"/>
                  </a:lnTo>
                  <a:lnTo>
                    <a:pt x="24508" y="20848"/>
                  </a:lnTo>
                  <a:lnTo>
                    <a:pt x="24508" y="6107"/>
                  </a:lnTo>
                  <a:cubicBezTo>
                    <a:pt x="2450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1" name="Google Shape;2831;p28"/>
            <p:cNvSpPr/>
            <p:nvPr/>
          </p:nvSpPr>
          <p:spPr>
            <a:xfrm>
              <a:off x="2851650" y="4856200"/>
              <a:ext cx="134300" cy="319800"/>
            </a:xfrm>
            <a:custGeom>
              <a:rect b="b" l="l" r="r" t="t"/>
              <a:pathLst>
                <a:path extrusionOk="0" h="12792" w="5372">
                  <a:moveTo>
                    <a:pt x="5371" y="1"/>
                  </a:moveTo>
                  <a:cubicBezTo>
                    <a:pt x="5087" y="1017"/>
                    <a:pt x="4904" y="1406"/>
                    <a:pt x="4539" y="1406"/>
                  </a:cubicBezTo>
                  <a:cubicBezTo>
                    <a:pt x="4369" y="1406"/>
                    <a:pt x="4159" y="1320"/>
                    <a:pt x="3879" y="1175"/>
                  </a:cubicBezTo>
                  <a:lnTo>
                    <a:pt x="0" y="12792"/>
                  </a:lnTo>
                  <a:lnTo>
                    <a:pt x="5371" y="12792"/>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2" name="Google Shape;2832;p28"/>
            <p:cNvSpPr/>
            <p:nvPr/>
          </p:nvSpPr>
          <p:spPr>
            <a:xfrm>
              <a:off x="2335925" y="4693575"/>
              <a:ext cx="612225" cy="481925"/>
            </a:xfrm>
            <a:custGeom>
              <a:rect b="b" l="l" r="r" t="t"/>
              <a:pathLst>
                <a:path extrusionOk="0" h="19277" w="24489">
                  <a:moveTo>
                    <a:pt x="2010" y="1"/>
                  </a:moveTo>
                  <a:cubicBezTo>
                    <a:pt x="757" y="1115"/>
                    <a:pt x="1" y="2706"/>
                    <a:pt x="1" y="4517"/>
                  </a:cubicBezTo>
                  <a:lnTo>
                    <a:pt x="1" y="19277"/>
                  </a:lnTo>
                  <a:lnTo>
                    <a:pt x="24488" y="19277"/>
                  </a:lnTo>
                  <a:lnTo>
                    <a:pt x="24488" y="7660"/>
                  </a:lnTo>
                  <a:cubicBezTo>
                    <a:pt x="20033" y="5690"/>
                    <a:pt x="14860" y="5571"/>
                    <a:pt x="10166" y="4159"/>
                  </a:cubicBezTo>
                  <a:cubicBezTo>
                    <a:pt x="7222" y="3263"/>
                    <a:pt x="4476"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3" name="Google Shape;2833;p28"/>
            <p:cNvSpPr/>
            <p:nvPr/>
          </p:nvSpPr>
          <p:spPr>
            <a:xfrm>
              <a:off x="2335925" y="4654800"/>
              <a:ext cx="612225" cy="521200"/>
            </a:xfrm>
            <a:custGeom>
              <a:rect b="b" l="l" r="r" t="t"/>
              <a:pathLst>
                <a:path extrusionOk="0" h="20848" w="24489">
                  <a:moveTo>
                    <a:pt x="6068" y="0"/>
                  </a:moveTo>
                  <a:cubicBezTo>
                    <a:pt x="2706" y="0"/>
                    <a:pt x="1" y="2746"/>
                    <a:pt x="1" y="6107"/>
                  </a:cubicBezTo>
                  <a:lnTo>
                    <a:pt x="1" y="6227"/>
                  </a:lnTo>
                  <a:cubicBezTo>
                    <a:pt x="1" y="2885"/>
                    <a:pt x="2706" y="179"/>
                    <a:pt x="6008" y="179"/>
                  </a:cubicBezTo>
                  <a:lnTo>
                    <a:pt x="18242" y="179"/>
                  </a:lnTo>
                  <a:cubicBezTo>
                    <a:pt x="21584" y="179"/>
                    <a:pt x="24270" y="2885"/>
                    <a:pt x="24270" y="6227"/>
                  </a:cubicBezTo>
                  <a:lnTo>
                    <a:pt x="24270" y="20848"/>
                  </a:lnTo>
                  <a:lnTo>
                    <a:pt x="24488" y="20848"/>
                  </a:lnTo>
                  <a:lnTo>
                    <a:pt x="24488" y="6107"/>
                  </a:lnTo>
                  <a:cubicBezTo>
                    <a:pt x="24488" y="2726"/>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4" name="Google Shape;2834;p28"/>
            <p:cNvSpPr/>
            <p:nvPr/>
          </p:nvSpPr>
          <p:spPr>
            <a:xfrm>
              <a:off x="3097825" y="4622475"/>
              <a:ext cx="650500" cy="553525"/>
            </a:xfrm>
            <a:custGeom>
              <a:rect b="b" l="l" r="r" t="t"/>
              <a:pathLst>
                <a:path extrusionOk="0" h="22141" w="26020">
                  <a:moveTo>
                    <a:pt x="6465" y="0"/>
                  </a:moveTo>
                  <a:cubicBezTo>
                    <a:pt x="2885" y="0"/>
                    <a:pt x="0" y="2925"/>
                    <a:pt x="0" y="6465"/>
                  </a:cubicBezTo>
                  <a:lnTo>
                    <a:pt x="0" y="22141"/>
                  </a:lnTo>
                  <a:lnTo>
                    <a:pt x="26020" y="22141"/>
                  </a:lnTo>
                  <a:lnTo>
                    <a:pt x="26020" y="6465"/>
                  </a:lnTo>
                  <a:cubicBezTo>
                    <a:pt x="26020" y="2885"/>
                    <a:pt x="2309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5" name="Google Shape;2835;p28"/>
            <p:cNvSpPr/>
            <p:nvPr/>
          </p:nvSpPr>
          <p:spPr>
            <a:xfrm>
              <a:off x="3097825" y="4654800"/>
              <a:ext cx="613200" cy="521200"/>
            </a:xfrm>
            <a:custGeom>
              <a:rect b="b" l="l" r="r" t="t"/>
              <a:pathLst>
                <a:path extrusionOk="0" h="20848" w="24528">
                  <a:moveTo>
                    <a:pt x="6087" y="0"/>
                  </a:moveTo>
                  <a:cubicBezTo>
                    <a:pt x="2745" y="0"/>
                    <a:pt x="0" y="2746"/>
                    <a:pt x="0" y="6107"/>
                  </a:cubicBezTo>
                  <a:lnTo>
                    <a:pt x="0"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6" name="Google Shape;2836;p28"/>
            <p:cNvSpPr/>
            <p:nvPr/>
          </p:nvSpPr>
          <p:spPr>
            <a:xfrm>
              <a:off x="3614025" y="4856200"/>
              <a:ext cx="134300" cy="319800"/>
            </a:xfrm>
            <a:custGeom>
              <a:rect b="b" l="l" r="r" t="t"/>
              <a:pathLst>
                <a:path extrusionOk="0" h="12792" w="5372">
                  <a:moveTo>
                    <a:pt x="5372" y="1"/>
                  </a:moveTo>
                  <a:cubicBezTo>
                    <a:pt x="5074" y="1017"/>
                    <a:pt x="4886" y="1406"/>
                    <a:pt x="4527" y="1406"/>
                  </a:cubicBezTo>
                  <a:cubicBezTo>
                    <a:pt x="4359" y="1406"/>
                    <a:pt x="4153" y="1320"/>
                    <a:pt x="3880" y="1175"/>
                  </a:cubicBezTo>
                  <a:lnTo>
                    <a:pt x="1" y="12792"/>
                  </a:lnTo>
                  <a:lnTo>
                    <a:pt x="5372" y="1279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7" name="Google Shape;2837;p28"/>
            <p:cNvSpPr/>
            <p:nvPr/>
          </p:nvSpPr>
          <p:spPr>
            <a:xfrm>
              <a:off x="3098325" y="4693575"/>
              <a:ext cx="612700" cy="481925"/>
            </a:xfrm>
            <a:custGeom>
              <a:rect b="b" l="l" r="r" t="t"/>
              <a:pathLst>
                <a:path extrusionOk="0" h="19277" w="24508">
                  <a:moveTo>
                    <a:pt x="2029" y="1"/>
                  </a:moveTo>
                  <a:cubicBezTo>
                    <a:pt x="776" y="1115"/>
                    <a:pt x="0" y="2706"/>
                    <a:pt x="0" y="4517"/>
                  </a:cubicBezTo>
                  <a:lnTo>
                    <a:pt x="0" y="19277"/>
                  </a:lnTo>
                  <a:lnTo>
                    <a:pt x="24508" y="19277"/>
                  </a:lnTo>
                  <a:lnTo>
                    <a:pt x="24508" y="7660"/>
                  </a:lnTo>
                  <a:cubicBezTo>
                    <a:pt x="20052" y="5690"/>
                    <a:pt x="14880" y="5571"/>
                    <a:pt x="10185" y="4159"/>
                  </a:cubicBezTo>
                  <a:cubicBezTo>
                    <a:pt x="7241" y="3263"/>
                    <a:pt x="4476" y="1831"/>
                    <a:pt x="202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8" name="Google Shape;2838;p28"/>
            <p:cNvSpPr/>
            <p:nvPr/>
          </p:nvSpPr>
          <p:spPr>
            <a:xfrm>
              <a:off x="3098325" y="4654800"/>
              <a:ext cx="612700" cy="521200"/>
            </a:xfrm>
            <a:custGeom>
              <a:rect b="b" l="l" r="r" t="t"/>
              <a:pathLst>
                <a:path extrusionOk="0" h="20848" w="24508">
                  <a:moveTo>
                    <a:pt x="6067" y="0"/>
                  </a:moveTo>
                  <a:cubicBezTo>
                    <a:pt x="2725" y="0"/>
                    <a:pt x="0" y="2746"/>
                    <a:pt x="0" y="6107"/>
                  </a:cubicBezTo>
                  <a:lnTo>
                    <a:pt x="0" y="6227"/>
                  </a:lnTo>
                  <a:cubicBezTo>
                    <a:pt x="0" y="2885"/>
                    <a:pt x="2725" y="179"/>
                    <a:pt x="6028" y="179"/>
                  </a:cubicBezTo>
                  <a:lnTo>
                    <a:pt x="18262" y="179"/>
                  </a:lnTo>
                  <a:cubicBezTo>
                    <a:pt x="21584" y="179"/>
                    <a:pt x="24269" y="2885"/>
                    <a:pt x="24269" y="6227"/>
                  </a:cubicBezTo>
                  <a:lnTo>
                    <a:pt x="24269" y="20848"/>
                  </a:lnTo>
                  <a:lnTo>
                    <a:pt x="24488" y="20848"/>
                  </a:lnTo>
                  <a:lnTo>
                    <a:pt x="24488" y="6107"/>
                  </a:lnTo>
                  <a:cubicBezTo>
                    <a:pt x="24508" y="272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9" name="Google Shape;2839;p28"/>
            <p:cNvSpPr/>
            <p:nvPr/>
          </p:nvSpPr>
          <p:spPr>
            <a:xfrm>
              <a:off x="6147875" y="4622475"/>
              <a:ext cx="650000" cy="553525"/>
            </a:xfrm>
            <a:custGeom>
              <a:rect b="b" l="l" r="r" t="t"/>
              <a:pathLst>
                <a:path extrusionOk="0" h="22141" w="26000">
                  <a:moveTo>
                    <a:pt x="6465" y="0"/>
                  </a:moveTo>
                  <a:cubicBezTo>
                    <a:pt x="2904" y="0"/>
                    <a:pt x="0" y="2885"/>
                    <a:pt x="0" y="6465"/>
                  </a:cubicBezTo>
                  <a:lnTo>
                    <a:pt x="0" y="22141"/>
                  </a:lnTo>
                  <a:lnTo>
                    <a:pt x="26000" y="22141"/>
                  </a:lnTo>
                  <a:lnTo>
                    <a:pt x="26000" y="6465"/>
                  </a:lnTo>
                  <a:cubicBezTo>
                    <a:pt x="26000" y="2925"/>
                    <a:pt x="23115" y="0"/>
                    <a:pt x="1953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0" name="Google Shape;2840;p28"/>
            <p:cNvSpPr/>
            <p:nvPr/>
          </p:nvSpPr>
          <p:spPr>
            <a:xfrm>
              <a:off x="6184175" y="4654800"/>
              <a:ext cx="613200" cy="521200"/>
            </a:xfrm>
            <a:custGeom>
              <a:rect b="b" l="l" r="r" t="t"/>
              <a:pathLst>
                <a:path extrusionOk="0" h="20848" w="24528">
                  <a:moveTo>
                    <a:pt x="6107" y="0"/>
                  </a:moveTo>
                  <a:cubicBezTo>
                    <a:pt x="2745" y="0"/>
                    <a:pt x="0" y="2746"/>
                    <a:pt x="0" y="6107"/>
                  </a:cubicBezTo>
                  <a:lnTo>
                    <a:pt x="0" y="20848"/>
                  </a:lnTo>
                  <a:lnTo>
                    <a:pt x="24528" y="20848"/>
                  </a:lnTo>
                  <a:lnTo>
                    <a:pt x="24528" y="6107"/>
                  </a:lnTo>
                  <a:cubicBezTo>
                    <a:pt x="24528" y="2746"/>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1" name="Google Shape;2841;p28"/>
            <p:cNvSpPr/>
            <p:nvPr/>
          </p:nvSpPr>
          <p:spPr>
            <a:xfrm>
              <a:off x="6147875" y="4856200"/>
              <a:ext cx="134300" cy="319800"/>
            </a:xfrm>
            <a:custGeom>
              <a:rect b="b" l="l" r="r" t="t"/>
              <a:pathLst>
                <a:path extrusionOk="0" h="12792" w="5372">
                  <a:moveTo>
                    <a:pt x="0" y="1"/>
                  </a:moveTo>
                  <a:lnTo>
                    <a:pt x="0" y="12792"/>
                  </a:lnTo>
                  <a:lnTo>
                    <a:pt x="5371" y="12792"/>
                  </a:lnTo>
                  <a:lnTo>
                    <a:pt x="1492" y="1175"/>
                  </a:lnTo>
                  <a:cubicBezTo>
                    <a:pt x="1213" y="1320"/>
                    <a:pt x="1002" y="1406"/>
                    <a:pt x="832" y="1406"/>
                  </a:cubicBezTo>
                  <a:cubicBezTo>
                    <a:pt x="468" y="1406"/>
                    <a:pt x="285" y="1017"/>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2" name="Google Shape;2842;p28"/>
            <p:cNvSpPr/>
            <p:nvPr/>
          </p:nvSpPr>
          <p:spPr>
            <a:xfrm>
              <a:off x="6185150" y="4729400"/>
              <a:ext cx="612225" cy="481925"/>
            </a:xfrm>
            <a:custGeom>
              <a:rect b="b" l="l" r="r" t="t"/>
              <a:pathLst>
                <a:path extrusionOk="0" h="19277" w="24489">
                  <a:moveTo>
                    <a:pt x="22480" y="0"/>
                  </a:moveTo>
                  <a:cubicBezTo>
                    <a:pt x="20013" y="1850"/>
                    <a:pt x="17248" y="3263"/>
                    <a:pt x="14324" y="4158"/>
                  </a:cubicBezTo>
                  <a:cubicBezTo>
                    <a:pt x="9609" y="5570"/>
                    <a:pt x="4437" y="5709"/>
                    <a:pt x="1" y="7659"/>
                  </a:cubicBezTo>
                  <a:lnTo>
                    <a:pt x="1" y="19276"/>
                  </a:lnTo>
                  <a:lnTo>
                    <a:pt x="24489" y="19276"/>
                  </a:lnTo>
                  <a:lnTo>
                    <a:pt x="24489" y="4536"/>
                  </a:lnTo>
                  <a:cubicBezTo>
                    <a:pt x="24489" y="2706"/>
                    <a:pt x="23713" y="1114"/>
                    <a:pt x="2248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3" name="Google Shape;2843;p28"/>
            <p:cNvSpPr/>
            <p:nvPr/>
          </p:nvSpPr>
          <p:spPr>
            <a:xfrm>
              <a:off x="6184675" y="4654800"/>
              <a:ext cx="612700" cy="521200"/>
            </a:xfrm>
            <a:custGeom>
              <a:rect b="b" l="l" r="r" t="t"/>
              <a:pathLst>
                <a:path extrusionOk="0" h="20848" w="24508">
                  <a:moveTo>
                    <a:pt x="6107" y="0"/>
                  </a:moveTo>
                  <a:cubicBezTo>
                    <a:pt x="2745" y="0"/>
                    <a:pt x="20" y="2726"/>
                    <a:pt x="0" y="6107"/>
                  </a:cubicBezTo>
                  <a:lnTo>
                    <a:pt x="0" y="20848"/>
                  </a:lnTo>
                  <a:lnTo>
                    <a:pt x="239" y="20848"/>
                  </a:lnTo>
                  <a:lnTo>
                    <a:pt x="239" y="6227"/>
                  </a:lnTo>
                  <a:cubicBezTo>
                    <a:pt x="239" y="2885"/>
                    <a:pt x="2924" y="179"/>
                    <a:pt x="6246" y="179"/>
                  </a:cubicBezTo>
                  <a:lnTo>
                    <a:pt x="18480" y="179"/>
                  </a:lnTo>
                  <a:cubicBezTo>
                    <a:pt x="21802" y="179"/>
                    <a:pt x="24508" y="2885"/>
                    <a:pt x="24508" y="6227"/>
                  </a:cubicBezTo>
                  <a:lnTo>
                    <a:pt x="24508" y="6107"/>
                  </a:lnTo>
                  <a:cubicBezTo>
                    <a:pt x="24508" y="2746"/>
                    <a:pt x="21802" y="0"/>
                    <a:pt x="1844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4" name="Google Shape;2844;p28"/>
            <p:cNvSpPr/>
            <p:nvPr/>
          </p:nvSpPr>
          <p:spPr>
            <a:xfrm>
              <a:off x="5385475" y="4622475"/>
              <a:ext cx="650525" cy="553525"/>
            </a:xfrm>
            <a:custGeom>
              <a:rect b="b" l="l" r="r" t="t"/>
              <a:pathLst>
                <a:path extrusionOk="0" h="22141" w="26021">
                  <a:moveTo>
                    <a:pt x="6466" y="0"/>
                  </a:moveTo>
                  <a:cubicBezTo>
                    <a:pt x="2905" y="0"/>
                    <a:pt x="1" y="2885"/>
                    <a:pt x="1" y="6465"/>
                  </a:cubicBezTo>
                  <a:lnTo>
                    <a:pt x="1" y="22141"/>
                  </a:lnTo>
                  <a:lnTo>
                    <a:pt x="26020" y="22141"/>
                  </a:lnTo>
                  <a:lnTo>
                    <a:pt x="26020" y="6465"/>
                  </a:lnTo>
                  <a:cubicBezTo>
                    <a:pt x="26020" y="2925"/>
                    <a:pt x="2313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5" name="Google Shape;2845;p28"/>
            <p:cNvSpPr/>
            <p:nvPr/>
          </p:nvSpPr>
          <p:spPr>
            <a:xfrm>
              <a:off x="5422275" y="4654800"/>
              <a:ext cx="612725" cy="521200"/>
            </a:xfrm>
            <a:custGeom>
              <a:rect b="b" l="l" r="r" t="t"/>
              <a:pathLst>
                <a:path extrusionOk="0" h="20848" w="24509">
                  <a:moveTo>
                    <a:pt x="6088" y="0"/>
                  </a:moveTo>
                  <a:cubicBezTo>
                    <a:pt x="2726" y="0"/>
                    <a:pt x="1" y="2746"/>
                    <a:pt x="1" y="6107"/>
                  </a:cubicBezTo>
                  <a:lnTo>
                    <a:pt x="1" y="20848"/>
                  </a:lnTo>
                  <a:lnTo>
                    <a:pt x="24508" y="20848"/>
                  </a:lnTo>
                  <a:lnTo>
                    <a:pt x="24508" y="6107"/>
                  </a:lnTo>
                  <a:cubicBezTo>
                    <a:pt x="2450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6" name="Google Shape;2846;p28"/>
            <p:cNvSpPr/>
            <p:nvPr/>
          </p:nvSpPr>
          <p:spPr>
            <a:xfrm>
              <a:off x="5385475" y="4856200"/>
              <a:ext cx="134300" cy="319800"/>
            </a:xfrm>
            <a:custGeom>
              <a:rect b="b" l="l" r="r" t="t"/>
              <a:pathLst>
                <a:path extrusionOk="0" h="12792" w="5372">
                  <a:moveTo>
                    <a:pt x="1" y="1"/>
                  </a:moveTo>
                  <a:lnTo>
                    <a:pt x="1" y="12792"/>
                  </a:lnTo>
                  <a:lnTo>
                    <a:pt x="5372" y="12792"/>
                  </a:lnTo>
                  <a:lnTo>
                    <a:pt x="1492" y="1175"/>
                  </a:lnTo>
                  <a:cubicBezTo>
                    <a:pt x="1213" y="1320"/>
                    <a:pt x="1003" y="1406"/>
                    <a:pt x="832" y="1406"/>
                  </a:cubicBezTo>
                  <a:cubicBezTo>
                    <a:pt x="468" y="1406"/>
                    <a:pt x="285" y="1017"/>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7" name="Google Shape;2847;p28"/>
            <p:cNvSpPr/>
            <p:nvPr/>
          </p:nvSpPr>
          <p:spPr>
            <a:xfrm>
              <a:off x="5422775" y="4693575"/>
              <a:ext cx="612225" cy="481925"/>
            </a:xfrm>
            <a:custGeom>
              <a:rect b="b" l="l" r="r" t="t"/>
              <a:pathLst>
                <a:path extrusionOk="0" h="19277" w="24489">
                  <a:moveTo>
                    <a:pt x="22479" y="1"/>
                  </a:moveTo>
                  <a:cubicBezTo>
                    <a:pt x="20013" y="1831"/>
                    <a:pt x="17267" y="3263"/>
                    <a:pt x="14323" y="4159"/>
                  </a:cubicBezTo>
                  <a:cubicBezTo>
                    <a:pt x="9629" y="5571"/>
                    <a:pt x="4456" y="5690"/>
                    <a:pt x="0" y="7660"/>
                  </a:cubicBezTo>
                  <a:lnTo>
                    <a:pt x="0" y="19277"/>
                  </a:lnTo>
                  <a:lnTo>
                    <a:pt x="24488" y="19277"/>
                  </a:lnTo>
                  <a:lnTo>
                    <a:pt x="24488" y="4517"/>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8" name="Google Shape;2848;p28"/>
            <p:cNvSpPr/>
            <p:nvPr/>
          </p:nvSpPr>
          <p:spPr>
            <a:xfrm>
              <a:off x="5422775" y="4654800"/>
              <a:ext cx="611725" cy="521200"/>
            </a:xfrm>
            <a:custGeom>
              <a:rect b="b" l="l" r="r" t="t"/>
              <a:pathLst>
                <a:path extrusionOk="0" h="20848" w="24469">
                  <a:moveTo>
                    <a:pt x="6068" y="0"/>
                  </a:moveTo>
                  <a:cubicBezTo>
                    <a:pt x="2706" y="0"/>
                    <a:pt x="0" y="2726"/>
                    <a:pt x="0" y="6107"/>
                  </a:cubicBezTo>
                  <a:lnTo>
                    <a:pt x="0" y="20848"/>
                  </a:lnTo>
                  <a:lnTo>
                    <a:pt x="199" y="20848"/>
                  </a:lnTo>
                  <a:lnTo>
                    <a:pt x="199" y="6227"/>
                  </a:lnTo>
                  <a:cubicBezTo>
                    <a:pt x="199" y="2885"/>
                    <a:pt x="2885" y="179"/>
                    <a:pt x="6207" y="179"/>
                  </a:cubicBezTo>
                  <a:lnTo>
                    <a:pt x="18441" y="179"/>
                  </a:lnTo>
                  <a:cubicBezTo>
                    <a:pt x="21763" y="179"/>
                    <a:pt x="24468" y="2885"/>
                    <a:pt x="24468" y="6227"/>
                  </a:cubicBezTo>
                  <a:lnTo>
                    <a:pt x="24468" y="6107"/>
                  </a:lnTo>
                  <a:cubicBezTo>
                    <a:pt x="24468" y="274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9" name="Google Shape;2849;p28"/>
            <p:cNvSpPr/>
            <p:nvPr/>
          </p:nvSpPr>
          <p:spPr>
            <a:xfrm>
              <a:off x="4622600" y="4622475"/>
              <a:ext cx="650500" cy="553525"/>
            </a:xfrm>
            <a:custGeom>
              <a:rect b="b" l="l" r="r" t="t"/>
              <a:pathLst>
                <a:path extrusionOk="0" h="22141" w="26020">
                  <a:moveTo>
                    <a:pt x="6465" y="0"/>
                  </a:moveTo>
                  <a:cubicBezTo>
                    <a:pt x="2904" y="0"/>
                    <a:pt x="0" y="2885"/>
                    <a:pt x="0" y="6465"/>
                  </a:cubicBezTo>
                  <a:lnTo>
                    <a:pt x="0" y="22141"/>
                  </a:lnTo>
                  <a:lnTo>
                    <a:pt x="26020" y="22141"/>
                  </a:lnTo>
                  <a:lnTo>
                    <a:pt x="26020" y="6465"/>
                  </a:lnTo>
                  <a:cubicBezTo>
                    <a:pt x="26020" y="2925"/>
                    <a:pt x="23135"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0" name="Google Shape;2850;p28"/>
            <p:cNvSpPr/>
            <p:nvPr/>
          </p:nvSpPr>
          <p:spPr>
            <a:xfrm>
              <a:off x="4659900" y="4654800"/>
              <a:ext cx="613200" cy="521200"/>
            </a:xfrm>
            <a:custGeom>
              <a:rect b="b" l="l" r="r" t="t"/>
              <a:pathLst>
                <a:path extrusionOk="0" h="20848" w="24528">
                  <a:moveTo>
                    <a:pt x="6087" y="0"/>
                  </a:moveTo>
                  <a:cubicBezTo>
                    <a:pt x="2745" y="0"/>
                    <a:pt x="0" y="2746"/>
                    <a:pt x="0" y="6107"/>
                  </a:cubicBezTo>
                  <a:lnTo>
                    <a:pt x="0" y="20848"/>
                  </a:lnTo>
                  <a:lnTo>
                    <a:pt x="24528" y="20848"/>
                  </a:lnTo>
                  <a:lnTo>
                    <a:pt x="24528" y="6107"/>
                  </a:lnTo>
                  <a:cubicBezTo>
                    <a:pt x="24528" y="2746"/>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1" name="Google Shape;2851;p28"/>
            <p:cNvSpPr/>
            <p:nvPr/>
          </p:nvSpPr>
          <p:spPr>
            <a:xfrm>
              <a:off x="4622600" y="4856200"/>
              <a:ext cx="134300" cy="319800"/>
            </a:xfrm>
            <a:custGeom>
              <a:rect b="b" l="l" r="r" t="t"/>
              <a:pathLst>
                <a:path extrusionOk="0" h="12792" w="5372">
                  <a:moveTo>
                    <a:pt x="0" y="1"/>
                  </a:moveTo>
                  <a:lnTo>
                    <a:pt x="0" y="12792"/>
                  </a:lnTo>
                  <a:lnTo>
                    <a:pt x="5371" y="12792"/>
                  </a:lnTo>
                  <a:lnTo>
                    <a:pt x="1492" y="1175"/>
                  </a:lnTo>
                  <a:cubicBezTo>
                    <a:pt x="1219" y="1320"/>
                    <a:pt x="1013" y="1406"/>
                    <a:pt x="845" y="1406"/>
                  </a:cubicBezTo>
                  <a:cubicBezTo>
                    <a:pt x="486" y="1406"/>
                    <a:pt x="298" y="1017"/>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2" name="Google Shape;2852;p28"/>
            <p:cNvSpPr/>
            <p:nvPr/>
          </p:nvSpPr>
          <p:spPr>
            <a:xfrm>
              <a:off x="4660875" y="4693575"/>
              <a:ext cx="612225" cy="481925"/>
            </a:xfrm>
            <a:custGeom>
              <a:rect b="b" l="l" r="r" t="t"/>
              <a:pathLst>
                <a:path extrusionOk="0" h="19277" w="24489">
                  <a:moveTo>
                    <a:pt x="22460" y="1"/>
                  </a:moveTo>
                  <a:cubicBezTo>
                    <a:pt x="20013" y="1831"/>
                    <a:pt x="17248" y="3263"/>
                    <a:pt x="14324" y="4159"/>
                  </a:cubicBezTo>
                  <a:cubicBezTo>
                    <a:pt x="9609" y="5571"/>
                    <a:pt x="4437" y="5690"/>
                    <a:pt x="1" y="7660"/>
                  </a:cubicBezTo>
                  <a:lnTo>
                    <a:pt x="1" y="19277"/>
                  </a:lnTo>
                  <a:lnTo>
                    <a:pt x="24489" y="19277"/>
                  </a:lnTo>
                  <a:lnTo>
                    <a:pt x="24489" y="4517"/>
                  </a:lnTo>
                  <a:cubicBezTo>
                    <a:pt x="24489" y="2706"/>
                    <a:pt x="23713" y="1115"/>
                    <a:pt x="2246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3" name="Google Shape;2853;p28"/>
            <p:cNvSpPr/>
            <p:nvPr/>
          </p:nvSpPr>
          <p:spPr>
            <a:xfrm>
              <a:off x="4659900" y="4654800"/>
              <a:ext cx="612700" cy="521200"/>
            </a:xfrm>
            <a:custGeom>
              <a:rect b="b" l="l" r="r" t="t"/>
              <a:pathLst>
                <a:path extrusionOk="0" h="20848" w="24508">
                  <a:moveTo>
                    <a:pt x="6107" y="0"/>
                  </a:moveTo>
                  <a:cubicBezTo>
                    <a:pt x="2745" y="0"/>
                    <a:pt x="40" y="2726"/>
                    <a:pt x="0" y="6107"/>
                  </a:cubicBezTo>
                  <a:lnTo>
                    <a:pt x="0" y="20848"/>
                  </a:lnTo>
                  <a:lnTo>
                    <a:pt x="239" y="20848"/>
                  </a:lnTo>
                  <a:lnTo>
                    <a:pt x="239" y="6227"/>
                  </a:lnTo>
                  <a:cubicBezTo>
                    <a:pt x="239" y="2885"/>
                    <a:pt x="2924" y="179"/>
                    <a:pt x="6246" y="179"/>
                  </a:cubicBezTo>
                  <a:lnTo>
                    <a:pt x="18480" y="179"/>
                  </a:lnTo>
                  <a:cubicBezTo>
                    <a:pt x="21783" y="179"/>
                    <a:pt x="24508" y="2885"/>
                    <a:pt x="24508" y="6227"/>
                  </a:cubicBezTo>
                  <a:lnTo>
                    <a:pt x="24508" y="6107"/>
                  </a:lnTo>
                  <a:cubicBezTo>
                    <a:pt x="24508" y="2746"/>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4" name="Google Shape;2854;p28"/>
            <p:cNvSpPr/>
            <p:nvPr/>
          </p:nvSpPr>
          <p:spPr>
            <a:xfrm>
              <a:off x="3860700" y="4622475"/>
              <a:ext cx="650025" cy="553525"/>
            </a:xfrm>
            <a:custGeom>
              <a:rect b="b" l="l" r="r" t="t"/>
              <a:pathLst>
                <a:path extrusionOk="0" h="22141" w="26001">
                  <a:moveTo>
                    <a:pt x="6466" y="0"/>
                  </a:moveTo>
                  <a:cubicBezTo>
                    <a:pt x="2905" y="0"/>
                    <a:pt x="1" y="2885"/>
                    <a:pt x="1" y="6465"/>
                  </a:cubicBezTo>
                  <a:lnTo>
                    <a:pt x="1" y="22141"/>
                  </a:lnTo>
                  <a:lnTo>
                    <a:pt x="26000" y="22141"/>
                  </a:lnTo>
                  <a:lnTo>
                    <a:pt x="26000" y="6465"/>
                  </a:lnTo>
                  <a:cubicBezTo>
                    <a:pt x="26000" y="2925"/>
                    <a:pt x="2311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5" name="Google Shape;2855;p28"/>
            <p:cNvSpPr/>
            <p:nvPr/>
          </p:nvSpPr>
          <p:spPr>
            <a:xfrm>
              <a:off x="3897000" y="4654800"/>
              <a:ext cx="613225" cy="521200"/>
            </a:xfrm>
            <a:custGeom>
              <a:rect b="b" l="l" r="r" t="t"/>
              <a:pathLst>
                <a:path extrusionOk="0" h="20848" w="24529">
                  <a:moveTo>
                    <a:pt x="6108" y="0"/>
                  </a:moveTo>
                  <a:cubicBezTo>
                    <a:pt x="2746" y="0"/>
                    <a:pt x="1" y="2746"/>
                    <a:pt x="1" y="6107"/>
                  </a:cubicBezTo>
                  <a:lnTo>
                    <a:pt x="1" y="20848"/>
                  </a:lnTo>
                  <a:lnTo>
                    <a:pt x="24528" y="20848"/>
                  </a:lnTo>
                  <a:lnTo>
                    <a:pt x="24528" y="6107"/>
                  </a:lnTo>
                  <a:cubicBezTo>
                    <a:pt x="24528" y="2746"/>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6" name="Google Shape;2856;p28"/>
            <p:cNvSpPr/>
            <p:nvPr/>
          </p:nvSpPr>
          <p:spPr>
            <a:xfrm>
              <a:off x="3860700" y="4856200"/>
              <a:ext cx="134300" cy="319800"/>
            </a:xfrm>
            <a:custGeom>
              <a:rect b="b" l="l" r="r" t="t"/>
              <a:pathLst>
                <a:path extrusionOk="0" h="12792" w="5372">
                  <a:moveTo>
                    <a:pt x="1" y="1"/>
                  </a:moveTo>
                  <a:lnTo>
                    <a:pt x="1" y="12792"/>
                  </a:lnTo>
                  <a:lnTo>
                    <a:pt x="5372" y="12792"/>
                  </a:lnTo>
                  <a:lnTo>
                    <a:pt x="1493" y="1175"/>
                  </a:lnTo>
                  <a:cubicBezTo>
                    <a:pt x="1213" y="1320"/>
                    <a:pt x="1003" y="1406"/>
                    <a:pt x="832" y="1406"/>
                  </a:cubicBezTo>
                  <a:cubicBezTo>
                    <a:pt x="468" y="1406"/>
                    <a:pt x="285" y="1017"/>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7" name="Google Shape;2857;p28"/>
            <p:cNvSpPr/>
            <p:nvPr/>
          </p:nvSpPr>
          <p:spPr>
            <a:xfrm>
              <a:off x="3898000" y="4693575"/>
              <a:ext cx="612225" cy="481925"/>
            </a:xfrm>
            <a:custGeom>
              <a:rect b="b" l="l" r="r" t="t"/>
              <a:pathLst>
                <a:path extrusionOk="0" h="19277" w="24489">
                  <a:moveTo>
                    <a:pt x="22479" y="1"/>
                  </a:moveTo>
                  <a:cubicBezTo>
                    <a:pt x="20013" y="1831"/>
                    <a:pt x="17247" y="3263"/>
                    <a:pt x="14323" y="4159"/>
                  </a:cubicBezTo>
                  <a:cubicBezTo>
                    <a:pt x="9629" y="5571"/>
                    <a:pt x="4456" y="5690"/>
                    <a:pt x="1" y="7660"/>
                  </a:cubicBezTo>
                  <a:lnTo>
                    <a:pt x="1" y="19277"/>
                  </a:lnTo>
                  <a:lnTo>
                    <a:pt x="24488" y="19277"/>
                  </a:lnTo>
                  <a:lnTo>
                    <a:pt x="24488" y="4517"/>
                  </a:lnTo>
                  <a:cubicBezTo>
                    <a:pt x="24488"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8" name="Google Shape;2858;p28"/>
            <p:cNvSpPr/>
            <p:nvPr/>
          </p:nvSpPr>
          <p:spPr>
            <a:xfrm>
              <a:off x="3898000" y="4654800"/>
              <a:ext cx="612225" cy="521200"/>
            </a:xfrm>
            <a:custGeom>
              <a:rect b="b" l="l" r="r" t="t"/>
              <a:pathLst>
                <a:path extrusionOk="0" h="20848" w="24489">
                  <a:moveTo>
                    <a:pt x="6088" y="0"/>
                  </a:moveTo>
                  <a:cubicBezTo>
                    <a:pt x="2726" y="0"/>
                    <a:pt x="1" y="2726"/>
                    <a:pt x="1" y="6107"/>
                  </a:cubicBezTo>
                  <a:lnTo>
                    <a:pt x="1" y="20848"/>
                  </a:lnTo>
                  <a:lnTo>
                    <a:pt x="219" y="20848"/>
                  </a:lnTo>
                  <a:lnTo>
                    <a:pt x="219" y="6227"/>
                  </a:lnTo>
                  <a:cubicBezTo>
                    <a:pt x="219" y="2885"/>
                    <a:pt x="2905" y="179"/>
                    <a:pt x="6247" y="179"/>
                  </a:cubicBezTo>
                  <a:lnTo>
                    <a:pt x="18481" y="179"/>
                  </a:lnTo>
                  <a:cubicBezTo>
                    <a:pt x="21783" y="179"/>
                    <a:pt x="24488" y="2885"/>
                    <a:pt x="24488" y="6227"/>
                  </a:cubicBezTo>
                  <a:lnTo>
                    <a:pt x="24488" y="6107"/>
                  </a:lnTo>
                  <a:cubicBezTo>
                    <a:pt x="24488" y="2746"/>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9" name="Google Shape;2859;p28"/>
            <p:cNvSpPr/>
            <p:nvPr/>
          </p:nvSpPr>
          <p:spPr>
            <a:xfrm>
              <a:off x="429225" y="4827850"/>
              <a:ext cx="650000" cy="758450"/>
            </a:xfrm>
            <a:custGeom>
              <a:rect b="b" l="l" r="r" t="t"/>
              <a:pathLst>
                <a:path extrusionOk="0" h="30338" w="26000">
                  <a:moveTo>
                    <a:pt x="6465" y="1"/>
                  </a:moveTo>
                  <a:cubicBezTo>
                    <a:pt x="2884" y="1"/>
                    <a:pt x="0" y="2905"/>
                    <a:pt x="0" y="6466"/>
                  </a:cubicBezTo>
                  <a:lnTo>
                    <a:pt x="0" y="30337"/>
                  </a:lnTo>
                  <a:lnTo>
                    <a:pt x="26000" y="30337"/>
                  </a:lnTo>
                  <a:lnTo>
                    <a:pt x="26000" y="6466"/>
                  </a:lnTo>
                  <a:cubicBezTo>
                    <a:pt x="26000" y="2885"/>
                    <a:pt x="23095"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0" name="Google Shape;2860;p28"/>
            <p:cNvSpPr/>
            <p:nvPr/>
          </p:nvSpPr>
          <p:spPr>
            <a:xfrm>
              <a:off x="429700"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2"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1" name="Google Shape;2861;p28"/>
            <p:cNvSpPr/>
            <p:nvPr/>
          </p:nvSpPr>
          <p:spPr>
            <a:xfrm>
              <a:off x="944925" y="5061100"/>
              <a:ext cx="134300" cy="525200"/>
            </a:xfrm>
            <a:custGeom>
              <a:rect b="b" l="l" r="r" t="t"/>
              <a:pathLst>
                <a:path extrusionOk="0" h="21008" w="5372">
                  <a:moveTo>
                    <a:pt x="5372" y="1"/>
                  </a:moveTo>
                  <a:cubicBezTo>
                    <a:pt x="5089" y="1009"/>
                    <a:pt x="4907" y="1390"/>
                    <a:pt x="4548" y="1390"/>
                  </a:cubicBezTo>
                  <a:cubicBezTo>
                    <a:pt x="4376" y="1390"/>
                    <a:pt x="4164"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2" name="Google Shape;2862;p28"/>
            <p:cNvSpPr/>
            <p:nvPr/>
          </p:nvSpPr>
          <p:spPr>
            <a:xfrm>
              <a:off x="429700" y="4899475"/>
              <a:ext cx="612225" cy="687325"/>
            </a:xfrm>
            <a:custGeom>
              <a:rect b="b" l="l" r="r" t="t"/>
              <a:pathLst>
                <a:path extrusionOk="0" h="27493" w="24489">
                  <a:moveTo>
                    <a:pt x="2010" y="1"/>
                  </a:moveTo>
                  <a:cubicBezTo>
                    <a:pt x="777" y="1115"/>
                    <a:pt x="1" y="2706"/>
                    <a:pt x="1" y="4516"/>
                  </a:cubicBezTo>
                  <a:lnTo>
                    <a:pt x="1" y="27492"/>
                  </a:lnTo>
                  <a:lnTo>
                    <a:pt x="24489" y="27492"/>
                  </a:lnTo>
                  <a:lnTo>
                    <a:pt x="24489" y="7659"/>
                  </a:lnTo>
                  <a:cubicBezTo>
                    <a:pt x="20033" y="5690"/>
                    <a:pt x="14881" y="5571"/>
                    <a:pt x="10166" y="4138"/>
                  </a:cubicBezTo>
                  <a:cubicBezTo>
                    <a:pt x="7242" y="3243"/>
                    <a:pt x="4477" y="1831"/>
                    <a:pt x="2010" y="1"/>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3" name="Google Shape;2863;p28"/>
            <p:cNvSpPr/>
            <p:nvPr/>
          </p:nvSpPr>
          <p:spPr>
            <a:xfrm>
              <a:off x="430200" y="4860200"/>
              <a:ext cx="612225" cy="726100"/>
            </a:xfrm>
            <a:custGeom>
              <a:rect b="b" l="l" r="r" t="t"/>
              <a:pathLst>
                <a:path extrusionOk="0" h="29044" w="24489">
                  <a:moveTo>
                    <a:pt x="6068" y="0"/>
                  </a:moveTo>
                  <a:cubicBezTo>
                    <a:pt x="2706" y="0"/>
                    <a:pt x="1" y="2725"/>
                    <a:pt x="1" y="6087"/>
                  </a:cubicBezTo>
                  <a:lnTo>
                    <a:pt x="1" y="6207"/>
                  </a:lnTo>
                  <a:cubicBezTo>
                    <a:pt x="1" y="2884"/>
                    <a:pt x="2706" y="179"/>
                    <a:pt x="6028" y="179"/>
                  </a:cubicBezTo>
                  <a:lnTo>
                    <a:pt x="18262" y="179"/>
                  </a:lnTo>
                  <a:cubicBezTo>
                    <a:pt x="21584" y="179"/>
                    <a:pt x="24270" y="2884"/>
                    <a:pt x="24270" y="6207"/>
                  </a:cubicBezTo>
                  <a:lnTo>
                    <a:pt x="24270" y="29043"/>
                  </a:lnTo>
                  <a:lnTo>
                    <a:pt x="24489" y="29043"/>
                  </a:lnTo>
                  <a:lnTo>
                    <a:pt x="24489" y="6087"/>
                  </a:lnTo>
                  <a:cubicBezTo>
                    <a:pt x="24469" y="2725"/>
                    <a:pt x="21763" y="0"/>
                    <a:pt x="18402"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4" name="Google Shape;2864;p28"/>
            <p:cNvSpPr/>
            <p:nvPr/>
          </p:nvSpPr>
          <p:spPr>
            <a:xfrm>
              <a:off x="1191600" y="4827850"/>
              <a:ext cx="650525" cy="758450"/>
            </a:xfrm>
            <a:custGeom>
              <a:rect b="b" l="l" r="r" t="t"/>
              <a:pathLst>
                <a:path extrusionOk="0" h="30338" w="26021">
                  <a:moveTo>
                    <a:pt x="6466" y="1"/>
                  </a:moveTo>
                  <a:cubicBezTo>
                    <a:pt x="2885" y="1"/>
                    <a:pt x="1" y="2905"/>
                    <a:pt x="1" y="6466"/>
                  </a:cubicBezTo>
                  <a:lnTo>
                    <a:pt x="1" y="30337"/>
                  </a:lnTo>
                  <a:lnTo>
                    <a:pt x="26020" y="30337"/>
                  </a:lnTo>
                  <a:lnTo>
                    <a:pt x="26020" y="6466"/>
                  </a:lnTo>
                  <a:cubicBezTo>
                    <a:pt x="26020"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5" name="Google Shape;2865;p28"/>
            <p:cNvSpPr/>
            <p:nvPr/>
          </p:nvSpPr>
          <p:spPr>
            <a:xfrm>
              <a:off x="1192600" y="4860200"/>
              <a:ext cx="612725" cy="726100"/>
            </a:xfrm>
            <a:custGeom>
              <a:rect b="b" l="l" r="r" t="t"/>
              <a:pathLst>
                <a:path extrusionOk="0" h="29044" w="24509">
                  <a:moveTo>
                    <a:pt x="6087"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6" name="Google Shape;2866;p28"/>
            <p:cNvSpPr/>
            <p:nvPr/>
          </p:nvSpPr>
          <p:spPr>
            <a:xfrm>
              <a:off x="1707825" y="5061100"/>
              <a:ext cx="134300" cy="525200"/>
            </a:xfrm>
            <a:custGeom>
              <a:rect b="b" l="l" r="r" t="t"/>
              <a:pathLst>
                <a:path extrusionOk="0" h="21008" w="5372">
                  <a:moveTo>
                    <a:pt x="5371" y="1"/>
                  </a:moveTo>
                  <a:cubicBezTo>
                    <a:pt x="5089" y="1009"/>
                    <a:pt x="4906" y="1390"/>
                    <a:pt x="4548" y="1390"/>
                  </a:cubicBezTo>
                  <a:cubicBezTo>
                    <a:pt x="4376" y="1390"/>
                    <a:pt x="4163" y="1303"/>
                    <a:pt x="3879" y="1154"/>
                  </a:cubicBezTo>
                  <a:lnTo>
                    <a:pt x="0" y="21007"/>
                  </a:lnTo>
                  <a:lnTo>
                    <a:pt x="5371" y="21007"/>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7" name="Google Shape;2867;p28"/>
            <p:cNvSpPr/>
            <p:nvPr/>
          </p:nvSpPr>
          <p:spPr>
            <a:xfrm>
              <a:off x="1192600" y="4899475"/>
              <a:ext cx="612225" cy="687325"/>
            </a:xfrm>
            <a:custGeom>
              <a:rect b="b" l="l" r="r" t="t"/>
              <a:pathLst>
                <a:path extrusionOk="0" h="27493" w="24489">
                  <a:moveTo>
                    <a:pt x="2009" y="1"/>
                  </a:moveTo>
                  <a:cubicBezTo>
                    <a:pt x="756" y="1115"/>
                    <a:pt x="0" y="2706"/>
                    <a:pt x="0" y="4516"/>
                  </a:cubicBezTo>
                  <a:lnTo>
                    <a:pt x="0" y="27492"/>
                  </a:lnTo>
                  <a:lnTo>
                    <a:pt x="24488" y="27492"/>
                  </a:lnTo>
                  <a:lnTo>
                    <a:pt x="24488" y="7659"/>
                  </a:lnTo>
                  <a:cubicBezTo>
                    <a:pt x="20032" y="5690"/>
                    <a:pt x="14860" y="5571"/>
                    <a:pt x="10165" y="4138"/>
                  </a:cubicBezTo>
                  <a:cubicBezTo>
                    <a:pt x="7221" y="3243"/>
                    <a:pt x="4476" y="183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8" name="Google Shape;2868;p28"/>
            <p:cNvSpPr/>
            <p:nvPr/>
          </p:nvSpPr>
          <p:spPr>
            <a:xfrm>
              <a:off x="1192600" y="4860200"/>
              <a:ext cx="612225" cy="726100"/>
            </a:xfrm>
            <a:custGeom>
              <a:rect b="b" l="l" r="r" t="t"/>
              <a:pathLst>
                <a:path extrusionOk="0" h="29044" w="24489">
                  <a:moveTo>
                    <a:pt x="6068" y="0"/>
                  </a:moveTo>
                  <a:cubicBezTo>
                    <a:pt x="2706" y="0"/>
                    <a:pt x="0" y="2725"/>
                    <a:pt x="0" y="6087"/>
                  </a:cubicBezTo>
                  <a:lnTo>
                    <a:pt x="0" y="6207"/>
                  </a:lnTo>
                  <a:cubicBezTo>
                    <a:pt x="0" y="2884"/>
                    <a:pt x="2706" y="179"/>
                    <a:pt x="6008" y="179"/>
                  </a:cubicBezTo>
                  <a:lnTo>
                    <a:pt x="18242" y="179"/>
                  </a:lnTo>
                  <a:cubicBezTo>
                    <a:pt x="21584" y="179"/>
                    <a:pt x="24269" y="2884"/>
                    <a:pt x="24269" y="6207"/>
                  </a:cubicBezTo>
                  <a:lnTo>
                    <a:pt x="24269" y="29043"/>
                  </a:lnTo>
                  <a:lnTo>
                    <a:pt x="24488" y="29043"/>
                  </a:lnTo>
                  <a:lnTo>
                    <a:pt x="24488" y="6087"/>
                  </a:lnTo>
                  <a:cubicBezTo>
                    <a:pt x="24488" y="2725"/>
                    <a:pt x="2174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9" name="Google Shape;2869;p28"/>
            <p:cNvSpPr/>
            <p:nvPr/>
          </p:nvSpPr>
          <p:spPr>
            <a:xfrm>
              <a:off x="1954475" y="4827850"/>
              <a:ext cx="650525" cy="758450"/>
            </a:xfrm>
            <a:custGeom>
              <a:rect b="b" l="l" r="r" t="t"/>
              <a:pathLst>
                <a:path extrusionOk="0" h="30338" w="26021">
                  <a:moveTo>
                    <a:pt x="6466" y="1"/>
                  </a:moveTo>
                  <a:cubicBezTo>
                    <a:pt x="2885" y="1"/>
                    <a:pt x="1" y="2905"/>
                    <a:pt x="1" y="6466"/>
                  </a:cubicBezTo>
                  <a:lnTo>
                    <a:pt x="1" y="30337"/>
                  </a:lnTo>
                  <a:lnTo>
                    <a:pt x="26021" y="30337"/>
                  </a:lnTo>
                  <a:lnTo>
                    <a:pt x="26021" y="6466"/>
                  </a:lnTo>
                  <a:cubicBezTo>
                    <a:pt x="26021"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0" name="Google Shape;2870;p28"/>
            <p:cNvSpPr/>
            <p:nvPr/>
          </p:nvSpPr>
          <p:spPr>
            <a:xfrm>
              <a:off x="1954475" y="4860200"/>
              <a:ext cx="613225" cy="726100"/>
            </a:xfrm>
            <a:custGeom>
              <a:rect b="b" l="l" r="r" t="t"/>
              <a:pathLst>
                <a:path extrusionOk="0" h="29044" w="24529">
                  <a:moveTo>
                    <a:pt x="6108" y="0"/>
                  </a:moveTo>
                  <a:cubicBezTo>
                    <a:pt x="2746" y="0"/>
                    <a:pt x="1" y="2725"/>
                    <a:pt x="1" y="6087"/>
                  </a:cubicBezTo>
                  <a:lnTo>
                    <a:pt x="1" y="29043"/>
                  </a:lnTo>
                  <a:lnTo>
                    <a:pt x="24529" y="29043"/>
                  </a:lnTo>
                  <a:lnTo>
                    <a:pt x="24529" y="6087"/>
                  </a:lnTo>
                  <a:cubicBezTo>
                    <a:pt x="24529"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1" name="Google Shape;2871;p28"/>
            <p:cNvSpPr/>
            <p:nvPr/>
          </p:nvSpPr>
          <p:spPr>
            <a:xfrm>
              <a:off x="2470200" y="5061100"/>
              <a:ext cx="134300" cy="525200"/>
            </a:xfrm>
            <a:custGeom>
              <a:rect b="b" l="l" r="r" t="t"/>
              <a:pathLst>
                <a:path extrusionOk="0" h="21008" w="5372">
                  <a:moveTo>
                    <a:pt x="5372" y="1"/>
                  </a:moveTo>
                  <a:cubicBezTo>
                    <a:pt x="5076" y="1009"/>
                    <a:pt x="4889" y="1390"/>
                    <a:pt x="4535" y="1390"/>
                  </a:cubicBezTo>
                  <a:cubicBezTo>
                    <a:pt x="4365" y="1390"/>
                    <a:pt x="4157"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2" name="Google Shape;2872;p28"/>
            <p:cNvSpPr/>
            <p:nvPr/>
          </p:nvSpPr>
          <p:spPr>
            <a:xfrm>
              <a:off x="1954475" y="4899475"/>
              <a:ext cx="612725" cy="687325"/>
            </a:xfrm>
            <a:custGeom>
              <a:rect b="b" l="l" r="r" t="t"/>
              <a:pathLst>
                <a:path extrusionOk="0" h="27493" w="24509">
                  <a:moveTo>
                    <a:pt x="2010" y="1"/>
                  </a:moveTo>
                  <a:cubicBezTo>
                    <a:pt x="777" y="1115"/>
                    <a:pt x="1" y="2706"/>
                    <a:pt x="1" y="4516"/>
                  </a:cubicBezTo>
                  <a:lnTo>
                    <a:pt x="1" y="27492"/>
                  </a:lnTo>
                  <a:lnTo>
                    <a:pt x="24509" y="27492"/>
                  </a:lnTo>
                  <a:lnTo>
                    <a:pt x="24509" y="7659"/>
                  </a:lnTo>
                  <a:cubicBezTo>
                    <a:pt x="20053" y="5690"/>
                    <a:pt x="14881" y="5571"/>
                    <a:pt x="10166" y="4138"/>
                  </a:cubicBezTo>
                  <a:cubicBezTo>
                    <a:pt x="7242" y="3243"/>
                    <a:pt x="4477"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3" name="Google Shape;2873;p28"/>
            <p:cNvSpPr/>
            <p:nvPr/>
          </p:nvSpPr>
          <p:spPr>
            <a:xfrm>
              <a:off x="1954475" y="4860200"/>
              <a:ext cx="612725" cy="726100"/>
            </a:xfrm>
            <a:custGeom>
              <a:rect b="b" l="l" r="r" t="t"/>
              <a:pathLst>
                <a:path extrusionOk="0" h="29044" w="24509">
                  <a:moveTo>
                    <a:pt x="6068" y="0"/>
                  </a:moveTo>
                  <a:cubicBezTo>
                    <a:pt x="2726" y="0"/>
                    <a:pt x="1" y="2725"/>
                    <a:pt x="1" y="6087"/>
                  </a:cubicBezTo>
                  <a:lnTo>
                    <a:pt x="1" y="6207"/>
                  </a:lnTo>
                  <a:cubicBezTo>
                    <a:pt x="1" y="2884"/>
                    <a:pt x="2726" y="179"/>
                    <a:pt x="6028" y="179"/>
                  </a:cubicBezTo>
                  <a:lnTo>
                    <a:pt x="18262" y="179"/>
                  </a:lnTo>
                  <a:cubicBezTo>
                    <a:pt x="21584" y="179"/>
                    <a:pt x="24270" y="2884"/>
                    <a:pt x="24270" y="6207"/>
                  </a:cubicBezTo>
                  <a:lnTo>
                    <a:pt x="24270" y="29043"/>
                  </a:lnTo>
                  <a:lnTo>
                    <a:pt x="24509" y="29043"/>
                  </a:lnTo>
                  <a:lnTo>
                    <a:pt x="24509" y="6087"/>
                  </a:lnTo>
                  <a:cubicBezTo>
                    <a:pt x="24509"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4" name="Google Shape;2874;p28"/>
            <p:cNvSpPr/>
            <p:nvPr/>
          </p:nvSpPr>
          <p:spPr>
            <a:xfrm>
              <a:off x="2716875" y="4827850"/>
              <a:ext cx="650025" cy="758450"/>
            </a:xfrm>
            <a:custGeom>
              <a:rect b="b" l="l" r="r" t="t"/>
              <a:pathLst>
                <a:path extrusionOk="0" h="30338" w="26001">
                  <a:moveTo>
                    <a:pt x="6466" y="1"/>
                  </a:moveTo>
                  <a:cubicBezTo>
                    <a:pt x="2885" y="1"/>
                    <a:pt x="0" y="2905"/>
                    <a:pt x="0" y="6466"/>
                  </a:cubicBezTo>
                  <a:lnTo>
                    <a:pt x="0" y="30337"/>
                  </a:lnTo>
                  <a:lnTo>
                    <a:pt x="26000" y="30337"/>
                  </a:lnTo>
                  <a:lnTo>
                    <a:pt x="26000" y="6466"/>
                  </a:lnTo>
                  <a:cubicBezTo>
                    <a:pt x="26000"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5" name="Google Shape;2875;p28"/>
            <p:cNvSpPr/>
            <p:nvPr/>
          </p:nvSpPr>
          <p:spPr>
            <a:xfrm>
              <a:off x="2716875" y="4860200"/>
              <a:ext cx="612725" cy="726100"/>
            </a:xfrm>
            <a:custGeom>
              <a:rect b="b" l="l" r="r" t="t"/>
              <a:pathLst>
                <a:path extrusionOk="0" h="29044" w="24509">
                  <a:moveTo>
                    <a:pt x="6088"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6" name="Google Shape;2876;p28"/>
            <p:cNvSpPr/>
            <p:nvPr/>
          </p:nvSpPr>
          <p:spPr>
            <a:xfrm>
              <a:off x="3232600" y="5061100"/>
              <a:ext cx="134300" cy="525200"/>
            </a:xfrm>
            <a:custGeom>
              <a:rect b="b" l="l" r="r" t="t"/>
              <a:pathLst>
                <a:path extrusionOk="0" h="21008" w="5372">
                  <a:moveTo>
                    <a:pt x="5371" y="1"/>
                  </a:moveTo>
                  <a:cubicBezTo>
                    <a:pt x="5089" y="1009"/>
                    <a:pt x="4906" y="1390"/>
                    <a:pt x="4548" y="1390"/>
                  </a:cubicBezTo>
                  <a:cubicBezTo>
                    <a:pt x="4375" y="1390"/>
                    <a:pt x="4163" y="1303"/>
                    <a:pt x="3879" y="1154"/>
                  </a:cubicBezTo>
                  <a:lnTo>
                    <a:pt x="0" y="21007"/>
                  </a:lnTo>
                  <a:lnTo>
                    <a:pt x="5371" y="21007"/>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7" name="Google Shape;2877;p28"/>
            <p:cNvSpPr/>
            <p:nvPr/>
          </p:nvSpPr>
          <p:spPr>
            <a:xfrm>
              <a:off x="2716875" y="4899475"/>
              <a:ext cx="612225" cy="687325"/>
            </a:xfrm>
            <a:custGeom>
              <a:rect b="b" l="l" r="r" t="t"/>
              <a:pathLst>
                <a:path extrusionOk="0" h="27493" w="24489">
                  <a:moveTo>
                    <a:pt x="2010" y="1"/>
                  </a:moveTo>
                  <a:cubicBezTo>
                    <a:pt x="776" y="1115"/>
                    <a:pt x="0" y="2706"/>
                    <a:pt x="0" y="4516"/>
                  </a:cubicBezTo>
                  <a:lnTo>
                    <a:pt x="0" y="27492"/>
                  </a:lnTo>
                  <a:lnTo>
                    <a:pt x="24488" y="27492"/>
                  </a:lnTo>
                  <a:lnTo>
                    <a:pt x="24488" y="7659"/>
                  </a:lnTo>
                  <a:cubicBezTo>
                    <a:pt x="20032" y="5690"/>
                    <a:pt x="14860" y="5571"/>
                    <a:pt x="10166" y="4138"/>
                  </a:cubicBezTo>
                  <a:cubicBezTo>
                    <a:pt x="7221" y="3243"/>
                    <a:pt x="4476"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8" name="Google Shape;2878;p28"/>
            <p:cNvSpPr/>
            <p:nvPr/>
          </p:nvSpPr>
          <p:spPr>
            <a:xfrm>
              <a:off x="2717375" y="4860200"/>
              <a:ext cx="612225" cy="726100"/>
            </a:xfrm>
            <a:custGeom>
              <a:rect b="b" l="l" r="r" t="t"/>
              <a:pathLst>
                <a:path extrusionOk="0" h="29044" w="24489">
                  <a:moveTo>
                    <a:pt x="6068" y="0"/>
                  </a:moveTo>
                  <a:cubicBezTo>
                    <a:pt x="2706" y="0"/>
                    <a:pt x="0" y="2725"/>
                    <a:pt x="0" y="6087"/>
                  </a:cubicBezTo>
                  <a:lnTo>
                    <a:pt x="0" y="6207"/>
                  </a:lnTo>
                  <a:cubicBezTo>
                    <a:pt x="0" y="2884"/>
                    <a:pt x="2706" y="179"/>
                    <a:pt x="6028" y="179"/>
                  </a:cubicBezTo>
                  <a:lnTo>
                    <a:pt x="18262" y="179"/>
                  </a:lnTo>
                  <a:cubicBezTo>
                    <a:pt x="21584" y="179"/>
                    <a:pt x="24269" y="2884"/>
                    <a:pt x="24269" y="6207"/>
                  </a:cubicBezTo>
                  <a:lnTo>
                    <a:pt x="24269" y="29043"/>
                  </a:lnTo>
                  <a:lnTo>
                    <a:pt x="24488" y="29043"/>
                  </a:lnTo>
                  <a:lnTo>
                    <a:pt x="24488" y="6087"/>
                  </a:lnTo>
                  <a:cubicBezTo>
                    <a:pt x="2446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9" name="Google Shape;2879;p28"/>
            <p:cNvSpPr/>
            <p:nvPr/>
          </p:nvSpPr>
          <p:spPr>
            <a:xfrm>
              <a:off x="3479750" y="4827850"/>
              <a:ext cx="650025" cy="758450"/>
            </a:xfrm>
            <a:custGeom>
              <a:rect b="b" l="l" r="r" t="t"/>
              <a:pathLst>
                <a:path extrusionOk="0" h="30338" w="26001">
                  <a:moveTo>
                    <a:pt x="6446" y="1"/>
                  </a:moveTo>
                  <a:cubicBezTo>
                    <a:pt x="2885" y="1"/>
                    <a:pt x="1" y="2905"/>
                    <a:pt x="1" y="6466"/>
                  </a:cubicBezTo>
                  <a:lnTo>
                    <a:pt x="1" y="30337"/>
                  </a:lnTo>
                  <a:lnTo>
                    <a:pt x="26001" y="30337"/>
                  </a:lnTo>
                  <a:lnTo>
                    <a:pt x="26001" y="6466"/>
                  </a:lnTo>
                  <a:cubicBezTo>
                    <a:pt x="26001"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0" name="Google Shape;2880;p28"/>
            <p:cNvSpPr/>
            <p:nvPr/>
          </p:nvSpPr>
          <p:spPr>
            <a:xfrm>
              <a:off x="3479250" y="4860200"/>
              <a:ext cx="613225" cy="726100"/>
            </a:xfrm>
            <a:custGeom>
              <a:rect b="b" l="l" r="r" t="t"/>
              <a:pathLst>
                <a:path extrusionOk="0" h="29044" w="24529">
                  <a:moveTo>
                    <a:pt x="6108" y="0"/>
                  </a:moveTo>
                  <a:cubicBezTo>
                    <a:pt x="2746" y="0"/>
                    <a:pt x="1" y="2725"/>
                    <a:pt x="1" y="6087"/>
                  </a:cubicBezTo>
                  <a:lnTo>
                    <a:pt x="1" y="29043"/>
                  </a:lnTo>
                  <a:lnTo>
                    <a:pt x="24529" y="29043"/>
                  </a:lnTo>
                  <a:lnTo>
                    <a:pt x="24529" y="6087"/>
                  </a:lnTo>
                  <a:cubicBezTo>
                    <a:pt x="24529" y="2725"/>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1" name="Google Shape;2881;p28"/>
            <p:cNvSpPr/>
            <p:nvPr/>
          </p:nvSpPr>
          <p:spPr>
            <a:xfrm>
              <a:off x="3994975" y="5061100"/>
              <a:ext cx="134300" cy="525200"/>
            </a:xfrm>
            <a:custGeom>
              <a:rect b="b" l="l" r="r" t="t"/>
              <a:pathLst>
                <a:path extrusionOk="0" h="21008" w="5372">
                  <a:moveTo>
                    <a:pt x="5372" y="1"/>
                  </a:moveTo>
                  <a:cubicBezTo>
                    <a:pt x="5089" y="1009"/>
                    <a:pt x="4907" y="1390"/>
                    <a:pt x="4548" y="1390"/>
                  </a:cubicBezTo>
                  <a:cubicBezTo>
                    <a:pt x="4376" y="1390"/>
                    <a:pt x="4163"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2" name="Google Shape;2882;p28"/>
            <p:cNvSpPr/>
            <p:nvPr/>
          </p:nvSpPr>
          <p:spPr>
            <a:xfrm>
              <a:off x="3479250" y="4899475"/>
              <a:ext cx="612725" cy="687325"/>
            </a:xfrm>
            <a:custGeom>
              <a:rect b="b" l="l" r="r" t="t"/>
              <a:pathLst>
                <a:path extrusionOk="0" h="27493" w="24509">
                  <a:moveTo>
                    <a:pt x="2030" y="1"/>
                  </a:moveTo>
                  <a:cubicBezTo>
                    <a:pt x="777" y="1115"/>
                    <a:pt x="1" y="2706"/>
                    <a:pt x="1" y="4516"/>
                  </a:cubicBezTo>
                  <a:lnTo>
                    <a:pt x="1" y="27492"/>
                  </a:lnTo>
                  <a:lnTo>
                    <a:pt x="24509" y="27492"/>
                  </a:lnTo>
                  <a:lnTo>
                    <a:pt x="24509" y="7659"/>
                  </a:lnTo>
                  <a:cubicBezTo>
                    <a:pt x="20053" y="5690"/>
                    <a:pt x="14881" y="5571"/>
                    <a:pt x="10186" y="4138"/>
                  </a:cubicBezTo>
                  <a:cubicBezTo>
                    <a:pt x="7242" y="3243"/>
                    <a:pt x="4477" y="1831"/>
                    <a:pt x="203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3" name="Google Shape;2883;p28"/>
            <p:cNvSpPr/>
            <p:nvPr/>
          </p:nvSpPr>
          <p:spPr>
            <a:xfrm>
              <a:off x="3479250" y="4860200"/>
              <a:ext cx="612725" cy="726100"/>
            </a:xfrm>
            <a:custGeom>
              <a:rect b="b" l="l" r="r" t="t"/>
              <a:pathLst>
                <a:path extrusionOk="0" h="29044" w="24509">
                  <a:moveTo>
                    <a:pt x="6068" y="0"/>
                  </a:moveTo>
                  <a:cubicBezTo>
                    <a:pt x="2726" y="0"/>
                    <a:pt x="1" y="2725"/>
                    <a:pt x="1" y="6087"/>
                  </a:cubicBezTo>
                  <a:lnTo>
                    <a:pt x="1" y="6207"/>
                  </a:lnTo>
                  <a:cubicBezTo>
                    <a:pt x="1" y="2884"/>
                    <a:pt x="2726" y="179"/>
                    <a:pt x="6028" y="179"/>
                  </a:cubicBezTo>
                  <a:lnTo>
                    <a:pt x="18262" y="179"/>
                  </a:lnTo>
                  <a:cubicBezTo>
                    <a:pt x="21584" y="179"/>
                    <a:pt x="24270" y="2884"/>
                    <a:pt x="24270" y="6207"/>
                  </a:cubicBezTo>
                  <a:lnTo>
                    <a:pt x="24270" y="29043"/>
                  </a:lnTo>
                  <a:lnTo>
                    <a:pt x="24509" y="29043"/>
                  </a:lnTo>
                  <a:lnTo>
                    <a:pt x="24509" y="6087"/>
                  </a:lnTo>
                  <a:cubicBezTo>
                    <a:pt x="24509" y="2725"/>
                    <a:pt x="21763" y="0"/>
                    <a:pt x="18402"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4" name="Google Shape;2884;p28"/>
            <p:cNvSpPr/>
            <p:nvPr/>
          </p:nvSpPr>
          <p:spPr>
            <a:xfrm>
              <a:off x="6528800" y="4827850"/>
              <a:ext cx="650025" cy="758450"/>
            </a:xfrm>
            <a:custGeom>
              <a:rect b="b" l="l" r="r" t="t"/>
              <a:pathLst>
                <a:path extrusionOk="0" h="30338" w="26001">
                  <a:moveTo>
                    <a:pt x="6466" y="1"/>
                  </a:moveTo>
                  <a:cubicBezTo>
                    <a:pt x="2905" y="1"/>
                    <a:pt x="1" y="2885"/>
                    <a:pt x="1" y="6466"/>
                  </a:cubicBezTo>
                  <a:lnTo>
                    <a:pt x="1" y="30337"/>
                  </a:lnTo>
                  <a:lnTo>
                    <a:pt x="26001" y="30337"/>
                  </a:lnTo>
                  <a:lnTo>
                    <a:pt x="26001" y="6466"/>
                  </a:lnTo>
                  <a:cubicBezTo>
                    <a:pt x="26001" y="2905"/>
                    <a:pt x="23116"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5" name="Google Shape;2885;p28"/>
            <p:cNvSpPr/>
            <p:nvPr/>
          </p:nvSpPr>
          <p:spPr>
            <a:xfrm>
              <a:off x="6566100"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6" name="Google Shape;2886;p28"/>
            <p:cNvSpPr/>
            <p:nvPr/>
          </p:nvSpPr>
          <p:spPr>
            <a:xfrm>
              <a:off x="6528800" y="5061100"/>
              <a:ext cx="134300" cy="525200"/>
            </a:xfrm>
            <a:custGeom>
              <a:rect b="b" l="l" r="r" t="t"/>
              <a:pathLst>
                <a:path extrusionOk="0" h="21008" w="5372">
                  <a:moveTo>
                    <a:pt x="1" y="1"/>
                  </a:moveTo>
                  <a:lnTo>
                    <a:pt x="1" y="21007"/>
                  </a:lnTo>
                  <a:lnTo>
                    <a:pt x="5372" y="21007"/>
                  </a:lnTo>
                  <a:lnTo>
                    <a:pt x="1493" y="1154"/>
                  </a:lnTo>
                  <a:cubicBezTo>
                    <a:pt x="1209" y="1303"/>
                    <a:pt x="996" y="1390"/>
                    <a:pt x="824" y="1390"/>
                  </a:cubicBezTo>
                  <a:cubicBezTo>
                    <a:pt x="466"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7" name="Google Shape;2887;p28"/>
            <p:cNvSpPr/>
            <p:nvPr/>
          </p:nvSpPr>
          <p:spPr>
            <a:xfrm>
              <a:off x="6566600" y="4899475"/>
              <a:ext cx="612225" cy="687325"/>
            </a:xfrm>
            <a:custGeom>
              <a:rect b="b" l="l" r="r" t="t"/>
              <a:pathLst>
                <a:path extrusionOk="0" h="27493" w="24489">
                  <a:moveTo>
                    <a:pt x="22479" y="1"/>
                  </a:moveTo>
                  <a:cubicBezTo>
                    <a:pt x="20013" y="1831"/>
                    <a:pt x="17268" y="3243"/>
                    <a:pt x="14323" y="4138"/>
                  </a:cubicBezTo>
                  <a:cubicBezTo>
                    <a:pt x="9629" y="5571"/>
                    <a:pt x="4457" y="5690"/>
                    <a:pt x="1" y="7659"/>
                  </a:cubicBezTo>
                  <a:lnTo>
                    <a:pt x="1" y="27492"/>
                  </a:lnTo>
                  <a:lnTo>
                    <a:pt x="24489" y="27492"/>
                  </a:lnTo>
                  <a:lnTo>
                    <a:pt x="24489" y="4516"/>
                  </a:lnTo>
                  <a:cubicBezTo>
                    <a:pt x="24489" y="2706"/>
                    <a:pt x="23733" y="1115"/>
                    <a:pt x="22479" y="1"/>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8" name="Google Shape;2888;p28"/>
            <p:cNvSpPr/>
            <p:nvPr/>
          </p:nvSpPr>
          <p:spPr>
            <a:xfrm>
              <a:off x="6566600" y="4860200"/>
              <a:ext cx="611725" cy="726100"/>
            </a:xfrm>
            <a:custGeom>
              <a:rect b="b" l="l" r="r" t="t"/>
              <a:pathLst>
                <a:path extrusionOk="0" h="29044" w="24469">
                  <a:moveTo>
                    <a:pt x="6068" y="0"/>
                  </a:moveTo>
                  <a:cubicBezTo>
                    <a:pt x="2706" y="0"/>
                    <a:pt x="1" y="2725"/>
                    <a:pt x="1" y="6087"/>
                  </a:cubicBezTo>
                  <a:lnTo>
                    <a:pt x="1" y="29043"/>
                  </a:lnTo>
                  <a:lnTo>
                    <a:pt x="200" y="29043"/>
                  </a:lnTo>
                  <a:lnTo>
                    <a:pt x="200" y="6207"/>
                  </a:lnTo>
                  <a:cubicBezTo>
                    <a:pt x="200" y="2884"/>
                    <a:pt x="2885" y="179"/>
                    <a:pt x="6207" y="179"/>
                  </a:cubicBezTo>
                  <a:lnTo>
                    <a:pt x="18461" y="179"/>
                  </a:lnTo>
                  <a:cubicBezTo>
                    <a:pt x="21763" y="179"/>
                    <a:pt x="24469" y="2884"/>
                    <a:pt x="24469" y="6207"/>
                  </a:cubicBezTo>
                  <a:lnTo>
                    <a:pt x="24469" y="6087"/>
                  </a:lnTo>
                  <a:cubicBezTo>
                    <a:pt x="24469" y="2725"/>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9" name="Google Shape;2889;p28"/>
            <p:cNvSpPr/>
            <p:nvPr/>
          </p:nvSpPr>
          <p:spPr>
            <a:xfrm>
              <a:off x="5766425" y="4827850"/>
              <a:ext cx="650500" cy="758450"/>
            </a:xfrm>
            <a:custGeom>
              <a:rect b="b" l="l" r="r" t="t"/>
              <a:pathLst>
                <a:path extrusionOk="0" h="30338" w="26020">
                  <a:moveTo>
                    <a:pt x="6465" y="1"/>
                  </a:moveTo>
                  <a:cubicBezTo>
                    <a:pt x="2925" y="1"/>
                    <a:pt x="0" y="2885"/>
                    <a:pt x="0" y="6466"/>
                  </a:cubicBezTo>
                  <a:lnTo>
                    <a:pt x="0" y="30337"/>
                  </a:lnTo>
                  <a:lnTo>
                    <a:pt x="26020" y="30337"/>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0" name="Google Shape;2890;p28"/>
            <p:cNvSpPr/>
            <p:nvPr/>
          </p:nvSpPr>
          <p:spPr>
            <a:xfrm>
              <a:off x="5803225" y="4860200"/>
              <a:ext cx="613225" cy="726100"/>
            </a:xfrm>
            <a:custGeom>
              <a:rect b="b" l="l" r="r" t="t"/>
              <a:pathLst>
                <a:path extrusionOk="0" h="29044" w="24529">
                  <a:moveTo>
                    <a:pt x="6088" y="0"/>
                  </a:moveTo>
                  <a:cubicBezTo>
                    <a:pt x="2726" y="0"/>
                    <a:pt x="0" y="2725"/>
                    <a:pt x="0" y="6087"/>
                  </a:cubicBezTo>
                  <a:lnTo>
                    <a:pt x="0" y="29043"/>
                  </a:lnTo>
                  <a:lnTo>
                    <a:pt x="24528" y="29043"/>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1" name="Google Shape;2891;p28"/>
            <p:cNvSpPr/>
            <p:nvPr/>
          </p:nvSpPr>
          <p:spPr>
            <a:xfrm>
              <a:off x="5766425" y="5061100"/>
              <a:ext cx="134300" cy="525200"/>
            </a:xfrm>
            <a:custGeom>
              <a:rect b="b" l="l" r="r" t="t"/>
              <a:pathLst>
                <a:path extrusionOk="0" h="21008" w="5372">
                  <a:moveTo>
                    <a:pt x="0" y="1"/>
                  </a:moveTo>
                  <a:lnTo>
                    <a:pt x="0" y="21007"/>
                  </a:lnTo>
                  <a:lnTo>
                    <a:pt x="5371" y="21007"/>
                  </a:lnTo>
                  <a:lnTo>
                    <a:pt x="1492" y="1154"/>
                  </a:lnTo>
                  <a:cubicBezTo>
                    <a:pt x="1209" y="1303"/>
                    <a:pt x="998" y="1390"/>
                    <a:pt x="828" y="1390"/>
                  </a:cubicBezTo>
                  <a:cubicBezTo>
                    <a:pt x="474" y="1390"/>
                    <a:pt x="296"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2" name="Google Shape;2892;p28"/>
            <p:cNvSpPr/>
            <p:nvPr/>
          </p:nvSpPr>
          <p:spPr>
            <a:xfrm>
              <a:off x="5803725" y="4899475"/>
              <a:ext cx="612725" cy="687325"/>
            </a:xfrm>
            <a:custGeom>
              <a:rect b="b" l="l" r="r" t="t"/>
              <a:pathLst>
                <a:path extrusionOk="0" h="27493" w="24509">
                  <a:moveTo>
                    <a:pt x="22479" y="1"/>
                  </a:moveTo>
                  <a:cubicBezTo>
                    <a:pt x="20032" y="1831"/>
                    <a:pt x="17267" y="3243"/>
                    <a:pt x="14323" y="4138"/>
                  </a:cubicBezTo>
                  <a:cubicBezTo>
                    <a:pt x="9628" y="5571"/>
                    <a:pt x="4456" y="5690"/>
                    <a:pt x="0" y="7659"/>
                  </a:cubicBezTo>
                  <a:lnTo>
                    <a:pt x="0" y="27492"/>
                  </a:lnTo>
                  <a:lnTo>
                    <a:pt x="24508" y="27492"/>
                  </a:lnTo>
                  <a:lnTo>
                    <a:pt x="24508" y="4516"/>
                  </a:lnTo>
                  <a:cubicBezTo>
                    <a:pt x="2450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3" name="Google Shape;2893;p28"/>
            <p:cNvSpPr/>
            <p:nvPr/>
          </p:nvSpPr>
          <p:spPr>
            <a:xfrm>
              <a:off x="5803725" y="4860200"/>
              <a:ext cx="612725" cy="726100"/>
            </a:xfrm>
            <a:custGeom>
              <a:rect b="b" l="l" r="r" t="t"/>
              <a:pathLst>
                <a:path extrusionOk="0" h="29044" w="24509">
                  <a:moveTo>
                    <a:pt x="6087" y="0"/>
                  </a:moveTo>
                  <a:cubicBezTo>
                    <a:pt x="2745" y="0"/>
                    <a:pt x="0" y="2725"/>
                    <a:pt x="0" y="6087"/>
                  </a:cubicBezTo>
                  <a:lnTo>
                    <a:pt x="0" y="29043"/>
                  </a:lnTo>
                  <a:lnTo>
                    <a:pt x="219" y="29043"/>
                  </a:lnTo>
                  <a:lnTo>
                    <a:pt x="219" y="6207"/>
                  </a:lnTo>
                  <a:cubicBezTo>
                    <a:pt x="219" y="2884"/>
                    <a:pt x="2905" y="179"/>
                    <a:pt x="6247" y="179"/>
                  </a:cubicBezTo>
                  <a:lnTo>
                    <a:pt x="18481" y="179"/>
                  </a:lnTo>
                  <a:cubicBezTo>
                    <a:pt x="21783" y="179"/>
                    <a:pt x="24508" y="2884"/>
                    <a:pt x="24508" y="6207"/>
                  </a:cubicBezTo>
                  <a:lnTo>
                    <a:pt x="24508" y="6087"/>
                  </a:lnTo>
                  <a:cubicBezTo>
                    <a:pt x="24508"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4" name="Google Shape;2894;p28"/>
            <p:cNvSpPr/>
            <p:nvPr/>
          </p:nvSpPr>
          <p:spPr>
            <a:xfrm>
              <a:off x="5004025" y="4827850"/>
              <a:ext cx="650025" cy="758450"/>
            </a:xfrm>
            <a:custGeom>
              <a:rect b="b" l="l" r="r" t="t"/>
              <a:pathLst>
                <a:path extrusionOk="0" h="30338" w="26001">
                  <a:moveTo>
                    <a:pt x="6466" y="1"/>
                  </a:moveTo>
                  <a:cubicBezTo>
                    <a:pt x="2905" y="1"/>
                    <a:pt x="1" y="2885"/>
                    <a:pt x="1" y="6466"/>
                  </a:cubicBezTo>
                  <a:lnTo>
                    <a:pt x="1" y="30337"/>
                  </a:lnTo>
                  <a:lnTo>
                    <a:pt x="26001" y="30337"/>
                  </a:lnTo>
                  <a:lnTo>
                    <a:pt x="26001" y="6466"/>
                  </a:lnTo>
                  <a:cubicBezTo>
                    <a:pt x="26001" y="2905"/>
                    <a:pt x="2311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5" name="Google Shape;2895;p28"/>
            <p:cNvSpPr/>
            <p:nvPr/>
          </p:nvSpPr>
          <p:spPr>
            <a:xfrm>
              <a:off x="5041325"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6" name="Google Shape;2896;p28"/>
            <p:cNvSpPr/>
            <p:nvPr/>
          </p:nvSpPr>
          <p:spPr>
            <a:xfrm>
              <a:off x="5004025" y="5061100"/>
              <a:ext cx="134300" cy="525200"/>
            </a:xfrm>
            <a:custGeom>
              <a:rect b="b" l="l" r="r" t="t"/>
              <a:pathLst>
                <a:path extrusionOk="0" h="21008" w="5372">
                  <a:moveTo>
                    <a:pt x="1" y="1"/>
                  </a:moveTo>
                  <a:lnTo>
                    <a:pt x="1" y="21007"/>
                  </a:lnTo>
                  <a:lnTo>
                    <a:pt x="5372" y="21007"/>
                  </a:lnTo>
                  <a:lnTo>
                    <a:pt x="1493" y="1154"/>
                  </a:lnTo>
                  <a:cubicBezTo>
                    <a:pt x="1209" y="1303"/>
                    <a:pt x="996" y="1390"/>
                    <a:pt x="824" y="1390"/>
                  </a:cubicBezTo>
                  <a:cubicBezTo>
                    <a:pt x="466"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7" name="Google Shape;2897;p28"/>
            <p:cNvSpPr/>
            <p:nvPr/>
          </p:nvSpPr>
          <p:spPr>
            <a:xfrm>
              <a:off x="5041825" y="4899475"/>
              <a:ext cx="612225" cy="687325"/>
            </a:xfrm>
            <a:custGeom>
              <a:rect b="b" l="l" r="r" t="t"/>
              <a:pathLst>
                <a:path extrusionOk="0" h="27493" w="24489">
                  <a:moveTo>
                    <a:pt x="22479" y="1"/>
                  </a:moveTo>
                  <a:cubicBezTo>
                    <a:pt x="20013" y="1831"/>
                    <a:pt x="17248" y="3243"/>
                    <a:pt x="14323" y="4138"/>
                  </a:cubicBezTo>
                  <a:cubicBezTo>
                    <a:pt x="9629" y="5571"/>
                    <a:pt x="4457" y="5690"/>
                    <a:pt x="1" y="7659"/>
                  </a:cubicBezTo>
                  <a:lnTo>
                    <a:pt x="1" y="27492"/>
                  </a:lnTo>
                  <a:lnTo>
                    <a:pt x="24489" y="27492"/>
                  </a:lnTo>
                  <a:lnTo>
                    <a:pt x="24489" y="4516"/>
                  </a:lnTo>
                  <a:cubicBezTo>
                    <a:pt x="24489"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8" name="Google Shape;2898;p28"/>
            <p:cNvSpPr/>
            <p:nvPr/>
          </p:nvSpPr>
          <p:spPr>
            <a:xfrm>
              <a:off x="5041325" y="4860200"/>
              <a:ext cx="612225" cy="726100"/>
            </a:xfrm>
            <a:custGeom>
              <a:rect b="b" l="l" r="r" t="t"/>
              <a:pathLst>
                <a:path extrusionOk="0" h="29044" w="24489">
                  <a:moveTo>
                    <a:pt x="6088" y="0"/>
                  </a:moveTo>
                  <a:cubicBezTo>
                    <a:pt x="2726" y="0"/>
                    <a:pt x="21" y="2725"/>
                    <a:pt x="1" y="6087"/>
                  </a:cubicBezTo>
                  <a:lnTo>
                    <a:pt x="1" y="29043"/>
                  </a:lnTo>
                  <a:lnTo>
                    <a:pt x="220" y="29043"/>
                  </a:lnTo>
                  <a:lnTo>
                    <a:pt x="220" y="6207"/>
                  </a:lnTo>
                  <a:cubicBezTo>
                    <a:pt x="220" y="2884"/>
                    <a:pt x="2905" y="179"/>
                    <a:pt x="6227" y="179"/>
                  </a:cubicBezTo>
                  <a:lnTo>
                    <a:pt x="18461" y="179"/>
                  </a:lnTo>
                  <a:cubicBezTo>
                    <a:pt x="21783" y="179"/>
                    <a:pt x="24489" y="2884"/>
                    <a:pt x="24489" y="6207"/>
                  </a:cubicBezTo>
                  <a:lnTo>
                    <a:pt x="24489" y="6087"/>
                  </a:lnTo>
                  <a:cubicBezTo>
                    <a:pt x="24489"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9" name="Google Shape;2899;p28"/>
            <p:cNvSpPr/>
            <p:nvPr/>
          </p:nvSpPr>
          <p:spPr>
            <a:xfrm>
              <a:off x="4241650" y="4827850"/>
              <a:ext cx="650500" cy="758450"/>
            </a:xfrm>
            <a:custGeom>
              <a:rect b="b" l="l" r="r" t="t"/>
              <a:pathLst>
                <a:path extrusionOk="0" h="30338" w="26020">
                  <a:moveTo>
                    <a:pt x="6465" y="1"/>
                  </a:moveTo>
                  <a:cubicBezTo>
                    <a:pt x="2905" y="1"/>
                    <a:pt x="0" y="2885"/>
                    <a:pt x="0" y="6466"/>
                  </a:cubicBezTo>
                  <a:lnTo>
                    <a:pt x="0" y="30337"/>
                  </a:lnTo>
                  <a:lnTo>
                    <a:pt x="26020" y="30337"/>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0" name="Google Shape;2900;p28"/>
            <p:cNvSpPr/>
            <p:nvPr/>
          </p:nvSpPr>
          <p:spPr>
            <a:xfrm>
              <a:off x="4278450" y="4860200"/>
              <a:ext cx="612725" cy="726100"/>
            </a:xfrm>
            <a:custGeom>
              <a:rect b="b" l="l" r="r" t="t"/>
              <a:pathLst>
                <a:path extrusionOk="0" h="29044" w="24509">
                  <a:moveTo>
                    <a:pt x="6088"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1" name="Google Shape;2901;p28"/>
            <p:cNvSpPr/>
            <p:nvPr/>
          </p:nvSpPr>
          <p:spPr>
            <a:xfrm>
              <a:off x="4241650" y="5061100"/>
              <a:ext cx="134300" cy="525200"/>
            </a:xfrm>
            <a:custGeom>
              <a:rect b="b" l="l" r="r" t="t"/>
              <a:pathLst>
                <a:path extrusionOk="0" h="21008" w="5372">
                  <a:moveTo>
                    <a:pt x="0" y="1"/>
                  </a:moveTo>
                  <a:lnTo>
                    <a:pt x="0" y="21007"/>
                  </a:lnTo>
                  <a:lnTo>
                    <a:pt x="5371" y="21007"/>
                  </a:lnTo>
                  <a:lnTo>
                    <a:pt x="1492" y="1154"/>
                  </a:lnTo>
                  <a:cubicBezTo>
                    <a:pt x="1209" y="1303"/>
                    <a:pt x="996" y="1390"/>
                    <a:pt x="824" y="1390"/>
                  </a:cubicBezTo>
                  <a:cubicBezTo>
                    <a:pt x="465" y="1390"/>
                    <a:pt x="283"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2" name="Google Shape;2902;p28"/>
            <p:cNvSpPr/>
            <p:nvPr/>
          </p:nvSpPr>
          <p:spPr>
            <a:xfrm>
              <a:off x="4278950" y="4899475"/>
              <a:ext cx="612225" cy="687325"/>
            </a:xfrm>
            <a:custGeom>
              <a:rect b="b" l="l" r="r" t="t"/>
              <a:pathLst>
                <a:path extrusionOk="0" h="27493" w="24489">
                  <a:moveTo>
                    <a:pt x="22479" y="1"/>
                  </a:moveTo>
                  <a:cubicBezTo>
                    <a:pt x="20012" y="1831"/>
                    <a:pt x="17267" y="3243"/>
                    <a:pt x="14323" y="4138"/>
                  </a:cubicBezTo>
                  <a:cubicBezTo>
                    <a:pt x="9628" y="5571"/>
                    <a:pt x="4456" y="5690"/>
                    <a:pt x="0" y="7659"/>
                  </a:cubicBezTo>
                  <a:lnTo>
                    <a:pt x="0" y="27492"/>
                  </a:lnTo>
                  <a:lnTo>
                    <a:pt x="24488" y="27492"/>
                  </a:lnTo>
                  <a:lnTo>
                    <a:pt x="24488" y="4516"/>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3" name="Google Shape;2903;p28"/>
            <p:cNvSpPr/>
            <p:nvPr/>
          </p:nvSpPr>
          <p:spPr>
            <a:xfrm>
              <a:off x="4278950" y="4860200"/>
              <a:ext cx="612225" cy="726100"/>
            </a:xfrm>
            <a:custGeom>
              <a:rect b="b" l="l" r="r" t="t"/>
              <a:pathLst>
                <a:path extrusionOk="0" h="29044" w="24489">
                  <a:moveTo>
                    <a:pt x="6087" y="0"/>
                  </a:moveTo>
                  <a:cubicBezTo>
                    <a:pt x="2746" y="0"/>
                    <a:pt x="0" y="2725"/>
                    <a:pt x="0" y="6087"/>
                  </a:cubicBezTo>
                  <a:lnTo>
                    <a:pt x="0" y="29043"/>
                  </a:lnTo>
                  <a:lnTo>
                    <a:pt x="219" y="29043"/>
                  </a:lnTo>
                  <a:lnTo>
                    <a:pt x="219" y="6207"/>
                  </a:lnTo>
                  <a:cubicBezTo>
                    <a:pt x="219" y="2884"/>
                    <a:pt x="2905" y="179"/>
                    <a:pt x="6247" y="179"/>
                  </a:cubicBezTo>
                  <a:lnTo>
                    <a:pt x="18481" y="179"/>
                  </a:lnTo>
                  <a:cubicBezTo>
                    <a:pt x="21783" y="179"/>
                    <a:pt x="24488" y="2884"/>
                    <a:pt x="24488" y="6207"/>
                  </a:cubicBez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4" name="Google Shape;2904;p28"/>
            <p:cNvSpPr/>
            <p:nvPr/>
          </p:nvSpPr>
          <p:spPr>
            <a:xfrm>
              <a:off x="810650" y="5031275"/>
              <a:ext cx="650525" cy="553025"/>
            </a:xfrm>
            <a:custGeom>
              <a:rect b="b" l="l" r="r" t="t"/>
              <a:pathLst>
                <a:path extrusionOk="0" h="22121" w="26021">
                  <a:moveTo>
                    <a:pt x="6466" y="0"/>
                  </a:moveTo>
                  <a:cubicBezTo>
                    <a:pt x="2885" y="0"/>
                    <a:pt x="1" y="2904"/>
                    <a:pt x="1" y="6465"/>
                  </a:cubicBezTo>
                  <a:lnTo>
                    <a:pt x="1" y="22121"/>
                  </a:lnTo>
                  <a:lnTo>
                    <a:pt x="26020" y="22121"/>
                  </a:lnTo>
                  <a:lnTo>
                    <a:pt x="26020" y="6465"/>
                  </a:lnTo>
                  <a:cubicBezTo>
                    <a:pt x="26020" y="2885"/>
                    <a:pt x="23116" y="0"/>
                    <a:pt x="1955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5" name="Google Shape;2905;p28"/>
            <p:cNvSpPr/>
            <p:nvPr/>
          </p:nvSpPr>
          <p:spPr>
            <a:xfrm>
              <a:off x="810650" y="5063600"/>
              <a:ext cx="613225" cy="520700"/>
            </a:xfrm>
            <a:custGeom>
              <a:rect b="b" l="l" r="r" t="t"/>
              <a:pathLst>
                <a:path extrusionOk="0" h="20828" w="24529">
                  <a:moveTo>
                    <a:pt x="6088" y="0"/>
                  </a:moveTo>
                  <a:cubicBezTo>
                    <a:pt x="2746" y="0"/>
                    <a:pt x="1" y="2725"/>
                    <a:pt x="1" y="6087"/>
                  </a:cubicBezTo>
                  <a:lnTo>
                    <a:pt x="1"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6" name="Google Shape;2906;p28"/>
            <p:cNvSpPr/>
            <p:nvPr/>
          </p:nvSpPr>
          <p:spPr>
            <a:xfrm>
              <a:off x="1325875" y="5265000"/>
              <a:ext cx="135300" cy="319300"/>
            </a:xfrm>
            <a:custGeom>
              <a:rect b="b" l="l" r="r" t="t"/>
              <a:pathLst>
                <a:path extrusionOk="0" h="12772" w="5412">
                  <a:moveTo>
                    <a:pt x="5411" y="1"/>
                  </a:moveTo>
                  <a:cubicBezTo>
                    <a:pt x="5116" y="1009"/>
                    <a:pt x="4929" y="1390"/>
                    <a:pt x="4575" y="1390"/>
                  </a:cubicBezTo>
                  <a:cubicBezTo>
                    <a:pt x="4405" y="1390"/>
                    <a:pt x="4197" y="1303"/>
                    <a:pt x="3919" y="1154"/>
                  </a:cubicBezTo>
                  <a:lnTo>
                    <a:pt x="1" y="12772"/>
                  </a:lnTo>
                  <a:lnTo>
                    <a:pt x="5411" y="12772"/>
                  </a:lnTo>
                  <a:lnTo>
                    <a:pt x="541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7" name="Google Shape;2907;p28"/>
            <p:cNvSpPr/>
            <p:nvPr/>
          </p:nvSpPr>
          <p:spPr>
            <a:xfrm>
              <a:off x="810650" y="5138200"/>
              <a:ext cx="612225" cy="481425"/>
            </a:xfrm>
            <a:custGeom>
              <a:rect b="b" l="l" r="r" t="t"/>
              <a:pathLst>
                <a:path extrusionOk="0" h="19257" w="24489">
                  <a:moveTo>
                    <a:pt x="2010" y="0"/>
                  </a:moveTo>
                  <a:cubicBezTo>
                    <a:pt x="777" y="1114"/>
                    <a:pt x="1" y="2705"/>
                    <a:pt x="1" y="4516"/>
                  </a:cubicBezTo>
                  <a:lnTo>
                    <a:pt x="1" y="19256"/>
                  </a:lnTo>
                  <a:lnTo>
                    <a:pt x="24489" y="19256"/>
                  </a:lnTo>
                  <a:lnTo>
                    <a:pt x="24489" y="7659"/>
                  </a:lnTo>
                  <a:cubicBezTo>
                    <a:pt x="20053" y="5689"/>
                    <a:pt x="14880" y="5570"/>
                    <a:pt x="10166" y="4138"/>
                  </a:cubicBezTo>
                  <a:cubicBezTo>
                    <a:pt x="7242" y="3243"/>
                    <a:pt x="4477" y="183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8" name="Google Shape;2908;p28"/>
            <p:cNvSpPr/>
            <p:nvPr/>
          </p:nvSpPr>
          <p:spPr>
            <a:xfrm>
              <a:off x="811150" y="5063600"/>
              <a:ext cx="612725" cy="520700"/>
            </a:xfrm>
            <a:custGeom>
              <a:rect b="b" l="l" r="r" t="t"/>
              <a:pathLst>
                <a:path extrusionOk="0" h="20828" w="24509">
                  <a:moveTo>
                    <a:pt x="6068" y="0"/>
                  </a:moveTo>
                  <a:cubicBezTo>
                    <a:pt x="2726" y="0"/>
                    <a:pt x="1" y="2725"/>
                    <a:pt x="1" y="6087"/>
                  </a:cubicBezTo>
                  <a:lnTo>
                    <a:pt x="1" y="6207"/>
                  </a:lnTo>
                  <a:cubicBezTo>
                    <a:pt x="1" y="2885"/>
                    <a:pt x="2726" y="159"/>
                    <a:pt x="6028" y="159"/>
                  </a:cubicBezTo>
                  <a:lnTo>
                    <a:pt x="18262" y="159"/>
                  </a:lnTo>
                  <a:cubicBezTo>
                    <a:pt x="21584" y="159"/>
                    <a:pt x="24270" y="2885"/>
                    <a:pt x="24270" y="6207"/>
                  </a:cubicBezTo>
                  <a:lnTo>
                    <a:pt x="24270" y="20828"/>
                  </a:lnTo>
                  <a:lnTo>
                    <a:pt x="24508" y="20828"/>
                  </a:lnTo>
                  <a:lnTo>
                    <a:pt x="24508" y="6087"/>
                  </a:lnTo>
                  <a:cubicBezTo>
                    <a:pt x="24469" y="2725"/>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9" name="Google Shape;2909;p28"/>
            <p:cNvSpPr/>
            <p:nvPr/>
          </p:nvSpPr>
          <p:spPr>
            <a:xfrm>
              <a:off x="1573050" y="5031275"/>
              <a:ext cx="650000" cy="553025"/>
            </a:xfrm>
            <a:custGeom>
              <a:rect b="b" l="l" r="r" t="t"/>
              <a:pathLst>
                <a:path extrusionOk="0" h="22121" w="26000">
                  <a:moveTo>
                    <a:pt x="6465" y="0"/>
                  </a:moveTo>
                  <a:cubicBezTo>
                    <a:pt x="2885" y="0"/>
                    <a:pt x="0" y="2904"/>
                    <a:pt x="0" y="6465"/>
                  </a:cubicBezTo>
                  <a:lnTo>
                    <a:pt x="0" y="22121"/>
                  </a:lnTo>
                  <a:lnTo>
                    <a:pt x="26000" y="2212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0" name="Google Shape;2910;p28"/>
            <p:cNvSpPr/>
            <p:nvPr/>
          </p:nvSpPr>
          <p:spPr>
            <a:xfrm>
              <a:off x="1573550" y="5063600"/>
              <a:ext cx="613200" cy="520700"/>
            </a:xfrm>
            <a:custGeom>
              <a:rect b="b" l="l" r="r" t="t"/>
              <a:pathLst>
                <a:path extrusionOk="0" h="20828" w="24528">
                  <a:moveTo>
                    <a:pt x="6087" y="0"/>
                  </a:moveTo>
                  <a:cubicBezTo>
                    <a:pt x="2725" y="0"/>
                    <a:pt x="0" y="2725"/>
                    <a:pt x="0" y="6087"/>
                  </a:cubicBezTo>
                  <a:lnTo>
                    <a:pt x="0"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1" name="Google Shape;2911;p28"/>
            <p:cNvSpPr/>
            <p:nvPr/>
          </p:nvSpPr>
          <p:spPr>
            <a:xfrm>
              <a:off x="2088750" y="5265000"/>
              <a:ext cx="134300" cy="319300"/>
            </a:xfrm>
            <a:custGeom>
              <a:rect b="b" l="l" r="r" t="t"/>
              <a:pathLst>
                <a:path extrusionOk="0" h="12772" w="5372">
                  <a:moveTo>
                    <a:pt x="5372" y="1"/>
                  </a:moveTo>
                  <a:cubicBezTo>
                    <a:pt x="5090" y="1009"/>
                    <a:pt x="4907" y="1390"/>
                    <a:pt x="4548" y="1390"/>
                  </a:cubicBezTo>
                  <a:cubicBezTo>
                    <a:pt x="4376" y="1390"/>
                    <a:pt x="4164" y="1303"/>
                    <a:pt x="3880" y="1154"/>
                  </a:cubicBezTo>
                  <a:lnTo>
                    <a:pt x="1" y="12772"/>
                  </a:lnTo>
                  <a:lnTo>
                    <a:pt x="5372" y="1277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2" name="Google Shape;2912;p28"/>
            <p:cNvSpPr/>
            <p:nvPr/>
          </p:nvSpPr>
          <p:spPr>
            <a:xfrm>
              <a:off x="1573550" y="5102375"/>
              <a:ext cx="612200" cy="481925"/>
            </a:xfrm>
            <a:custGeom>
              <a:rect b="b" l="l" r="r" t="t"/>
              <a:pathLst>
                <a:path extrusionOk="0" h="19277" w="24488">
                  <a:moveTo>
                    <a:pt x="2009" y="1"/>
                  </a:moveTo>
                  <a:cubicBezTo>
                    <a:pt x="776" y="1115"/>
                    <a:pt x="0" y="2706"/>
                    <a:pt x="0" y="4536"/>
                  </a:cubicBezTo>
                  <a:lnTo>
                    <a:pt x="0" y="19277"/>
                  </a:lnTo>
                  <a:lnTo>
                    <a:pt x="24488" y="19277"/>
                  </a:lnTo>
                  <a:lnTo>
                    <a:pt x="24488" y="7659"/>
                  </a:lnTo>
                  <a:cubicBezTo>
                    <a:pt x="20032" y="5710"/>
                    <a:pt x="14860" y="5571"/>
                    <a:pt x="10165" y="4158"/>
                  </a:cubicBezTo>
                  <a:cubicBezTo>
                    <a:pt x="7241" y="3263"/>
                    <a:pt x="4476" y="185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3" name="Google Shape;2913;p28"/>
            <p:cNvSpPr/>
            <p:nvPr/>
          </p:nvSpPr>
          <p:spPr>
            <a:xfrm>
              <a:off x="1573550" y="5063600"/>
              <a:ext cx="612200" cy="520700"/>
            </a:xfrm>
            <a:custGeom>
              <a:rect b="b" l="l" r="r" t="t"/>
              <a:pathLst>
                <a:path extrusionOk="0" h="20828" w="24488">
                  <a:moveTo>
                    <a:pt x="6067" y="0"/>
                  </a:moveTo>
                  <a:cubicBezTo>
                    <a:pt x="2706" y="0"/>
                    <a:pt x="0" y="2725"/>
                    <a:pt x="0" y="6087"/>
                  </a:cubicBezTo>
                  <a:lnTo>
                    <a:pt x="0" y="6207"/>
                  </a:lnTo>
                  <a:cubicBezTo>
                    <a:pt x="0" y="2885"/>
                    <a:pt x="2706" y="159"/>
                    <a:pt x="6008" y="159"/>
                  </a:cubicBezTo>
                  <a:lnTo>
                    <a:pt x="18262" y="159"/>
                  </a:lnTo>
                  <a:cubicBezTo>
                    <a:pt x="21584" y="159"/>
                    <a:pt x="24269" y="2885"/>
                    <a:pt x="24269" y="6207"/>
                  </a:cubicBezTo>
                  <a:lnTo>
                    <a:pt x="24269" y="20828"/>
                  </a:lnTo>
                  <a:lnTo>
                    <a:pt x="24488" y="20828"/>
                  </a:lnTo>
                  <a:lnTo>
                    <a:pt x="24488" y="6087"/>
                  </a:lnTo>
                  <a:cubicBezTo>
                    <a:pt x="2448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4" name="Google Shape;2914;p28"/>
            <p:cNvSpPr/>
            <p:nvPr/>
          </p:nvSpPr>
          <p:spPr>
            <a:xfrm>
              <a:off x="2335925" y="5031275"/>
              <a:ext cx="650025" cy="553025"/>
            </a:xfrm>
            <a:custGeom>
              <a:rect b="b" l="l" r="r" t="t"/>
              <a:pathLst>
                <a:path extrusionOk="0" h="22121" w="26001">
                  <a:moveTo>
                    <a:pt x="6466" y="0"/>
                  </a:moveTo>
                  <a:cubicBezTo>
                    <a:pt x="2885" y="0"/>
                    <a:pt x="1" y="2904"/>
                    <a:pt x="1" y="6465"/>
                  </a:cubicBezTo>
                  <a:lnTo>
                    <a:pt x="1" y="22121"/>
                  </a:lnTo>
                  <a:lnTo>
                    <a:pt x="26000" y="2212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5" name="Google Shape;2915;p28"/>
            <p:cNvSpPr/>
            <p:nvPr/>
          </p:nvSpPr>
          <p:spPr>
            <a:xfrm>
              <a:off x="2335925" y="5063600"/>
              <a:ext cx="612725" cy="520700"/>
            </a:xfrm>
            <a:custGeom>
              <a:rect b="b" l="l" r="r" t="t"/>
              <a:pathLst>
                <a:path extrusionOk="0" h="20828" w="24509">
                  <a:moveTo>
                    <a:pt x="6088" y="0"/>
                  </a:moveTo>
                  <a:cubicBezTo>
                    <a:pt x="2726" y="0"/>
                    <a:pt x="1" y="2725"/>
                    <a:pt x="1" y="6087"/>
                  </a:cubicBezTo>
                  <a:lnTo>
                    <a:pt x="1" y="20828"/>
                  </a:lnTo>
                  <a:lnTo>
                    <a:pt x="24508" y="20828"/>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6" name="Google Shape;2916;p28"/>
            <p:cNvSpPr/>
            <p:nvPr/>
          </p:nvSpPr>
          <p:spPr>
            <a:xfrm>
              <a:off x="2851150" y="5265000"/>
              <a:ext cx="134800" cy="319300"/>
            </a:xfrm>
            <a:custGeom>
              <a:rect b="b" l="l" r="r" t="t"/>
              <a:pathLst>
                <a:path extrusionOk="0" h="12772" w="5392">
                  <a:moveTo>
                    <a:pt x="5391" y="1"/>
                  </a:moveTo>
                  <a:cubicBezTo>
                    <a:pt x="5109" y="1009"/>
                    <a:pt x="4927" y="1390"/>
                    <a:pt x="4568" y="1390"/>
                  </a:cubicBezTo>
                  <a:cubicBezTo>
                    <a:pt x="4396" y="1390"/>
                    <a:pt x="4183" y="1303"/>
                    <a:pt x="3899" y="1154"/>
                  </a:cubicBezTo>
                  <a:lnTo>
                    <a:pt x="0" y="12772"/>
                  </a:lnTo>
                  <a:lnTo>
                    <a:pt x="5391" y="12772"/>
                  </a:lnTo>
                  <a:lnTo>
                    <a:pt x="539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7" name="Google Shape;2917;p28"/>
            <p:cNvSpPr/>
            <p:nvPr/>
          </p:nvSpPr>
          <p:spPr>
            <a:xfrm>
              <a:off x="2335925" y="5102375"/>
              <a:ext cx="612225" cy="481925"/>
            </a:xfrm>
            <a:custGeom>
              <a:rect b="b" l="l" r="r" t="t"/>
              <a:pathLst>
                <a:path extrusionOk="0" h="19277" w="24489">
                  <a:moveTo>
                    <a:pt x="2010" y="1"/>
                  </a:moveTo>
                  <a:cubicBezTo>
                    <a:pt x="757" y="1115"/>
                    <a:pt x="1" y="2706"/>
                    <a:pt x="1" y="4536"/>
                  </a:cubicBezTo>
                  <a:lnTo>
                    <a:pt x="1" y="19277"/>
                  </a:lnTo>
                  <a:lnTo>
                    <a:pt x="24488" y="19277"/>
                  </a:lnTo>
                  <a:lnTo>
                    <a:pt x="24488" y="7659"/>
                  </a:lnTo>
                  <a:cubicBezTo>
                    <a:pt x="20033" y="5710"/>
                    <a:pt x="14860" y="5571"/>
                    <a:pt x="10166" y="4158"/>
                  </a:cubicBezTo>
                  <a:cubicBezTo>
                    <a:pt x="7222" y="3263"/>
                    <a:pt x="4476" y="185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8" name="Google Shape;2918;p28"/>
            <p:cNvSpPr/>
            <p:nvPr/>
          </p:nvSpPr>
          <p:spPr>
            <a:xfrm>
              <a:off x="2335925" y="5063600"/>
              <a:ext cx="612225" cy="520700"/>
            </a:xfrm>
            <a:custGeom>
              <a:rect b="b" l="l" r="r" t="t"/>
              <a:pathLst>
                <a:path extrusionOk="0" h="20828" w="24489">
                  <a:moveTo>
                    <a:pt x="6068" y="0"/>
                  </a:moveTo>
                  <a:cubicBezTo>
                    <a:pt x="2706" y="0"/>
                    <a:pt x="1" y="2725"/>
                    <a:pt x="1" y="6087"/>
                  </a:cubicBezTo>
                  <a:lnTo>
                    <a:pt x="1" y="6207"/>
                  </a:lnTo>
                  <a:cubicBezTo>
                    <a:pt x="1" y="2885"/>
                    <a:pt x="2706" y="159"/>
                    <a:pt x="6008" y="159"/>
                  </a:cubicBezTo>
                  <a:lnTo>
                    <a:pt x="18242" y="159"/>
                  </a:lnTo>
                  <a:cubicBezTo>
                    <a:pt x="21584" y="159"/>
                    <a:pt x="24270" y="2885"/>
                    <a:pt x="24270" y="6207"/>
                  </a:cubicBezTo>
                  <a:lnTo>
                    <a:pt x="24270" y="20828"/>
                  </a:lnTo>
                  <a:lnTo>
                    <a:pt x="24488" y="20828"/>
                  </a:ln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9" name="Google Shape;2919;p28"/>
            <p:cNvSpPr/>
            <p:nvPr/>
          </p:nvSpPr>
          <p:spPr>
            <a:xfrm>
              <a:off x="3097825" y="5031275"/>
              <a:ext cx="650500" cy="553025"/>
            </a:xfrm>
            <a:custGeom>
              <a:rect b="b" l="l" r="r" t="t"/>
              <a:pathLst>
                <a:path extrusionOk="0" h="22121" w="26020">
                  <a:moveTo>
                    <a:pt x="6465" y="0"/>
                  </a:moveTo>
                  <a:cubicBezTo>
                    <a:pt x="2885" y="0"/>
                    <a:pt x="0" y="2904"/>
                    <a:pt x="0" y="6465"/>
                  </a:cubicBezTo>
                  <a:lnTo>
                    <a:pt x="0" y="22121"/>
                  </a:lnTo>
                  <a:lnTo>
                    <a:pt x="26020" y="22121"/>
                  </a:lnTo>
                  <a:lnTo>
                    <a:pt x="26020" y="6465"/>
                  </a:lnTo>
                  <a:cubicBezTo>
                    <a:pt x="26020" y="2885"/>
                    <a:pt x="2309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0" name="Google Shape;2920;p28"/>
            <p:cNvSpPr/>
            <p:nvPr/>
          </p:nvSpPr>
          <p:spPr>
            <a:xfrm>
              <a:off x="3097825" y="5063600"/>
              <a:ext cx="613200" cy="520700"/>
            </a:xfrm>
            <a:custGeom>
              <a:rect b="b" l="l" r="r" t="t"/>
              <a:pathLst>
                <a:path extrusionOk="0" h="20828" w="24528">
                  <a:moveTo>
                    <a:pt x="6087" y="0"/>
                  </a:moveTo>
                  <a:cubicBezTo>
                    <a:pt x="2745" y="0"/>
                    <a:pt x="0" y="2725"/>
                    <a:pt x="0" y="6087"/>
                  </a:cubicBezTo>
                  <a:lnTo>
                    <a:pt x="0"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1" name="Google Shape;2921;p28"/>
            <p:cNvSpPr/>
            <p:nvPr/>
          </p:nvSpPr>
          <p:spPr>
            <a:xfrm>
              <a:off x="3614025" y="5265000"/>
              <a:ext cx="134300" cy="319300"/>
            </a:xfrm>
            <a:custGeom>
              <a:rect b="b" l="l" r="r" t="t"/>
              <a:pathLst>
                <a:path extrusionOk="0" h="12772" w="5372">
                  <a:moveTo>
                    <a:pt x="5372" y="1"/>
                  </a:moveTo>
                  <a:cubicBezTo>
                    <a:pt x="5076" y="1009"/>
                    <a:pt x="4889" y="1390"/>
                    <a:pt x="4535" y="1390"/>
                  </a:cubicBezTo>
                  <a:cubicBezTo>
                    <a:pt x="4365" y="1390"/>
                    <a:pt x="4157" y="1303"/>
                    <a:pt x="3880" y="1154"/>
                  </a:cubicBezTo>
                  <a:lnTo>
                    <a:pt x="1" y="12772"/>
                  </a:lnTo>
                  <a:lnTo>
                    <a:pt x="5372" y="1277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2" name="Google Shape;2922;p28"/>
            <p:cNvSpPr/>
            <p:nvPr/>
          </p:nvSpPr>
          <p:spPr>
            <a:xfrm>
              <a:off x="3098325" y="5102375"/>
              <a:ext cx="612700" cy="481925"/>
            </a:xfrm>
            <a:custGeom>
              <a:rect b="b" l="l" r="r" t="t"/>
              <a:pathLst>
                <a:path extrusionOk="0" h="19277" w="24508">
                  <a:moveTo>
                    <a:pt x="2029" y="1"/>
                  </a:moveTo>
                  <a:cubicBezTo>
                    <a:pt x="776" y="1115"/>
                    <a:pt x="0" y="2706"/>
                    <a:pt x="0" y="4536"/>
                  </a:cubicBezTo>
                  <a:lnTo>
                    <a:pt x="0" y="19277"/>
                  </a:lnTo>
                  <a:lnTo>
                    <a:pt x="24508" y="19277"/>
                  </a:lnTo>
                  <a:lnTo>
                    <a:pt x="24508" y="7659"/>
                  </a:lnTo>
                  <a:cubicBezTo>
                    <a:pt x="20052" y="5710"/>
                    <a:pt x="14880" y="5571"/>
                    <a:pt x="10185" y="4158"/>
                  </a:cubicBezTo>
                  <a:cubicBezTo>
                    <a:pt x="7241" y="3263"/>
                    <a:pt x="4476" y="1851"/>
                    <a:pt x="202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3" name="Google Shape;2923;p28"/>
            <p:cNvSpPr/>
            <p:nvPr/>
          </p:nvSpPr>
          <p:spPr>
            <a:xfrm>
              <a:off x="3098325" y="5063600"/>
              <a:ext cx="612700" cy="520700"/>
            </a:xfrm>
            <a:custGeom>
              <a:rect b="b" l="l" r="r" t="t"/>
              <a:pathLst>
                <a:path extrusionOk="0" h="20828" w="24508">
                  <a:moveTo>
                    <a:pt x="6067" y="0"/>
                  </a:moveTo>
                  <a:cubicBezTo>
                    <a:pt x="2725" y="0"/>
                    <a:pt x="0" y="2725"/>
                    <a:pt x="0" y="6087"/>
                  </a:cubicBezTo>
                  <a:lnTo>
                    <a:pt x="0" y="6207"/>
                  </a:lnTo>
                  <a:cubicBezTo>
                    <a:pt x="0" y="2885"/>
                    <a:pt x="2725" y="159"/>
                    <a:pt x="6028" y="159"/>
                  </a:cubicBezTo>
                  <a:lnTo>
                    <a:pt x="18262" y="159"/>
                  </a:lnTo>
                  <a:cubicBezTo>
                    <a:pt x="21584" y="159"/>
                    <a:pt x="24269" y="2885"/>
                    <a:pt x="24269" y="6207"/>
                  </a:cubicBezTo>
                  <a:lnTo>
                    <a:pt x="24269" y="20828"/>
                  </a:lnTo>
                  <a:lnTo>
                    <a:pt x="24488" y="20828"/>
                  </a:lnTo>
                  <a:lnTo>
                    <a:pt x="24488" y="6087"/>
                  </a:lnTo>
                  <a:cubicBezTo>
                    <a:pt x="2450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4" name="Google Shape;2924;p28"/>
            <p:cNvSpPr/>
            <p:nvPr/>
          </p:nvSpPr>
          <p:spPr>
            <a:xfrm>
              <a:off x="6147875" y="5031275"/>
              <a:ext cx="650000" cy="553025"/>
            </a:xfrm>
            <a:custGeom>
              <a:rect b="b" l="l" r="r" t="t"/>
              <a:pathLst>
                <a:path extrusionOk="0" h="22121" w="26000">
                  <a:moveTo>
                    <a:pt x="6465" y="0"/>
                  </a:moveTo>
                  <a:cubicBezTo>
                    <a:pt x="2904" y="0"/>
                    <a:pt x="0" y="2885"/>
                    <a:pt x="0" y="6465"/>
                  </a:cubicBezTo>
                  <a:lnTo>
                    <a:pt x="0" y="22121"/>
                  </a:lnTo>
                  <a:lnTo>
                    <a:pt x="26000" y="22121"/>
                  </a:lnTo>
                  <a:lnTo>
                    <a:pt x="26000" y="6465"/>
                  </a:lnTo>
                  <a:cubicBezTo>
                    <a:pt x="26000" y="2904"/>
                    <a:pt x="23115" y="0"/>
                    <a:pt x="1953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5" name="Google Shape;2925;p28"/>
            <p:cNvSpPr/>
            <p:nvPr/>
          </p:nvSpPr>
          <p:spPr>
            <a:xfrm>
              <a:off x="6184175" y="5063600"/>
              <a:ext cx="613200" cy="520700"/>
            </a:xfrm>
            <a:custGeom>
              <a:rect b="b" l="l" r="r" t="t"/>
              <a:pathLst>
                <a:path extrusionOk="0" h="20828" w="24528">
                  <a:moveTo>
                    <a:pt x="6107" y="0"/>
                  </a:moveTo>
                  <a:cubicBezTo>
                    <a:pt x="2745" y="0"/>
                    <a:pt x="0" y="2725"/>
                    <a:pt x="0" y="6087"/>
                  </a:cubicBezTo>
                  <a:lnTo>
                    <a:pt x="0" y="20828"/>
                  </a:lnTo>
                  <a:lnTo>
                    <a:pt x="24528" y="20828"/>
                  </a:lnTo>
                  <a:lnTo>
                    <a:pt x="24528" y="6087"/>
                  </a:lnTo>
                  <a:cubicBezTo>
                    <a:pt x="24528"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6" name="Google Shape;2926;p28"/>
            <p:cNvSpPr/>
            <p:nvPr/>
          </p:nvSpPr>
          <p:spPr>
            <a:xfrm>
              <a:off x="6147875" y="5265000"/>
              <a:ext cx="134300" cy="319300"/>
            </a:xfrm>
            <a:custGeom>
              <a:rect b="b" l="l" r="r" t="t"/>
              <a:pathLst>
                <a:path extrusionOk="0" h="12772" w="5372">
                  <a:moveTo>
                    <a:pt x="0" y="1"/>
                  </a:moveTo>
                  <a:lnTo>
                    <a:pt x="0" y="12772"/>
                  </a:lnTo>
                  <a:lnTo>
                    <a:pt x="5371" y="12772"/>
                  </a:lnTo>
                  <a:lnTo>
                    <a:pt x="1492" y="1154"/>
                  </a:lnTo>
                  <a:cubicBezTo>
                    <a:pt x="1208" y="1303"/>
                    <a:pt x="996" y="1390"/>
                    <a:pt x="824" y="1390"/>
                  </a:cubicBezTo>
                  <a:cubicBezTo>
                    <a:pt x="465" y="1390"/>
                    <a:pt x="282"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7" name="Google Shape;2927;p28"/>
            <p:cNvSpPr/>
            <p:nvPr/>
          </p:nvSpPr>
          <p:spPr>
            <a:xfrm>
              <a:off x="6185150" y="5138200"/>
              <a:ext cx="612225" cy="481425"/>
            </a:xfrm>
            <a:custGeom>
              <a:rect b="b" l="l" r="r" t="t"/>
              <a:pathLst>
                <a:path extrusionOk="0" h="19257" w="24489">
                  <a:moveTo>
                    <a:pt x="22480" y="0"/>
                  </a:moveTo>
                  <a:cubicBezTo>
                    <a:pt x="20013" y="1830"/>
                    <a:pt x="17248" y="3243"/>
                    <a:pt x="14324" y="4138"/>
                  </a:cubicBezTo>
                  <a:cubicBezTo>
                    <a:pt x="9609" y="5570"/>
                    <a:pt x="4437" y="5689"/>
                    <a:pt x="1" y="7659"/>
                  </a:cubicBezTo>
                  <a:lnTo>
                    <a:pt x="1" y="19256"/>
                  </a:lnTo>
                  <a:lnTo>
                    <a:pt x="24489" y="19256"/>
                  </a:lnTo>
                  <a:lnTo>
                    <a:pt x="24489" y="4516"/>
                  </a:lnTo>
                  <a:cubicBezTo>
                    <a:pt x="24489" y="2705"/>
                    <a:pt x="23713" y="1114"/>
                    <a:pt x="2248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8" name="Google Shape;2928;p28"/>
            <p:cNvSpPr/>
            <p:nvPr/>
          </p:nvSpPr>
          <p:spPr>
            <a:xfrm>
              <a:off x="6184675" y="5063600"/>
              <a:ext cx="612700" cy="520700"/>
            </a:xfrm>
            <a:custGeom>
              <a:rect b="b" l="l" r="r" t="t"/>
              <a:pathLst>
                <a:path extrusionOk="0" h="20828" w="24508">
                  <a:moveTo>
                    <a:pt x="6107" y="0"/>
                  </a:moveTo>
                  <a:cubicBezTo>
                    <a:pt x="2745" y="0"/>
                    <a:pt x="20" y="2725"/>
                    <a:pt x="0" y="6087"/>
                  </a:cubicBezTo>
                  <a:lnTo>
                    <a:pt x="0" y="20828"/>
                  </a:lnTo>
                  <a:lnTo>
                    <a:pt x="239" y="20828"/>
                  </a:lnTo>
                  <a:lnTo>
                    <a:pt x="239" y="6207"/>
                  </a:lnTo>
                  <a:cubicBezTo>
                    <a:pt x="239" y="2885"/>
                    <a:pt x="2924" y="159"/>
                    <a:pt x="6246" y="159"/>
                  </a:cubicBezTo>
                  <a:lnTo>
                    <a:pt x="18480" y="159"/>
                  </a:lnTo>
                  <a:cubicBezTo>
                    <a:pt x="21802" y="159"/>
                    <a:pt x="24508" y="2885"/>
                    <a:pt x="24508" y="6207"/>
                  </a:cubicBezTo>
                  <a:lnTo>
                    <a:pt x="24508" y="6087"/>
                  </a:lnTo>
                  <a:cubicBezTo>
                    <a:pt x="24508" y="2725"/>
                    <a:pt x="21802" y="0"/>
                    <a:pt x="1844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9" name="Google Shape;2929;p28"/>
            <p:cNvSpPr/>
            <p:nvPr/>
          </p:nvSpPr>
          <p:spPr>
            <a:xfrm>
              <a:off x="5385475" y="5031275"/>
              <a:ext cx="650525" cy="553025"/>
            </a:xfrm>
            <a:custGeom>
              <a:rect b="b" l="l" r="r" t="t"/>
              <a:pathLst>
                <a:path extrusionOk="0" h="22121" w="26021">
                  <a:moveTo>
                    <a:pt x="6466" y="0"/>
                  </a:moveTo>
                  <a:cubicBezTo>
                    <a:pt x="2905" y="0"/>
                    <a:pt x="1" y="2885"/>
                    <a:pt x="1" y="6465"/>
                  </a:cubicBezTo>
                  <a:lnTo>
                    <a:pt x="1" y="22121"/>
                  </a:lnTo>
                  <a:lnTo>
                    <a:pt x="26020" y="22121"/>
                  </a:lnTo>
                  <a:lnTo>
                    <a:pt x="26020" y="6465"/>
                  </a:lnTo>
                  <a:cubicBezTo>
                    <a:pt x="26020" y="2904"/>
                    <a:pt x="2313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0" name="Google Shape;2930;p28"/>
            <p:cNvSpPr/>
            <p:nvPr/>
          </p:nvSpPr>
          <p:spPr>
            <a:xfrm>
              <a:off x="5422275" y="5063600"/>
              <a:ext cx="612725" cy="520700"/>
            </a:xfrm>
            <a:custGeom>
              <a:rect b="b" l="l" r="r" t="t"/>
              <a:pathLst>
                <a:path extrusionOk="0" h="20828" w="24509">
                  <a:moveTo>
                    <a:pt x="6088" y="0"/>
                  </a:moveTo>
                  <a:cubicBezTo>
                    <a:pt x="2726" y="0"/>
                    <a:pt x="1" y="2725"/>
                    <a:pt x="1" y="6087"/>
                  </a:cubicBezTo>
                  <a:lnTo>
                    <a:pt x="1" y="20828"/>
                  </a:lnTo>
                  <a:lnTo>
                    <a:pt x="24508" y="20828"/>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1" name="Google Shape;2931;p28"/>
            <p:cNvSpPr/>
            <p:nvPr/>
          </p:nvSpPr>
          <p:spPr>
            <a:xfrm>
              <a:off x="5385475" y="5265000"/>
              <a:ext cx="134300" cy="319300"/>
            </a:xfrm>
            <a:custGeom>
              <a:rect b="b" l="l" r="r" t="t"/>
              <a:pathLst>
                <a:path extrusionOk="0" h="12772" w="5372">
                  <a:moveTo>
                    <a:pt x="1" y="1"/>
                  </a:moveTo>
                  <a:lnTo>
                    <a:pt x="1" y="12772"/>
                  </a:lnTo>
                  <a:lnTo>
                    <a:pt x="5372" y="12772"/>
                  </a:lnTo>
                  <a:lnTo>
                    <a:pt x="1492" y="1154"/>
                  </a:lnTo>
                  <a:cubicBezTo>
                    <a:pt x="1209" y="1303"/>
                    <a:pt x="996" y="1390"/>
                    <a:pt x="824" y="1390"/>
                  </a:cubicBezTo>
                  <a:cubicBezTo>
                    <a:pt x="465"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2" name="Google Shape;2932;p28"/>
            <p:cNvSpPr/>
            <p:nvPr/>
          </p:nvSpPr>
          <p:spPr>
            <a:xfrm>
              <a:off x="5422775" y="5102375"/>
              <a:ext cx="612225" cy="481925"/>
            </a:xfrm>
            <a:custGeom>
              <a:rect b="b" l="l" r="r" t="t"/>
              <a:pathLst>
                <a:path extrusionOk="0" h="19277" w="24489">
                  <a:moveTo>
                    <a:pt x="22479" y="1"/>
                  </a:moveTo>
                  <a:cubicBezTo>
                    <a:pt x="20013" y="1851"/>
                    <a:pt x="17267" y="3263"/>
                    <a:pt x="14323" y="4158"/>
                  </a:cubicBezTo>
                  <a:cubicBezTo>
                    <a:pt x="9629" y="5571"/>
                    <a:pt x="4456" y="5710"/>
                    <a:pt x="0" y="7659"/>
                  </a:cubicBezTo>
                  <a:lnTo>
                    <a:pt x="0" y="19277"/>
                  </a:lnTo>
                  <a:lnTo>
                    <a:pt x="24488" y="19277"/>
                  </a:lnTo>
                  <a:lnTo>
                    <a:pt x="24488" y="4536"/>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3" name="Google Shape;2933;p28"/>
            <p:cNvSpPr/>
            <p:nvPr/>
          </p:nvSpPr>
          <p:spPr>
            <a:xfrm>
              <a:off x="5422775" y="5063600"/>
              <a:ext cx="611725" cy="520700"/>
            </a:xfrm>
            <a:custGeom>
              <a:rect b="b" l="l" r="r" t="t"/>
              <a:pathLst>
                <a:path extrusionOk="0" h="20828" w="24469">
                  <a:moveTo>
                    <a:pt x="6068" y="0"/>
                  </a:moveTo>
                  <a:cubicBezTo>
                    <a:pt x="2706" y="0"/>
                    <a:pt x="0" y="2725"/>
                    <a:pt x="0" y="6087"/>
                  </a:cubicBezTo>
                  <a:lnTo>
                    <a:pt x="0" y="20828"/>
                  </a:lnTo>
                  <a:lnTo>
                    <a:pt x="199" y="20828"/>
                  </a:lnTo>
                  <a:lnTo>
                    <a:pt x="199" y="6207"/>
                  </a:lnTo>
                  <a:cubicBezTo>
                    <a:pt x="199" y="2885"/>
                    <a:pt x="2885" y="159"/>
                    <a:pt x="6207" y="159"/>
                  </a:cubicBezTo>
                  <a:lnTo>
                    <a:pt x="18441" y="159"/>
                  </a:lnTo>
                  <a:cubicBezTo>
                    <a:pt x="21763" y="159"/>
                    <a:pt x="24468" y="2885"/>
                    <a:pt x="24468" y="6207"/>
                  </a:cubicBezTo>
                  <a:lnTo>
                    <a:pt x="24468" y="6087"/>
                  </a:lnTo>
                  <a:cubicBezTo>
                    <a:pt x="2446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4" name="Google Shape;2934;p28"/>
            <p:cNvSpPr/>
            <p:nvPr/>
          </p:nvSpPr>
          <p:spPr>
            <a:xfrm>
              <a:off x="4622600" y="5031275"/>
              <a:ext cx="650500" cy="553025"/>
            </a:xfrm>
            <a:custGeom>
              <a:rect b="b" l="l" r="r" t="t"/>
              <a:pathLst>
                <a:path extrusionOk="0" h="22121" w="26020">
                  <a:moveTo>
                    <a:pt x="6465" y="0"/>
                  </a:moveTo>
                  <a:cubicBezTo>
                    <a:pt x="2904" y="0"/>
                    <a:pt x="0" y="2885"/>
                    <a:pt x="0" y="6465"/>
                  </a:cubicBezTo>
                  <a:lnTo>
                    <a:pt x="0" y="22121"/>
                  </a:lnTo>
                  <a:lnTo>
                    <a:pt x="26020" y="22121"/>
                  </a:lnTo>
                  <a:lnTo>
                    <a:pt x="26020" y="6465"/>
                  </a:lnTo>
                  <a:cubicBezTo>
                    <a:pt x="26020" y="2904"/>
                    <a:pt x="23135"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5" name="Google Shape;2935;p28"/>
            <p:cNvSpPr/>
            <p:nvPr/>
          </p:nvSpPr>
          <p:spPr>
            <a:xfrm>
              <a:off x="4659900" y="5063600"/>
              <a:ext cx="613200" cy="520700"/>
            </a:xfrm>
            <a:custGeom>
              <a:rect b="b" l="l" r="r" t="t"/>
              <a:pathLst>
                <a:path extrusionOk="0" h="20828" w="24528">
                  <a:moveTo>
                    <a:pt x="6087" y="0"/>
                  </a:moveTo>
                  <a:cubicBezTo>
                    <a:pt x="2745" y="0"/>
                    <a:pt x="0" y="2725"/>
                    <a:pt x="0" y="6087"/>
                  </a:cubicBezTo>
                  <a:lnTo>
                    <a:pt x="0" y="20828"/>
                  </a:lnTo>
                  <a:lnTo>
                    <a:pt x="24528" y="20828"/>
                  </a:lnTo>
                  <a:lnTo>
                    <a:pt x="24528" y="6087"/>
                  </a:lnTo>
                  <a:cubicBezTo>
                    <a:pt x="24528"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6" name="Google Shape;2936;p28"/>
            <p:cNvSpPr/>
            <p:nvPr/>
          </p:nvSpPr>
          <p:spPr>
            <a:xfrm>
              <a:off x="4622600" y="5265000"/>
              <a:ext cx="134300" cy="319300"/>
            </a:xfrm>
            <a:custGeom>
              <a:rect b="b" l="l" r="r" t="t"/>
              <a:pathLst>
                <a:path extrusionOk="0" h="12772" w="5372">
                  <a:moveTo>
                    <a:pt x="0" y="1"/>
                  </a:moveTo>
                  <a:lnTo>
                    <a:pt x="0" y="12772"/>
                  </a:lnTo>
                  <a:lnTo>
                    <a:pt x="5371" y="12772"/>
                  </a:lnTo>
                  <a:lnTo>
                    <a:pt x="1492" y="1154"/>
                  </a:lnTo>
                  <a:cubicBezTo>
                    <a:pt x="1215" y="1303"/>
                    <a:pt x="1007" y="1390"/>
                    <a:pt x="837" y="1390"/>
                  </a:cubicBezTo>
                  <a:cubicBezTo>
                    <a:pt x="483" y="1390"/>
                    <a:pt x="296"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7" name="Google Shape;2937;p28"/>
            <p:cNvSpPr/>
            <p:nvPr/>
          </p:nvSpPr>
          <p:spPr>
            <a:xfrm>
              <a:off x="4660875" y="5102375"/>
              <a:ext cx="612225" cy="481925"/>
            </a:xfrm>
            <a:custGeom>
              <a:rect b="b" l="l" r="r" t="t"/>
              <a:pathLst>
                <a:path extrusionOk="0" h="19277" w="24489">
                  <a:moveTo>
                    <a:pt x="22460" y="1"/>
                  </a:moveTo>
                  <a:cubicBezTo>
                    <a:pt x="20013" y="1851"/>
                    <a:pt x="17248" y="3263"/>
                    <a:pt x="14324" y="4158"/>
                  </a:cubicBezTo>
                  <a:cubicBezTo>
                    <a:pt x="9609" y="5571"/>
                    <a:pt x="4437" y="5710"/>
                    <a:pt x="1" y="7659"/>
                  </a:cubicBezTo>
                  <a:lnTo>
                    <a:pt x="1" y="19277"/>
                  </a:lnTo>
                  <a:lnTo>
                    <a:pt x="24489" y="19277"/>
                  </a:lnTo>
                  <a:lnTo>
                    <a:pt x="24489" y="4536"/>
                  </a:lnTo>
                  <a:cubicBezTo>
                    <a:pt x="24489" y="2706"/>
                    <a:pt x="23713" y="1115"/>
                    <a:pt x="2246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8" name="Google Shape;2938;p28"/>
            <p:cNvSpPr/>
            <p:nvPr/>
          </p:nvSpPr>
          <p:spPr>
            <a:xfrm>
              <a:off x="4659900" y="5063600"/>
              <a:ext cx="612700" cy="520700"/>
            </a:xfrm>
            <a:custGeom>
              <a:rect b="b" l="l" r="r" t="t"/>
              <a:pathLst>
                <a:path extrusionOk="0" h="20828" w="24508">
                  <a:moveTo>
                    <a:pt x="6107" y="0"/>
                  </a:moveTo>
                  <a:cubicBezTo>
                    <a:pt x="2745" y="0"/>
                    <a:pt x="40" y="2725"/>
                    <a:pt x="0" y="6087"/>
                  </a:cubicBezTo>
                  <a:lnTo>
                    <a:pt x="0" y="20828"/>
                  </a:lnTo>
                  <a:lnTo>
                    <a:pt x="239" y="20828"/>
                  </a:lnTo>
                  <a:lnTo>
                    <a:pt x="239" y="6207"/>
                  </a:lnTo>
                  <a:cubicBezTo>
                    <a:pt x="239" y="2885"/>
                    <a:pt x="2924" y="159"/>
                    <a:pt x="6246" y="159"/>
                  </a:cubicBezTo>
                  <a:lnTo>
                    <a:pt x="18480" y="159"/>
                  </a:lnTo>
                  <a:cubicBezTo>
                    <a:pt x="21783" y="159"/>
                    <a:pt x="24508" y="2885"/>
                    <a:pt x="24508" y="6207"/>
                  </a:cubicBezTo>
                  <a:lnTo>
                    <a:pt x="24508" y="6087"/>
                  </a:lnTo>
                  <a:cubicBezTo>
                    <a:pt x="24508"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9" name="Google Shape;2939;p28"/>
            <p:cNvSpPr/>
            <p:nvPr/>
          </p:nvSpPr>
          <p:spPr>
            <a:xfrm>
              <a:off x="3860700" y="5031275"/>
              <a:ext cx="650025" cy="553025"/>
            </a:xfrm>
            <a:custGeom>
              <a:rect b="b" l="l" r="r" t="t"/>
              <a:pathLst>
                <a:path extrusionOk="0" h="22121" w="26001">
                  <a:moveTo>
                    <a:pt x="6466" y="0"/>
                  </a:moveTo>
                  <a:cubicBezTo>
                    <a:pt x="2905" y="0"/>
                    <a:pt x="1" y="2885"/>
                    <a:pt x="1" y="6465"/>
                  </a:cubicBezTo>
                  <a:lnTo>
                    <a:pt x="1" y="22121"/>
                  </a:lnTo>
                  <a:lnTo>
                    <a:pt x="26000" y="22121"/>
                  </a:lnTo>
                  <a:lnTo>
                    <a:pt x="26000" y="6465"/>
                  </a:lnTo>
                  <a:cubicBezTo>
                    <a:pt x="26000" y="2904"/>
                    <a:pt x="2311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0" name="Google Shape;2940;p28"/>
            <p:cNvSpPr/>
            <p:nvPr/>
          </p:nvSpPr>
          <p:spPr>
            <a:xfrm>
              <a:off x="3897000" y="5063600"/>
              <a:ext cx="613225" cy="520700"/>
            </a:xfrm>
            <a:custGeom>
              <a:rect b="b" l="l" r="r" t="t"/>
              <a:pathLst>
                <a:path extrusionOk="0" h="20828" w="24529">
                  <a:moveTo>
                    <a:pt x="6108" y="0"/>
                  </a:moveTo>
                  <a:cubicBezTo>
                    <a:pt x="2746" y="0"/>
                    <a:pt x="1" y="2725"/>
                    <a:pt x="1" y="6087"/>
                  </a:cubicBezTo>
                  <a:lnTo>
                    <a:pt x="1" y="20828"/>
                  </a:lnTo>
                  <a:lnTo>
                    <a:pt x="24528" y="20828"/>
                  </a:lnTo>
                  <a:lnTo>
                    <a:pt x="24528" y="6087"/>
                  </a:lnTo>
                  <a:cubicBezTo>
                    <a:pt x="24528" y="2725"/>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1" name="Google Shape;2941;p28"/>
            <p:cNvSpPr/>
            <p:nvPr/>
          </p:nvSpPr>
          <p:spPr>
            <a:xfrm>
              <a:off x="3860700" y="5265000"/>
              <a:ext cx="134300" cy="319300"/>
            </a:xfrm>
            <a:custGeom>
              <a:rect b="b" l="l" r="r" t="t"/>
              <a:pathLst>
                <a:path extrusionOk="0" h="12772" w="5372">
                  <a:moveTo>
                    <a:pt x="1" y="1"/>
                  </a:moveTo>
                  <a:lnTo>
                    <a:pt x="1" y="12772"/>
                  </a:lnTo>
                  <a:lnTo>
                    <a:pt x="5372" y="12772"/>
                  </a:lnTo>
                  <a:lnTo>
                    <a:pt x="1493" y="1154"/>
                  </a:lnTo>
                  <a:cubicBezTo>
                    <a:pt x="1209" y="1303"/>
                    <a:pt x="996" y="1390"/>
                    <a:pt x="824" y="1390"/>
                  </a:cubicBezTo>
                  <a:cubicBezTo>
                    <a:pt x="465"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2" name="Google Shape;2942;p28"/>
            <p:cNvSpPr/>
            <p:nvPr/>
          </p:nvSpPr>
          <p:spPr>
            <a:xfrm>
              <a:off x="3898000" y="5102375"/>
              <a:ext cx="612225" cy="481925"/>
            </a:xfrm>
            <a:custGeom>
              <a:rect b="b" l="l" r="r" t="t"/>
              <a:pathLst>
                <a:path extrusionOk="0" h="19277" w="24489">
                  <a:moveTo>
                    <a:pt x="22479" y="1"/>
                  </a:moveTo>
                  <a:cubicBezTo>
                    <a:pt x="20013" y="1851"/>
                    <a:pt x="17247" y="3263"/>
                    <a:pt x="14323" y="4158"/>
                  </a:cubicBezTo>
                  <a:cubicBezTo>
                    <a:pt x="9629" y="5571"/>
                    <a:pt x="4456" y="5710"/>
                    <a:pt x="1" y="7659"/>
                  </a:cubicBezTo>
                  <a:lnTo>
                    <a:pt x="1" y="19277"/>
                  </a:lnTo>
                  <a:lnTo>
                    <a:pt x="24488" y="19277"/>
                  </a:lnTo>
                  <a:lnTo>
                    <a:pt x="24488" y="4536"/>
                  </a:lnTo>
                  <a:cubicBezTo>
                    <a:pt x="24488"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3" name="Google Shape;2943;p28"/>
            <p:cNvSpPr/>
            <p:nvPr/>
          </p:nvSpPr>
          <p:spPr>
            <a:xfrm>
              <a:off x="3898000" y="5063600"/>
              <a:ext cx="612225" cy="520700"/>
            </a:xfrm>
            <a:custGeom>
              <a:rect b="b" l="l" r="r" t="t"/>
              <a:pathLst>
                <a:path extrusionOk="0" h="20828" w="24489">
                  <a:moveTo>
                    <a:pt x="6088" y="0"/>
                  </a:moveTo>
                  <a:cubicBezTo>
                    <a:pt x="2726" y="0"/>
                    <a:pt x="1" y="2725"/>
                    <a:pt x="1" y="6087"/>
                  </a:cubicBezTo>
                  <a:lnTo>
                    <a:pt x="1" y="20828"/>
                  </a:lnTo>
                  <a:lnTo>
                    <a:pt x="219" y="20828"/>
                  </a:lnTo>
                  <a:lnTo>
                    <a:pt x="219" y="6207"/>
                  </a:lnTo>
                  <a:cubicBezTo>
                    <a:pt x="219" y="2885"/>
                    <a:pt x="2905" y="159"/>
                    <a:pt x="6247" y="159"/>
                  </a:cubicBezTo>
                  <a:lnTo>
                    <a:pt x="18481" y="159"/>
                  </a:lnTo>
                  <a:cubicBezTo>
                    <a:pt x="21783" y="159"/>
                    <a:pt x="24488" y="2885"/>
                    <a:pt x="24488" y="6207"/>
                  </a:cubicBez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944" name="Google Shape;2944;p28"/>
          <p:cNvSpPr txBox="1"/>
          <p:nvPr>
            <p:ph type="title"/>
          </p:nvPr>
        </p:nvSpPr>
        <p:spPr>
          <a:xfrm>
            <a:off x="1016945" y="1481900"/>
            <a:ext cx="3033600" cy="7200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45" name="Google Shape;2945;p28"/>
          <p:cNvSpPr txBox="1"/>
          <p:nvPr>
            <p:ph idx="1" type="subTitle"/>
          </p:nvPr>
        </p:nvSpPr>
        <p:spPr>
          <a:xfrm rot="374">
            <a:off x="1016945" y="2105474"/>
            <a:ext cx="2755500" cy="12606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3">
  <p:cSld name="CUSTOM_2_1_1_1">
    <p:spTree>
      <p:nvGrpSpPr>
        <p:cNvPr id="2946" name="Shape 2946"/>
        <p:cNvGrpSpPr/>
        <p:nvPr/>
      </p:nvGrpSpPr>
      <p:grpSpPr>
        <a:xfrm>
          <a:off x="0" y="0"/>
          <a:ext cx="0" cy="0"/>
          <a:chOff x="0" y="0"/>
          <a:chExt cx="0" cy="0"/>
        </a:xfrm>
      </p:grpSpPr>
      <p:sp>
        <p:nvSpPr>
          <p:cNvPr id="2947" name="Google Shape;2947;p29"/>
          <p:cNvSpPr/>
          <p:nvPr/>
        </p:nvSpPr>
        <p:spPr>
          <a:xfrm>
            <a:off x="-7175" y="4146375"/>
            <a:ext cx="9158700" cy="11514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948" name="Google Shape;2948;p29"/>
          <p:cNvGrpSpPr/>
          <p:nvPr/>
        </p:nvGrpSpPr>
        <p:grpSpPr>
          <a:xfrm>
            <a:off x="-21525" y="-781925"/>
            <a:ext cx="7241175" cy="5385413"/>
            <a:chOff x="-2087550" y="-672900"/>
            <a:chExt cx="7241175" cy="5385413"/>
          </a:xfrm>
        </p:grpSpPr>
        <p:sp>
          <p:nvSpPr>
            <p:cNvPr id="2949" name="Google Shape;2949;p29"/>
            <p:cNvSpPr/>
            <p:nvPr/>
          </p:nvSpPr>
          <p:spPr>
            <a:xfrm>
              <a:off x="-2087550" y="-672900"/>
              <a:ext cx="7109100" cy="5221000"/>
            </a:xfrm>
            <a:custGeom>
              <a:rect b="b" l="l" r="r" t="t"/>
              <a:pathLst>
                <a:path extrusionOk="0" h="208840" w="284364">
                  <a:moveTo>
                    <a:pt x="284364" y="203674"/>
                  </a:moveTo>
                  <a:lnTo>
                    <a:pt x="19512" y="0"/>
                  </a:lnTo>
                  <a:lnTo>
                    <a:pt x="0" y="191967"/>
                  </a:lnTo>
                  <a:lnTo>
                    <a:pt x="277190" y="208840"/>
                  </a:lnTo>
                  <a:close/>
                </a:path>
              </a:pathLst>
            </a:custGeom>
            <a:gradFill>
              <a:gsLst>
                <a:gs pos="0">
                  <a:srgbClr val="FFF6DB">
                    <a:alpha val="1568"/>
                  </a:srgbClr>
                </a:gs>
                <a:gs pos="100000">
                  <a:srgbClr val="FAD25C">
                    <a:alpha val="29019"/>
                  </a:srgbClr>
                </a:gs>
              </a:gsLst>
              <a:lin ang="18900044" scaled="0"/>
            </a:gradFill>
            <a:ln>
              <a:noFill/>
            </a:ln>
          </p:spPr>
        </p:sp>
        <p:grpSp>
          <p:nvGrpSpPr>
            <p:cNvPr id="2950" name="Google Shape;2950;p29"/>
            <p:cNvGrpSpPr/>
            <p:nvPr/>
          </p:nvGrpSpPr>
          <p:grpSpPr>
            <a:xfrm flipH="1">
              <a:off x="4793350" y="4364763"/>
              <a:ext cx="360275" cy="347750"/>
              <a:chOff x="1618825" y="2930900"/>
              <a:chExt cx="360275" cy="347750"/>
            </a:xfrm>
          </p:grpSpPr>
          <p:sp>
            <p:nvSpPr>
              <p:cNvPr id="2951" name="Google Shape;2951;p29"/>
              <p:cNvSpPr/>
              <p:nvPr/>
            </p:nvSpPr>
            <p:spPr>
              <a:xfrm>
                <a:off x="1670525" y="2930900"/>
                <a:ext cx="308575" cy="281975"/>
              </a:xfrm>
              <a:custGeom>
                <a:rect b="b" l="l" r="r" t="t"/>
                <a:pathLst>
                  <a:path extrusionOk="0" h="11279" w="12343">
                    <a:moveTo>
                      <a:pt x="4663" y="0"/>
                    </a:moveTo>
                    <a:cubicBezTo>
                      <a:pt x="4463" y="0"/>
                      <a:pt x="4317" y="54"/>
                      <a:pt x="4237" y="166"/>
                    </a:cubicBezTo>
                    <a:lnTo>
                      <a:pt x="1735" y="3302"/>
                    </a:lnTo>
                    <a:cubicBezTo>
                      <a:pt x="1" y="5403"/>
                      <a:pt x="368" y="8506"/>
                      <a:pt x="2503" y="10207"/>
                    </a:cubicBezTo>
                    <a:cubicBezTo>
                      <a:pt x="3408" y="10929"/>
                      <a:pt x="4483" y="11278"/>
                      <a:pt x="5552" y="11278"/>
                    </a:cubicBezTo>
                    <a:cubicBezTo>
                      <a:pt x="7002" y="11278"/>
                      <a:pt x="8442" y="10635"/>
                      <a:pt x="9441" y="9406"/>
                    </a:cubicBezTo>
                    <a:lnTo>
                      <a:pt x="11943" y="6304"/>
                    </a:lnTo>
                    <a:cubicBezTo>
                      <a:pt x="12343" y="5737"/>
                      <a:pt x="10975" y="3902"/>
                      <a:pt x="8840" y="2234"/>
                    </a:cubicBezTo>
                    <a:cubicBezTo>
                      <a:pt x="7156" y="871"/>
                      <a:pt x="5472" y="0"/>
                      <a:pt x="466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2" name="Google Shape;2952;p29"/>
              <p:cNvSpPr/>
              <p:nvPr/>
            </p:nvSpPr>
            <p:spPr>
              <a:xfrm>
                <a:off x="1703050" y="3050950"/>
                <a:ext cx="270225" cy="161925"/>
              </a:xfrm>
              <a:custGeom>
                <a:rect b="b" l="l" r="r" t="t"/>
                <a:pathLst>
                  <a:path extrusionOk="0" h="6477" w="10809">
                    <a:moveTo>
                      <a:pt x="10108" y="1"/>
                    </a:moveTo>
                    <a:lnTo>
                      <a:pt x="10108" y="1"/>
                    </a:lnTo>
                    <a:cubicBezTo>
                      <a:pt x="10375" y="435"/>
                      <a:pt x="10475" y="835"/>
                      <a:pt x="10308" y="1035"/>
                    </a:cubicBezTo>
                    <a:lnTo>
                      <a:pt x="7806" y="4171"/>
                    </a:lnTo>
                    <a:cubicBezTo>
                      <a:pt x="6827" y="5380"/>
                      <a:pt x="5384" y="6026"/>
                      <a:pt x="3929" y="6026"/>
                    </a:cubicBezTo>
                    <a:cubicBezTo>
                      <a:pt x="2855" y="6026"/>
                      <a:pt x="1774" y="5674"/>
                      <a:pt x="868" y="4938"/>
                    </a:cubicBezTo>
                    <a:cubicBezTo>
                      <a:pt x="534" y="4671"/>
                      <a:pt x="268" y="4371"/>
                      <a:pt x="1" y="4037"/>
                    </a:cubicBezTo>
                    <a:lnTo>
                      <a:pt x="1" y="4037"/>
                    </a:lnTo>
                    <a:cubicBezTo>
                      <a:pt x="301" y="4537"/>
                      <a:pt x="701" y="5038"/>
                      <a:pt x="1168" y="5405"/>
                    </a:cubicBezTo>
                    <a:cubicBezTo>
                      <a:pt x="2074" y="6127"/>
                      <a:pt x="3148" y="6476"/>
                      <a:pt x="4215" y="6476"/>
                    </a:cubicBezTo>
                    <a:cubicBezTo>
                      <a:pt x="5661" y="6476"/>
                      <a:pt x="7094" y="5833"/>
                      <a:pt x="8073" y="4604"/>
                    </a:cubicBezTo>
                    <a:lnTo>
                      <a:pt x="10575" y="1502"/>
                    </a:lnTo>
                    <a:cubicBezTo>
                      <a:pt x="10808" y="1235"/>
                      <a:pt x="10575" y="635"/>
                      <a:pt x="1010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3" name="Google Shape;2953;p29"/>
              <p:cNvSpPr/>
              <p:nvPr/>
            </p:nvSpPr>
            <p:spPr>
              <a:xfrm>
                <a:off x="1783100" y="2944200"/>
                <a:ext cx="177675" cy="133475"/>
              </a:xfrm>
              <a:custGeom>
                <a:rect b="b" l="l" r="r" t="t"/>
                <a:pathLst>
                  <a:path extrusionOk="0" h="5339" w="7107">
                    <a:moveTo>
                      <a:pt x="740" y="1"/>
                    </a:moveTo>
                    <a:cubicBezTo>
                      <a:pt x="573" y="1"/>
                      <a:pt x="446" y="44"/>
                      <a:pt x="368" y="135"/>
                    </a:cubicBezTo>
                    <a:cubicBezTo>
                      <a:pt x="1" y="602"/>
                      <a:pt x="1168" y="2103"/>
                      <a:pt x="2936" y="3504"/>
                    </a:cubicBezTo>
                    <a:cubicBezTo>
                      <a:pt x="4333" y="4605"/>
                      <a:pt x="5708" y="5339"/>
                      <a:pt x="6400" y="5339"/>
                    </a:cubicBezTo>
                    <a:cubicBezTo>
                      <a:pt x="6567" y="5339"/>
                      <a:pt x="6695" y="5296"/>
                      <a:pt x="6772" y="5205"/>
                    </a:cubicBezTo>
                    <a:cubicBezTo>
                      <a:pt x="7106" y="4805"/>
                      <a:pt x="5972" y="3237"/>
                      <a:pt x="4204" y="1836"/>
                    </a:cubicBezTo>
                    <a:cubicBezTo>
                      <a:pt x="2807" y="734"/>
                      <a:pt x="1432" y="1"/>
                      <a:pt x="7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4" name="Google Shape;2954;p29"/>
              <p:cNvSpPr/>
              <p:nvPr/>
            </p:nvSpPr>
            <p:spPr>
              <a:xfrm>
                <a:off x="1783100" y="2945050"/>
                <a:ext cx="171000" cy="134050"/>
              </a:xfrm>
              <a:custGeom>
                <a:rect b="b" l="l" r="r" t="t"/>
                <a:pathLst>
                  <a:path extrusionOk="0" h="5362" w="6840">
                    <a:moveTo>
                      <a:pt x="568" y="1"/>
                    </a:moveTo>
                    <a:cubicBezTo>
                      <a:pt x="468" y="1"/>
                      <a:pt x="435" y="67"/>
                      <a:pt x="401" y="134"/>
                    </a:cubicBezTo>
                    <a:cubicBezTo>
                      <a:pt x="1" y="601"/>
                      <a:pt x="1168" y="2102"/>
                      <a:pt x="2936" y="3503"/>
                    </a:cubicBezTo>
                    <a:cubicBezTo>
                      <a:pt x="4336" y="4660"/>
                      <a:pt x="5757" y="5362"/>
                      <a:pt x="6429" y="5362"/>
                    </a:cubicBezTo>
                    <a:cubicBezTo>
                      <a:pt x="6590" y="5362"/>
                      <a:pt x="6708" y="5321"/>
                      <a:pt x="6772" y="5238"/>
                    </a:cubicBezTo>
                    <a:cubicBezTo>
                      <a:pt x="6839" y="5071"/>
                      <a:pt x="6806" y="4804"/>
                      <a:pt x="6672" y="4504"/>
                    </a:cubicBezTo>
                    <a:cubicBezTo>
                      <a:pt x="6619" y="4519"/>
                      <a:pt x="6557" y="4527"/>
                      <a:pt x="6487" y="4527"/>
                    </a:cubicBezTo>
                    <a:cubicBezTo>
                      <a:pt x="5815" y="4527"/>
                      <a:pt x="4423" y="3817"/>
                      <a:pt x="3003" y="2669"/>
                    </a:cubicBezTo>
                    <a:cubicBezTo>
                      <a:pt x="1802" y="1735"/>
                      <a:pt x="902" y="734"/>
                      <a:pt x="56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5" name="Google Shape;2955;p29"/>
              <p:cNvSpPr/>
              <p:nvPr/>
            </p:nvSpPr>
            <p:spPr>
              <a:xfrm>
                <a:off x="1619650" y="3249425"/>
                <a:ext cx="311100" cy="28400"/>
              </a:xfrm>
              <a:custGeom>
                <a:rect b="b" l="l" r="r" t="t"/>
                <a:pathLst>
                  <a:path extrusionOk="0" h="1136" w="12444">
                    <a:moveTo>
                      <a:pt x="6205" y="1"/>
                    </a:moveTo>
                    <a:cubicBezTo>
                      <a:pt x="2770" y="1"/>
                      <a:pt x="1" y="201"/>
                      <a:pt x="1" y="501"/>
                    </a:cubicBezTo>
                    <a:lnTo>
                      <a:pt x="1" y="1135"/>
                    </a:lnTo>
                    <a:lnTo>
                      <a:pt x="12443" y="1135"/>
                    </a:lnTo>
                    <a:lnTo>
                      <a:pt x="12443" y="501"/>
                    </a:lnTo>
                    <a:cubicBezTo>
                      <a:pt x="12443" y="201"/>
                      <a:pt x="9641" y="1"/>
                      <a:pt x="620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6" name="Google Shape;2956;p29"/>
              <p:cNvSpPr/>
              <p:nvPr/>
            </p:nvSpPr>
            <p:spPr>
              <a:xfrm>
                <a:off x="1618825" y="3264450"/>
                <a:ext cx="311075" cy="14200"/>
              </a:xfrm>
              <a:custGeom>
                <a:rect b="b" l="l" r="r" t="t"/>
                <a:pathLst>
                  <a:path extrusionOk="0" h="568" w="12443">
                    <a:moveTo>
                      <a:pt x="1" y="0"/>
                    </a:moveTo>
                    <a:lnTo>
                      <a:pt x="1" y="567"/>
                    </a:lnTo>
                    <a:lnTo>
                      <a:pt x="12443" y="567"/>
                    </a:lnTo>
                    <a:lnTo>
                      <a:pt x="1244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7" name="Google Shape;2957;p29"/>
              <p:cNvSpPr/>
              <p:nvPr/>
            </p:nvSpPr>
            <p:spPr>
              <a:xfrm>
                <a:off x="1705550" y="3136850"/>
                <a:ext cx="80925" cy="115100"/>
              </a:xfrm>
              <a:custGeom>
                <a:rect b="b" l="l" r="r" t="t"/>
                <a:pathLst>
                  <a:path extrusionOk="0" fill="none" h="4604" w="3237">
                    <a:moveTo>
                      <a:pt x="1602" y="4604"/>
                    </a:moveTo>
                    <a:cubicBezTo>
                      <a:pt x="1602" y="4604"/>
                      <a:pt x="1" y="1669"/>
                      <a:pt x="3236" y="1"/>
                    </a:cubicBezTo>
                  </a:path>
                </a:pathLst>
              </a:custGeom>
              <a:solidFill>
                <a:schemeClr val="lt1"/>
              </a:solidFill>
              <a:ln cap="rnd" cmpd="sng" w="22525">
                <a:solidFill>
                  <a:schemeClr val="lt1"/>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8" name="Google Shape;2958;p29"/>
              <p:cNvSpPr/>
              <p:nvPr/>
            </p:nvSpPr>
            <p:spPr>
              <a:xfrm>
                <a:off x="1691375" y="3016775"/>
                <a:ext cx="55900" cy="107600"/>
              </a:xfrm>
              <a:custGeom>
                <a:rect b="b" l="l" r="r" t="t"/>
                <a:pathLst>
                  <a:path extrusionOk="0" h="4304" w="2236">
                    <a:moveTo>
                      <a:pt x="2236" y="0"/>
                    </a:moveTo>
                    <a:lnTo>
                      <a:pt x="2236" y="0"/>
                    </a:lnTo>
                    <a:cubicBezTo>
                      <a:pt x="568" y="601"/>
                      <a:pt x="1" y="2769"/>
                      <a:pt x="601" y="4303"/>
                    </a:cubicBezTo>
                    <a:cubicBezTo>
                      <a:pt x="568" y="2702"/>
                      <a:pt x="901" y="1034"/>
                      <a:pt x="223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959" name="Google Shape;2959;p29"/>
          <p:cNvGrpSpPr/>
          <p:nvPr/>
        </p:nvGrpSpPr>
        <p:grpSpPr>
          <a:xfrm flipH="1">
            <a:off x="8748255" y="351525"/>
            <a:ext cx="395408" cy="4589441"/>
            <a:chOff x="-36750" y="-31225"/>
            <a:chExt cx="441205" cy="5174700"/>
          </a:xfrm>
        </p:grpSpPr>
        <p:sp>
          <p:nvSpPr>
            <p:cNvPr id="2960" name="Google Shape;2960;p29"/>
            <p:cNvSpPr/>
            <p:nvPr/>
          </p:nvSpPr>
          <p:spPr>
            <a:xfrm>
              <a:off x="-30545" y="-31225"/>
              <a:ext cx="435000" cy="51747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1" name="Google Shape;2961;p29"/>
            <p:cNvSpPr/>
            <p:nvPr/>
          </p:nvSpPr>
          <p:spPr>
            <a:xfrm>
              <a:off x="-30545" y="-31225"/>
              <a:ext cx="291600" cy="5174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2" name="Google Shape;2962;p29"/>
            <p:cNvSpPr/>
            <p:nvPr/>
          </p:nvSpPr>
          <p:spPr>
            <a:xfrm>
              <a:off x="-36750" y="-31225"/>
              <a:ext cx="167700" cy="51747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63" name="Google Shape;2963;p29"/>
          <p:cNvGrpSpPr/>
          <p:nvPr/>
        </p:nvGrpSpPr>
        <p:grpSpPr>
          <a:xfrm>
            <a:off x="-870" y="444775"/>
            <a:ext cx="395408" cy="4589441"/>
            <a:chOff x="-36750" y="-31225"/>
            <a:chExt cx="441205" cy="5174700"/>
          </a:xfrm>
        </p:grpSpPr>
        <p:sp>
          <p:nvSpPr>
            <p:cNvPr id="2964" name="Google Shape;2964;p29"/>
            <p:cNvSpPr/>
            <p:nvPr/>
          </p:nvSpPr>
          <p:spPr>
            <a:xfrm>
              <a:off x="-30545" y="-31225"/>
              <a:ext cx="435000" cy="51747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5" name="Google Shape;2965;p29"/>
            <p:cNvSpPr/>
            <p:nvPr/>
          </p:nvSpPr>
          <p:spPr>
            <a:xfrm>
              <a:off x="-30545" y="-31225"/>
              <a:ext cx="291600" cy="5174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6" name="Google Shape;2966;p29"/>
            <p:cNvSpPr/>
            <p:nvPr/>
          </p:nvSpPr>
          <p:spPr>
            <a:xfrm>
              <a:off x="-36750" y="-31225"/>
              <a:ext cx="167700" cy="51747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67" name="Google Shape;2967;p29"/>
          <p:cNvGrpSpPr/>
          <p:nvPr/>
        </p:nvGrpSpPr>
        <p:grpSpPr>
          <a:xfrm>
            <a:off x="-417858" y="-823150"/>
            <a:ext cx="9978772" cy="1382075"/>
            <a:chOff x="193475" y="-693375"/>
            <a:chExt cx="7221575" cy="1382075"/>
          </a:xfrm>
        </p:grpSpPr>
        <p:sp>
          <p:nvSpPr>
            <p:cNvPr id="2968" name="Google Shape;2968;p29"/>
            <p:cNvSpPr/>
            <p:nvPr/>
          </p:nvSpPr>
          <p:spPr>
            <a:xfrm>
              <a:off x="363575" y="384325"/>
              <a:ext cx="6883875" cy="304375"/>
            </a:xfrm>
            <a:custGeom>
              <a:rect b="b" l="l" r="r" t="t"/>
              <a:pathLst>
                <a:path extrusionOk="0" h="12175" w="275355">
                  <a:moveTo>
                    <a:pt x="0" y="0"/>
                  </a:moveTo>
                  <a:lnTo>
                    <a:pt x="0" y="9390"/>
                  </a:lnTo>
                  <a:lnTo>
                    <a:pt x="0" y="10782"/>
                  </a:lnTo>
                  <a:lnTo>
                    <a:pt x="14522" y="10782"/>
                  </a:lnTo>
                  <a:lnTo>
                    <a:pt x="14522" y="9370"/>
                  </a:lnTo>
                  <a:lnTo>
                    <a:pt x="16869" y="9370"/>
                  </a:lnTo>
                  <a:lnTo>
                    <a:pt x="16869" y="12175"/>
                  </a:lnTo>
                  <a:lnTo>
                    <a:pt x="30913" y="12175"/>
                  </a:lnTo>
                  <a:lnTo>
                    <a:pt x="30913" y="9370"/>
                  </a:lnTo>
                  <a:lnTo>
                    <a:pt x="33261" y="9370"/>
                  </a:lnTo>
                  <a:lnTo>
                    <a:pt x="33261" y="10782"/>
                  </a:lnTo>
                  <a:lnTo>
                    <a:pt x="47782" y="10782"/>
                  </a:lnTo>
                  <a:lnTo>
                    <a:pt x="47782" y="9370"/>
                  </a:lnTo>
                  <a:lnTo>
                    <a:pt x="50110" y="9370"/>
                  </a:lnTo>
                  <a:lnTo>
                    <a:pt x="50110" y="12175"/>
                  </a:lnTo>
                  <a:lnTo>
                    <a:pt x="64632" y="12175"/>
                  </a:lnTo>
                  <a:lnTo>
                    <a:pt x="64632" y="9370"/>
                  </a:lnTo>
                  <a:lnTo>
                    <a:pt x="66979" y="9370"/>
                  </a:lnTo>
                  <a:lnTo>
                    <a:pt x="66979" y="10782"/>
                  </a:lnTo>
                  <a:lnTo>
                    <a:pt x="81023" y="10782"/>
                  </a:lnTo>
                  <a:lnTo>
                    <a:pt x="81023" y="9370"/>
                  </a:lnTo>
                  <a:lnTo>
                    <a:pt x="83370" y="9370"/>
                  </a:lnTo>
                  <a:lnTo>
                    <a:pt x="83370" y="12175"/>
                  </a:lnTo>
                  <a:lnTo>
                    <a:pt x="97892" y="12175"/>
                  </a:lnTo>
                  <a:lnTo>
                    <a:pt x="97892" y="9370"/>
                  </a:lnTo>
                  <a:lnTo>
                    <a:pt x="101174" y="9370"/>
                  </a:lnTo>
                  <a:lnTo>
                    <a:pt x="101174" y="10782"/>
                  </a:lnTo>
                  <a:lnTo>
                    <a:pt x="115656" y="10782"/>
                  </a:lnTo>
                  <a:lnTo>
                    <a:pt x="115656" y="9370"/>
                  </a:lnTo>
                  <a:lnTo>
                    <a:pt x="118481" y="9370"/>
                  </a:lnTo>
                  <a:lnTo>
                    <a:pt x="118481" y="12175"/>
                  </a:lnTo>
                  <a:lnTo>
                    <a:pt x="133460" y="12175"/>
                  </a:lnTo>
                  <a:lnTo>
                    <a:pt x="133460" y="9370"/>
                  </a:lnTo>
                  <a:lnTo>
                    <a:pt x="136285" y="9370"/>
                  </a:lnTo>
                  <a:lnTo>
                    <a:pt x="136285" y="10782"/>
                  </a:lnTo>
                  <a:lnTo>
                    <a:pt x="151722" y="10782"/>
                  </a:lnTo>
                  <a:lnTo>
                    <a:pt x="151722" y="9370"/>
                  </a:lnTo>
                  <a:lnTo>
                    <a:pt x="154527" y="9370"/>
                  </a:lnTo>
                  <a:lnTo>
                    <a:pt x="154527" y="12175"/>
                  </a:lnTo>
                  <a:lnTo>
                    <a:pt x="169048" y="12175"/>
                  </a:lnTo>
                  <a:lnTo>
                    <a:pt x="169048" y="9370"/>
                  </a:lnTo>
                  <a:lnTo>
                    <a:pt x="172331" y="9370"/>
                  </a:lnTo>
                  <a:lnTo>
                    <a:pt x="172331" y="10782"/>
                  </a:lnTo>
                  <a:lnTo>
                    <a:pt x="186852" y="10782"/>
                  </a:lnTo>
                  <a:lnTo>
                    <a:pt x="186852" y="9370"/>
                  </a:lnTo>
                  <a:lnTo>
                    <a:pt x="190115" y="9370"/>
                  </a:lnTo>
                  <a:lnTo>
                    <a:pt x="190115" y="12175"/>
                  </a:lnTo>
                  <a:lnTo>
                    <a:pt x="204636" y="12175"/>
                  </a:lnTo>
                  <a:lnTo>
                    <a:pt x="204636" y="9370"/>
                  </a:lnTo>
                  <a:lnTo>
                    <a:pt x="207441" y="9370"/>
                  </a:lnTo>
                  <a:lnTo>
                    <a:pt x="207441" y="12175"/>
                  </a:lnTo>
                  <a:lnTo>
                    <a:pt x="222440" y="12175"/>
                  </a:lnTo>
                  <a:lnTo>
                    <a:pt x="222440" y="9370"/>
                  </a:lnTo>
                  <a:lnTo>
                    <a:pt x="225722" y="9370"/>
                  </a:lnTo>
                  <a:lnTo>
                    <a:pt x="225722" y="10782"/>
                  </a:lnTo>
                  <a:lnTo>
                    <a:pt x="240224" y="10782"/>
                  </a:lnTo>
                  <a:lnTo>
                    <a:pt x="240224" y="9370"/>
                  </a:lnTo>
                  <a:lnTo>
                    <a:pt x="243507" y="9370"/>
                  </a:lnTo>
                  <a:lnTo>
                    <a:pt x="243507" y="12175"/>
                  </a:lnTo>
                  <a:lnTo>
                    <a:pt x="257551" y="12175"/>
                  </a:lnTo>
                  <a:lnTo>
                    <a:pt x="257551" y="9370"/>
                  </a:lnTo>
                  <a:lnTo>
                    <a:pt x="260833" y="9370"/>
                  </a:lnTo>
                  <a:lnTo>
                    <a:pt x="260833" y="10782"/>
                  </a:lnTo>
                  <a:lnTo>
                    <a:pt x="275355" y="10782"/>
                  </a:lnTo>
                  <a:lnTo>
                    <a:pt x="27535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9" name="Google Shape;2969;p29"/>
            <p:cNvSpPr/>
            <p:nvPr/>
          </p:nvSpPr>
          <p:spPr>
            <a:xfrm>
              <a:off x="363575" y="-634175"/>
              <a:ext cx="6695900" cy="1158775"/>
            </a:xfrm>
            <a:custGeom>
              <a:rect b="b" l="l" r="r" t="t"/>
              <a:pathLst>
                <a:path extrusionOk="0" h="46351" w="267836">
                  <a:moveTo>
                    <a:pt x="0" y="0"/>
                  </a:moveTo>
                  <a:lnTo>
                    <a:pt x="0" y="46350"/>
                  </a:lnTo>
                  <a:lnTo>
                    <a:pt x="267835" y="46350"/>
                  </a:lnTo>
                  <a:lnTo>
                    <a:pt x="26783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0" name="Google Shape;2970;p29"/>
            <p:cNvSpPr/>
            <p:nvPr/>
          </p:nvSpPr>
          <p:spPr>
            <a:xfrm>
              <a:off x="363575"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1" name="Google Shape;2971;p29"/>
            <p:cNvSpPr/>
            <p:nvPr/>
          </p:nvSpPr>
          <p:spPr>
            <a:xfrm>
              <a:off x="4341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2" name="Google Shape;2972;p29"/>
            <p:cNvSpPr/>
            <p:nvPr/>
          </p:nvSpPr>
          <p:spPr>
            <a:xfrm>
              <a:off x="785300" y="-634175"/>
              <a:ext cx="351125" cy="1228900"/>
            </a:xfrm>
            <a:custGeom>
              <a:rect b="b" l="l" r="r" t="t"/>
              <a:pathLst>
                <a:path extrusionOk="0" h="49156" w="14045">
                  <a:moveTo>
                    <a:pt x="0" y="0"/>
                  </a:moveTo>
                  <a:lnTo>
                    <a:pt x="0" y="49155"/>
                  </a:lnTo>
                  <a:lnTo>
                    <a:pt x="14044" y="49155"/>
                  </a:lnTo>
                  <a:lnTo>
                    <a:pt x="14044"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3" name="Google Shape;2973;p29"/>
            <p:cNvSpPr/>
            <p:nvPr/>
          </p:nvSpPr>
          <p:spPr>
            <a:xfrm>
              <a:off x="867350" y="-634175"/>
              <a:ext cx="187025" cy="1228900"/>
            </a:xfrm>
            <a:custGeom>
              <a:rect b="b" l="l" r="r" t="t"/>
              <a:pathLst>
                <a:path extrusionOk="0" h="49156" w="7481">
                  <a:moveTo>
                    <a:pt x="0" y="0"/>
                  </a:moveTo>
                  <a:lnTo>
                    <a:pt x="0" y="49155"/>
                  </a:lnTo>
                  <a:lnTo>
                    <a:pt x="7480" y="49155"/>
                  </a:lnTo>
                  <a:lnTo>
                    <a:pt x="7480"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4" name="Google Shape;2974;p29"/>
            <p:cNvSpPr/>
            <p:nvPr/>
          </p:nvSpPr>
          <p:spPr>
            <a:xfrm>
              <a:off x="119507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5" name="Google Shape;2975;p29"/>
            <p:cNvSpPr/>
            <p:nvPr/>
          </p:nvSpPr>
          <p:spPr>
            <a:xfrm>
              <a:off x="1277150" y="-634175"/>
              <a:ext cx="198950" cy="1194575"/>
            </a:xfrm>
            <a:custGeom>
              <a:rect b="b" l="l" r="r" t="t"/>
              <a:pathLst>
                <a:path extrusionOk="0" h="47783" w="7958">
                  <a:moveTo>
                    <a:pt x="0" y="0"/>
                  </a:moveTo>
                  <a:lnTo>
                    <a:pt x="0" y="47782"/>
                  </a:lnTo>
                  <a:lnTo>
                    <a:pt x="7957" y="47782"/>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6" name="Google Shape;2976;p29"/>
            <p:cNvSpPr/>
            <p:nvPr/>
          </p:nvSpPr>
          <p:spPr>
            <a:xfrm>
              <a:off x="1616300" y="-634175"/>
              <a:ext cx="363075" cy="1228900"/>
            </a:xfrm>
            <a:custGeom>
              <a:rect b="b" l="l" r="r" t="t"/>
              <a:pathLst>
                <a:path extrusionOk="0" h="49156" w="14523">
                  <a:moveTo>
                    <a:pt x="1" y="0"/>
                  </a:moveTo>
                  <a:lnTo>
                    <a:pt x="1" y="49155"/>
                  </a:lnTo>
                  <a:lnTo>
                    <a:pt x="14523" y="49155"/>
                  </a:lnTo>
                  <a:lnTo>
                    <a:pt x="14523"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7" name="Google Shape;2977;p29"/>
            <p:cNvSpPr/>
            <p:nvPr/>
          </p:nvSpPr>
          <p:spPr>
            <a:xfrm>
              <a:off x="1698375" y="-634175"/>
              <a:ext cx="210875" cy="1228900"/>
            </a:xfrm>
            <a:custGeom>
              <a:rect b="b" l="l" r="r" t="t"/>
              <a:pathLst>
                <a:path extrusionOk="0" h="49156" w="8435">
                  <a:moveTo>
                    <a:pt x="0" y="0"/>
                  </a:moveTo>
                  <a:lnTo>
                    <a:pt x="0" y="49155"/>
                  </a:lnTo>
                  <a:lnTo>
                    <a:pt x="8435" y="49155"/>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8" name="Google Shape;2978;p29"/>
            <p:cNvSpPr/>
            <p:nvPr/>
          </p:nvSpPr>
          <p:spPr>
            <a:xfrm>
              <a:off x="2038025" y="-634175"/>
              <a:ext cx="351150" cy="1194575"/>
            </a:xfrm>
            <a:custGeom>
              <a:rect b="b" l="l" r="r" t="t"/>
              <a:pathLst>
                <a:path extrusionOk="0" h="47783" w="14046">
                  <a:moveTo>
                    <a:pt x="1" y="0"/>
                  </a:moveTo>
                  <a:lnTo>
                    <a:pt x="1" y="47782"/>
                  </a:lnTo>
                  <a:lnTo>
                    <a:pt x="14045" y="47782"/>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9" name="Google Shape;2979;p29"/>
            <p:cNvSpPr/>
            <p:nvPr/>
          </p:nvSpPr>
          <p:spPr>
            <a:xfrm>
              <a:off x="2108150"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0" name="Google Shape;2980;p29"/>
            <p:cNvSpPr/>
            <p:nvPr/>
          </p:nvSpPr>
          <p:spPr>
            <a:xfrm>
              <a:off x="2447825" y="-634175"/>
              <a:ext cx="363075" cy="1228900"/>
            </a:xfrm>
            <a:custGeom>
              <a:rect b="b" l="l" r="r" t="t"/>
              <a:pathLst>
                <a:path extrusionOk="0" h="49156" w="14523">
                  <a:moveTo>
                    <a:pt x="0" y="0"/>
                  </a:moveTo>
                  <a:lnTo>
                    <a:pt x="0"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1" name="Google Shape;2981;p29"/>
            <p:cNvSpPr/>
            <p:nvPr/>
          </p:nvSpPr>
          <p:spPr>
            <a:xfrm>
              <a:off x="25293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2" name="Google Shape;2982;p29"/>
            <p:cNvSpPr/>
            <p:nvPr/>
          </p:nvSpPr>
          <p:spPr>
            <a:xfrm>
              <a:off x="28929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3" name="Google Shape;2983;p29"/>
            <p:cNvSpPr/>
            <p:nvPr/>
          </p:nvSpPr>
          <p:spPr>
            <a:xfrm>
              <a:off x="29739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4" name="Google Shape;2984;p29"/>
            <p:cNvSpPr/>
            <p:nvPr/>
          </p:nvSpPr>
          <p:spPr>
            <a:xfrm>
              <a:off x="3325600" y="-634175"/>
              <a:ext cx="374500" cy="1228900"/>
            </a:xfrm>
            <a:custGeom>
              <a:rect b="b" l="l" r="r" t="t"/>
              <a:pathLst>
                <a:path extrusionOk="0" h="49156" w="14980">
                  <a:moveTo>
                    <a:pt x="0" y="0"/>
                  </a:moveTo>
                  <a:lnTo>
                    <a:pt x="0" y="49155"/>
                  </a:lnTo>
                  <a:lnTo>
                    <a:pt x="14979" y="49155"/>
                  </a:lnTo>
                  <a:lnTo>
                    <a:pt x="1497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5" name="Google Shape;2985;p29"/>
            <p:cNvSpPr/>
            <p:nvPr/>
          </p:nvSpPr>
          <p:spPr>
            <a:xfrm>
              <a:off x="3407650" y="-634175"/>
              <a:ext cx="210375" cy="1228900"/>
            </a:xfrm>
            <a:custGeom>
              <a:rect b="b" l="l" r="r" t="t"/>
              <a:pathLst>
                <a:path extrusionOk="0" h="49156" w="8415">
                  <a:moveTo>
                    <a:pt x="0" y="0"/>
                  </a:moveTo>
                  <a:lnTo>
                    <a:pt x="0" y="49155"/>
                  </a:lnTo>
                  <a:lnTo>
                    <a:pt x="8415" y="49155"/>
                  </a:lnTo>
                  <a:lnTo>
                    <a:pt x="841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6" name="Google Shape;2986;p29"/>
            <p:cNvSpPr/>
            <p:nvPr/>
          </p:nvSpPr>
          <p:spPr>
            <a:xfrm>
              <a:off x="3770675" y="-634175"/>
              <a:ext cx="385950" cy="1194575"/>
            </a:xfrm>
            <a:custGeom>
              <a:rect b="b" l="l" r="r" t="t"/>
              <a:pathLst>
                <a:path extrusionOk="0" h="47783" w="15438">
                  <a:moveTo>
                    <a:pt x="1" y="0"/>
                  </a:moveTo>
                  <a:lnTo>
                    <a:pt x="1" y="47782"/>
                  </a:lnTo>
                  <a:lnTo>
                    <a:pt x="15438" y="47782"/>
                  </a:lnTo>
                  <a:lnTo>
                    <a:pt x="15438"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7" name="Google Shape;2987;p29"/>
            <p:cNvSpPr/>
            <p:nvPr/>
          </p:nvSpPr>
          <p:spPr>
            <a:xfrm>
              <a:off x="38641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8" name="Google Shape;2988;p29"/>
            <p:cNvSpPr/>
            <p:nvPr/>
          </p:nvSpPr>
          <p:spPr>
            <a:xfrm>
              <a:off x="42267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9" name="Google Shape;2989;p29"/>
            <p:cNvSpPr/>
            <p:nvPr/>
          </p:nvSpPr>
          <p:spPr>
            <a:xfrm>
              <a:off x="4308775" y="-634175"/>
              <a:ext cx="187025" cy="1228900"/>
            </a:xfrm>
            <a:custGeom>
              <a:rect b="b" l="l" r="r" t="t"/>
              <a:pathLst>
                <a:path extrusionOk="0" h="49156" w="7481">
                  <a:moveTo>
                    <a:pt x="1" y="0"/>
                  </a:moveTo>
                  <a:lnTo>
                    <a:pt x="1" y="49155"/>
                  </a:lnTo>
                  <a:lnTo>
                    <a:pt x="7481" y="49155"/>
                  </a:lnTo>
                  <a:lnTo>
                    <a:pt x="748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0" name="Google Shape;2990;p29"/>
            <p:cNvSpPr/>
            <p:nvPr/>
          </p:nvSpPr>
          <p:spPr>
            <a:xfrm>
              <a:off x="467182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1" name="Google Shape;2991;p29"/>
            <p:cNvSpPr/>
            <p:nvPr/>
          </p:nvSpPr>
          <p:spPr>
            <a:xfrm>
              <a:off x="47419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2" name="Google Shape;2992;p29"/>
            <p:cNvSpPr/>
            <p:nvPr/>
          </p:nvSpPr>
          <p:spPr>
            <a:xfrm>
              <a:off x="51164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3" name="Google Shape;2993;p29"/>
            <p:cNvSpPr/>
            <p:nvPr/>
          </p:nvSpPr>
          <p:spPr>
            <a:xfrm>
              <a:off x="51984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4" name="Google Shape;2994;p29"/>
            <p:cNvSpPr/>
            <p:nvPr/>
          </p:nvSpPr>
          <p:spPr>
            <a:xfrm>
              <a:off x="5549600" y="-634175"/>
              <a:ext cx="375000" cy="1228900"/>
            </a:xfrm>
            <a:custGeom>
              <a:rect b="b" l="l" r="r" t="t"/>
              <a:pathLst>
                <a:path extrusionOk="0" h="49156" w="15000">
                  <a:moveTo>
                    <a:pt x="0" y="0"/>
                  </a:moveTo>
                  <a:lnTo>
                    <a:pt x="0" y="49155"/>
                  </a:lnTo>
                  <a:lnTo>
                    <a:pt x="14999" y="49155"/>
                  </a:lnTo>
                  <a:lnTo>
                    <a:pt x="1499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5" name="Google Shape;2995;p29"/>
            <p:cNvSpPr/>
            <p:nvPr/>
          </p:nvSpPr>
          <p:spPr>
            <a:xfrm>
              <a:off x="5631650" y="-634175"/>
              <a:ext cx="198950" cy="1228900"/>
            </a:xfrm>
            <a:custGeom>
              <a:rect b="b" l="l" r="r" t="t"/>
              <a:pathLst>
                <a:path extrusionOk="0" h="49156" w="7958">
                  <a:moveTo>
                    <a:pt x="0" y="0"/>
                  </a:moveTo>
                  <a:lnTo>
                    <a:pt x="0" y="49155"/>
                  </a:lnTo>
                  <a:lnTo>
                    <a:pt x="7957" y="49155"/>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6" name="Google Shape;2996;p29"/>
            <p:cNvSpPr/>
            <p:nvPr/>
          </p:nvSpPr>
          <p:spPr>
            <a:xfrm>
              <a:off x="60066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7" name="Google Shape;2997;p29"/>
            <p:cNvSpPr/>
            <p:nvPr/>
          </p:nvSpPr>
          <p:spPr>
            <a:xfrm>
              <a:off x="60767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8" name="Google Shape;2998;p29"/>
            <p:cNvSpPr/>
            <p:nvPr/>
          </p:nvSpPr>
          <p:spPr>
            <a:xfrm>
              <a:off x="6451225" y="-634175"/>
              <a:ext cx="351125" cy="1228900"/>
            </a:xfrm>
            <a:custGeom>
              <a:rect b="b" l="l" r="r" t="t"/>
              <a:pathLst>
                <a:path extrusionOk="0" h="49156" w="14045">
                  <a:moveTo>
                    <a:pt x="1" y="0"/>
                  </a:moveTo>
                  <a:lnTo>
                    <a:pt x="1" y="49155"/>
                  </a:lnTo>
                  <a:lnTo>
                    <a:pt x="14045" y="49155"/>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9" name="Google Shape;2999;p29"/>
            <p:cNvSpPr/>
            <p:nvPr/>
          </p:nvSpPr>
          <p:spPr>
            <a:xfrm>
              <a:off x="6532775" y="-634175"/>
              <a:ext cx="187525" cy="1228900"/>
            </a:xfrm>
            <a:custGeom>
              <a:rect b="b" l="l" r="r" t="t"/>
              <a:pathLst>
                <a:path extrusionOk="0" h="49156" w="7501">
                  <a:moveTo>
                    <a:pt x="1" y="0"/>
                  </a:moveTo>
                  <a:lnTo>
                    <a:pt x="1" y="49155"/>
                  </a:lnTo>
                  <a:lnTo>
                    <a:pt x="7501" y="49155"/>
                  </a:lnTo>
                  <a:lnTo>
                    <a:pt x="750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0" name="Google Shape;3000;p29"/>
            <p:cNvSpPr/>
            <p:nvPr/>
          </p:nvSpPr>
          <p:spPr>
            <a:xfrm>
              <a:off x="6884400"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1" name="Google Shape;3001;p29"/>
            <p:cNvSpPr/>
            <p:nvPr/>
          </p:nvSpPr>
          <p:spPr>
            <a:xfrm>
              <a:off x="69783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2" name="Google Shape;3002;p29"/>
            <p:cNvSpPr/>
            <p:nvPr/>
          </p:nvSpPr>
          <p:spPr>
            <a:xfrm>
              <a:off x="211400" y="-634175"/>
              <a:ext cx="7094250" cy="25"/>
            </a:xfrm>
            <a:custGeom>
              <a:rect b="b" l="l" r="r" t="t"/>
              <a:pathLst>
                <a:path extrusionOk="0" fill="none" h="1" w="283770">
                  <a:moveTo>
                    <a:pt x="0" y="0"/>
                  </a:moveTo>
                  <a:lnTo>
                    <a:pt x="283769" y="0"/>
                  </a:lnTo>
                </a:path>
              </a:pathLst>
            </a:custGeom>
            <a:noFill/>
            <a:ln cap="flat" cmpd="sng" w="46750">
              <a:solidFill>
                <a:srgbClr val="FFB726"/>
              </a:solidFill>
              <a:prstDash val="solid"/>
              <a:miter lim="1989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3" name="Google Shape;3003;p29"/>
            <p:cNvSpPr/>
            <p:nvPr/>
          </p:nvSpPr>
          <p:spPr>
            <a:xfrm>
              <a:off x="7287225" y="-693375"/>
              <a:ext cx="127825" cy="128350"/>
            </a:xfrm>
            <a:custGeom>
              <a:rect b="b" l="l" r="r" t="t"/>
              <a:pathLst>
                <a:path extrusionOk="0" h="5134" w="5113">
                  <a:moveTo>
                    <a:pt x="2566" y="1"/>
                  </a:moveTo>
                  <a:cubicBezTo>
                    <a:pt x="1134" y="1"/>
                    <a:pt x="0" y="1155"/>
                    <a:pt x="0" y="2567"/>
                  </a:cubicBezTo>
                  <a:cubicBezTo>
                    <a:pt x="0" y="3979"/>
                    <a:pt x="1134" y="5133"/>
                    <a:pt x="2566" y="5133"/>
                  </a:cubicBezTo>
                  <a:cubicBezTo>
                    <a:pt x="3979" y="5133"/>
                    <a:pt x="5113" y="3979"/>
                    <a:pt x="5113" y="2567"/>
                  </a:cubicBezTo>
                  <a:cubicBezTo>
                    <a:pt x="5113" y="1155"/>
                    <a:pt x="3979" y="1"/>
                    <a:pt x="2566"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4" name="Google Shape;3004;p29"/>
            <p:cNvSpPr/>
            <p:nvPr/>
          </p:nvSpPr>
          <p:spPr>
            <a:xfrm>
              <a:off x="193475" y="-693375"/>
              <a:ext cx="128350" cy="128350"/>
            </a:xfrm>
            <a:custGeom>
              <a:rect b="b" l="l" r="r" t="t"/>
              <a:pathLst>
                <a:path extrusionOk="0" h="5134" w="5134">
                  <a:moveTo>
                    <a:pt x="2567" y="1"/>
                  </a:moveTo>
                  <a:cubicBezTo>
                    <a:pt x="1155" y="1"/>
                    <a:pt x="1" y="1155"/>
                    <a:pt x="1" y="2567"/>
                  </a:cubicBezTo>
                  <a:cubicBezTo>
                    <a:pt x="1" y="3979"/>
                    <a:pt x="1155" y="5133"/>
                    <a:pt x="2567" y="5133"/>
                  </a:cubicBezTo>
                  <a:cubicBezTo>
                    <a:pt x="3979" y="5133"/>
                    <a:pt x="5133" y="3979"/>
                    <a:pt x="5133" y="2567"/>
                  </a:cubicBezTo>
                  <a:cubicBezTo>
                    <a:pt x="5133" y="1155"/>
                    <a:pt x="3979" y="1"/>
                    <a:pt x="2567"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05" name="Google Shape;3005;p29"/>
          <p:cNvGrpSpPr/>
          <p:nvPr/>
        </p:nvGrpSpPr>
        <p:grpSpPr>
          <a:xfrm>
            <a:off x="-20" y="4613271"/>
            <a:ext cx="9143683" cy="1629094"/>
            <a:chOff x="429225" y="4417075"/>
            <a:chExt cx="6749600" cy="1202550"/>
          </a:xfrm>
        </p:grpSpPr>
        <p:sp>
          <p:nvSpPr>
            <p:cNvPr id="3006" name="Google Shape;3006;p29"/>
            <p:cNvSpPr/>
            <p:nvPr/>
          </p:nvSpPr>
          <p:spPr>
            <a:xfrm>
              <a:off x="1901275" y="5022325"/>
              <a:ext cx="3806000" cy="502300"/>
            </a:xfrm>
            <a:custGeom>
              <a:rect b="b" l="l" r="r" t="t"/>
              <a:pathLst>
                <a:path extrusionOk="0" h="20092" w="152240">
                  <a:moveTo>
                    <a:pt x="0" y="0"/>
                  </a:moveTo>
                  <a:lnTo>
                    <a:pt x="0" y="20092"/>
                  </a:lnTo>
                  <a:lnTo>
                    <a:pt x="152239" y="20092"/>
                  </a:lnTo>
                  <a:lnTo>
                    <a:pt x="152239" y="0"/>
                  </a:lnTo>
                  <a:close/>
                </a:path>
              </a:pathLst>
            </a:custGeom>
            <a:solidFill>
              <a:srgbClr val="C3CA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7" name="Google Shape;3007;p29"/>
            <p:cNvSpPr/>
            <p:nvPr/>
          </p:nvSpPr>
          <p:spPr>
            <a:xfrm>
              <a:off x="429225" y="4417075"/>
              <a:ext cx="650000" cy="553050"/>
            </a:xfrm>
            <a:custGeom>
              <a:rect b="b" l="l" r="r" t="t"/>
              <a:pathLst>
                <a:path extrusionOk="0" h="22122" w="26000">
                  <a:moveTo>
                    <a:pt x="6465" y="1"/>
                  </a:moveTo>
                  <a:cubicBezTo>
                    <a:pt x="2884" y="1"/>
                    <a:pt x="0" y="2905"/>
                    <a:pt x="0" y="6466"/>
                  </a:cubicBezTo>
                  <a:lnTo>
                    <a:pt x="0" y="22121"/>
                  </a:lnTo>
                  <a:lnTo>
                    <a:pt x="26000" y="22121"/>
                  </a:lnTo>
                  <a:lnTo>
                    <a:pt x="26000" y="6466"/>
                  </a:lnTo>
                  <a:cubicBezTo>
                    <a:pt x="26000" y="2885"/>
                    <a:pt x="23095"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8" name="Google Shape;3008;p29"/>
            <p:cNvSpPr/>
            <p:nvPr/>
          </p:nvSpPr>
          <p:spPr>
            <a:xfrm>
              <a:off x="429700"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2"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9" name="Google Shape;3009;p29"/>
            <p:cNvSpPr/>
            <p:nvPr/>
          </p:nvSpPr>
          <p:spPr>
            <a:xfrm>
              <a:off x="944925" y="4650825"/>
              <a:ext cx="134300" cy="319300"/>
            </a:xfrm>
            <a:custGeom>
              <a:rect b="b" l="l" r="r" t="t"/>
              <a:pathLst>
                <a:path extrusionOk="0" h="12772" w="5372">
                  <a:moveTo>
                    <a:pt x="5372" y="0"/>
                  </a:moveTo>
                  <a:cubicBezTo>
                    <a:pt x="5089" y="1009"/>
                    <a:pt x="4907" y="1390"/>
                    <a:pt x="4548" y="1390"/>
                  </a:cubicBezTo>
                  <a:cubicBezTo>
                    <a:pt x="4376" y="1390"/>
                    <a:pt x="4164"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0" name="Google Shape;3010;p29"/>
            <p:cNvSpPr/>
            <p:nvPr/>
          </p:nvSpPr>
          <p:spPr>
            <a:xfrm>
              <a:off x="429700" y="4488200"/>
              <a:ext cx="612225" cy="481925"/>
            </a:xfrm>
            <a:custGeom>
              <a:rect b="b" l="l" r="r" t="t"/>
              <a:pathLst>
                <a:path extrusionOk="0" h="19277" w="24489">
                  <a:moveTo>
                    <a:pt x="2010" y="0"/>
                  </a:moveTo>
                  <a:cubicBezTo>
                    <a:pt x="777" y="1134"/>
                    <a:pt x="1" y="2706"/>
                    <a:pt x="1" y="4536"/>
                  </a:cubicBezTo>
                  <a:lnTo>
                    <a:pt x="1" y="19276"/>
                  </a:lnTo>
                  <a:lnTo>
                    <a:pt x="24489" y="19276"/>
                  </a:lnTo>
                  <a:lnTo>
                    <a:pt x="24489" y="7659"/>
                  </a:lnTo>
                  <a:cubicBezTo>
                    <a:pt x="20033" y="5709"/>
                    <a:pt x="14881" y="5570"/>
                    <a:pt x="10166" y="4158"/>
                  </a:cubicBezTo>
                  <a:cubicBezTo>
                    <a:pt x="7242" y="3263"/>
                    <a:pt x="4477" y="185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1" name="Google Shape;3011;p29"/>
            <p:cNvSpPr/>
            <p:nvPr/>
          </p:nvSpPr>
          <p:spPr>
            <a:xfrm>
              <a:off x="430200" y="4449400"/>
              <a:ext cx="612225" cy="520725"/>
            </a:xfrm>
            <a:custGeom>
              <a:rect b="b" l="l" r="r" t="t"/>
              <a:pathLst>
                <a:path extrusionOk="0" h="20829" w="24489">
                  <a:moveTo>
                    <a:pt x="6068" y="1"/>
                  </a:moveTo>
                  <a:cubicBezTo>
                    <a:pt x="2706" y="1"/>
                    <a:pt x="1" y="2726"/>
                    <a:pt x="1" y="6088"/>
                  </a:cubicBezTo>
                  <a:lnTo>
                    <a:pt x="1" y="6207"/>
                  </a:lnTo>
                  <a:cubicBezTo>
                    <a:pt x="1" y="2885"/>
                    <a:pt x="2706" y="160"/>
                    <a:pt x="6028" y="160"/>
                  </a:cubicBezTo>
                  <a:lnTo>
                    <a:pt x="18262" y="160"/>
                  </a:lnTo>
                  <a:cubicBezTo>
                    <a:pt x="21584" y="160"/>
                    <a:pt x="24270" y="2885"/>
                    <a:pt x="24270" y="6207"/>
                  </a:cubicBezTo>
                  <a:lnTo>
                    <a:pt x="24270" y="20828"/>
                  </a:lnTo>
                  <a:lnTo>
                    <a:pt x="24489" y="20828"/>
                  </a:lnTo>
                  <a:lnTo>
                    <a:pt x="24489" y="6088"/>
                  </a:lnTo>
                  <a:cubicBezTo>
                    <a:pt x="24469" y="2726"/>
                    <a:pt x="21763" y="1"/>
                    <a:pt x="18402"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2" name="Google Shape;3012;p29"/>
            <p:cNvSpPr/>
            <p:nvPr/>
          </p:nvSpPr>
          <p:spPr>
            <a:xfrm>
              <a:off x="1191600" y="4417075"/>
              <a:ext cx="650525" cy="553050"/>
            </a:xfrm>
            <a:custGeom>
              <a:rect b="b" l="l" r="r" t="t"/>
              <a:pathLst>
                <a:path extrusionOk="0" h="22122" w="26021">
                  <a:moveTo>
                    <a:pt x="6466" y="1"/>
                  </a:moveTo>
                  <a:cubicBezTo>
                    <a:pt x="2885" y="1"/>
                    <a:pt x="1" y="2905"/>
                    <a:pt x="1" y="6466"/>
                  </a:cubicBezTo>
                  <a:lnTo>
                    <a:pt x="1" y="22121"/>
                  </a:lnTo>
                  <a:lnTo>
                    <a:pt x="26020" y="22121"/>
                  </a:lnTo>
                  <a:lnTo>
                    <a:pt x="26020" y="6466"/>
                  </a:lnTo>
                  <a:cubicBezTo>
                    <a:pt x="26020"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3" name="Google Shape;3013;p29"/>
            <p:cNvSpPr/>
            <p:nvPr/>
          </p:nvSpPr>
          <p:spPr>
            <a:xfrm>
              <a:off x="1192600" y="4449400"/>
              <a:ext cx="612725" cy="520725"/>
            </a:xfrm>
            <a:custGeom>
              <a:rect b="b" l="l" r="r" t="t"/>
              <a:pathLst>
                <a:path extrusionOk="0" h="20829" w="24509">
                  <a:moveTo>
                    <a:pt x="6087"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4" name="Google Shape;3014;p29"/>
            <p:cNvSpPr/>
            <p:nvPr/>
          </p:nvSpPr>
          <p:spPr>
            <a:xfrm>
              <a:off x="1707825" y="4650825"/>
              <a:ext cx="134300" cy="319300"/>
            </a:xfrm>
            <a:custGeom>
              <a:rect b="b" l="l" r="r" t="t"/>
              <a:pathLst>
                <a:path extrusionOk="0" h="12772" w="5372">
                  <a:moveTo>
                    <a:pt x="5371" y="0"/>
                  </a:moveTo>
                  <a:cubicBezTo>
                    <a:pt x="5089" y="1009"/>
                    <a:pt x="4906" y="1390"/>
                    <a:pt x="4548" y="1390"/>
                  </a:cubicBezTo>
                  <a:cubicBezTo>
                    <a:pt x="4376" y="1390"/>
                    <a:pt x="4163" y="1302"/>
                    <a:pt x="3879" y="1154"/>
                  </a:cubicBezTo>
                  <a:lnTo>
                    <a:pt x="0" y="12771"/>
                  </a:lnTo>
                  <a:lnTo>
                    <a:pt x="5371" y="12771"/>
                  </a:lnTo>
                  <a:lnTo>
                    <a:pt x="537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5" name="Google Shape;3015;p29"/>
            <p:cNvSpPr/>
            <p:nvPr/>
          </p:nvSpPr>
          <p:spPr>
            <a:xfrm>
              <a:off x="1192600" y="4488200"/>
              <a:ext cx="612225" cy="481925"/>
            </a:xfrm>
            <a:custGeom>
              <a:rect b="b" l="l" r="r" t="t"/>
              <a:pathLst>
                <a:path extrusionOk="0" h="19277" w="24489">
                  <a:moveTo>
                    <a:pt x="2009" y="0"/>
                  </a:moveTo>
                  <a:cubicBezTo>
                    <a:pt x="756" y="1134"/>
                    <a:pt x="0" y="2706"/>
                    <a:pt x="0" y="4536"/>
                  </a:cubicBezTo>
                  <a:lnTo>
                    <a:pt x="0" y="19276"/>
                  </a:lnTo>
                  <a:lnTo>
                    <a:pt x="24488" y="19276"/>
                  </a:lnTo>
                  <a:lnTo>
                    <a:pt x="24488" y="7659"/>
                  </a:lnTo>
                  <a:cubicBezTo>
                    <a:pt x="20032" y="5709"/>
                    <a:pt x="14860" y="5570"/>
                    <a:pt x="10165" y="4158"/>
                  </a:cubicBezTo>
                  <a:cubicBezTo>
                    <a:pt x="7221" y="3263"/>
                    <a:pt x="4476" y="1850"/>
                    <a:pt x="200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6" name="Google Shape;3016;p29"/>
            <p:cNvSpPr/>
            <p:nvPr/>
          </p:nvSpPr>
          <p:spPr>
            <a:xfrm>
              <a:off x="1192600" y="4449400"/>
              <a:ext cx="612225" cy="520725"/>
            </a:xfrm>
            <a:custGeom>
              <a:rect b="b" l="l" r="r" t="t"/>
              <a:pathLst>
                <a:path extrusionOk="0" h="20829" w="24489">
                  <a:moveTo>
                    <a:pt x="6068" y="1"/>
                  </a:moveTo>
                  <a:cubicBezTo>
                    <a:pt x="2706" y="1"/>
                    <a:pt x="0" y="2726"/>
                    <a:pt x="0" y="6088"/>
                  </a:cubicBezTo>
                  <a:lnTo>
                    <a:pt x="0" y="6207"/>
                  </a:lnTo>
                  <a:cubicBezTo>
                    <a:pt x="0" y="2885"/>
                    <a:pt x="2706" y="160"/>
                    <a:pt x="6008" y="160"/>
                  </a:cubicBezTo>
                  <a:lnTo>
                    <a:pt x="18242" y="160"/>
                  </a:lnTo>
                  <a:cubicBezTo>
                    <a:pt x="21584" y="160"/>
                    <a:pt x="24269" y="2885"/>
                    <a:pt x="24269" y="6207"/>
                  </a:cubicBezTo>
                  <a:lnTo>
                    <a:pt x="24269" y="20828"/>
                  </a:lnTo>
                  <a:lnTo>
                    <a:pt x="24488" y="20828"/>
                  </a:lnTo>
                  <a:lnTo>
                    <a:pt x="24488" y="6088"/>
                  </a:lnTo>
                  <a:cubicBezTo>
                    <a:pt x="24488" y="2726"/>
                    <a:pt x="21743" y="1"/>
                    <a:pt x="1840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7" name="Google Shape;3017;p29"/>
            <p:cNvSpPr/>
            <p:nvPr/>
          </p:nvSpPr>
          <p:spPr>
            <a:xfrm>
              <a:off x="1954475" y="4417075"/>
              <a:ext cx="650525" cy="553050"/>
            </a:xfrm>
            <a:custGeom>
              <a:rect b="b" l="l" r="r" t="t"/>
              <a:pathLst>
                <a:path extrusionOk="0" h="22122" w="26021">
                  <a:moveTo>
                    <a:pt x="6466" y="1"/>
                  </a:moveTo>
                  <a:cubicBezTo>
                    <a:pt x="2885" y="1"/>
                    <a:pt x="1" y="2905"/>
                    <a:pt x="1" y="6466"/>
                  </a:cubicBezTo>
                  <a:lnTo>
                    <a:pt x="1" y="22121"/>
                  </a:lnTo>
                  <a:lnTo>
                    <a:pt x="26021" y="22121"/>
                  </a:lnTo>
                  <a:lnTo>
                    <a:pt x="26021" y="6466"/>
                  </a:lnTo>
                  <a:cubicBezTo>
                    <a:pt x="26021"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8" name="Google Shape;3018;p29"/>
            <p:cNvSpPr/>
            <p:nvPr/>
          </p:nvSpPr>
          <p:spPr>
            <a:xfrm>
              <a:off x="1954475" y="4449400"/>
              <a:ext cx="613225" cy="520725"/>
            </a:xfrm>
            <a:custGeom>
              <a:rect b="b" l="l" r="r" t="t"/>
              <a:pathLst>
                <a:path extrusionOk="0" h="20829" w="24529">
                  <a:moveTo>
                    <a:pt x="6108" y="1"/>
                  </a:moveTo>
                  <a:cubicBezTo>
                    <a:pt x="2746" y="1"/>
                    <a:pt x="1" y="2726"/>
                    <a:pt x="1" y="6088"/>
                  </a:cubicBezTo>
                  <a:lnTo>
                    <a:pt x="1" y="20828"/>
                  </a:lnTo>
                  <a:lnTo>
                    <a:pt x="24529" y="20828"/>
                  </a:lnTo>
                  <a:lnTo>
                    <a:pt x="24529" y="6088"/>
                  </a:lnTo>
                  <a:cubicBezTo>
                    <a:pt x="24529" y="2726"/>
                    <a:pt x="21783" y="1"/>
                    <a:pt x="1844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9" name="Google Shape;3019;p29"/>
            <p:cNvSpPr/>
            <p:nvPr/>
          </p:nvSpPr>
          <p:spPr>
            <a:xfrm>
              <a:off x="2470200" y="4650825"/>
              <a:ext cx="134300" cy="319300"/>
            </a:xfrm>
            <a:custGeom>
              <a:rect b="b" l="l" r="r" t="t"/>
              <a:pathLst>
                <a:path extrusionOk="0" h="12772" w="5372">
                  <a:moveTo>
                    <a:pt x="5372" y="0"/>
                  </a:moveTo>
                  <a:cubicBezTo>
                    <a:pt x="5076" y="1009"/>
                    <a:pt x="4889" y="1390"/>
                    <a:pt x="4535" y="1390"/>
                  </a:cubicBezTo>
                  <a:cubicBezTo>
                    <a:pt x="4365" y="1390"/>
                    <a:pt x="4157"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0" name="Google Shape;3020;p29"/>
            <p:cNvSpPr/>
            <p:nvPr/>
          </p:nvSpPr>
          <p:spPr>
            <a:xfrm>
              <a:off x="1954475" y="4488200"/>
              <a:ext cx="612725" cy="481925"/>
            </a:xfrm>
            <a:custGeom>
              <a:rect b="b" l="l" r="r" t="t"/>
              <a:pathLst>
                <a:path extrusionOk="0" h="19277" w="24509">
                  <a:moveTo>
                    <a:pt x="2010" y="0"/>
                  </a:moveTo>
                  <a:cubicBezTo>
                    <a:pt x="777" y="1134"/>
                    <a:pt x="1" y="2706"/>
                    <a:pt x="1" y="4536"/>
                  </a:cubicBezTo>
                  <a:lnTo>
                    <a:pt x="1" y="19276"/>
                  </a:lnTo>
                  <a:lnTo>
                    <a:pt x="24509" y="19276"/>
                  </a:lnTo>
                  <a:lnTo>
                    <a:pt x="24509" y="7659"/>
                  </a:lnTo>
                  <a:cubicBezTo>
                    <a:pt x="20053" y="5709"/>
                    <a:pt x="14881" y="5570"/>
                    <a:pt x="10166" y="4158"/>
                  </a:cubicBezTo>
                  <a:cubicBezTo>
                    <a:pt x="7242" y="3263"/>
                    <a:pt x="4477" y="1850"/>
                    <a:pt x="201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1" name="Google Shape;3021;p29"/>
            <p:cNvSpPr/>
            <p:nvPr/>
          </p:nvSpPr>
          <p:spPr>
            <a:xfrm>
              <a:off x="1954475" y="4449400"/>
              <a:ext cx="612725" cy="520725"/>
            </a:xfrm>
            <a:custGeom>
              <a:rect b="b" l="l" r="r" t="t"/>
              <a:pathLst>
                <a:path extrusionOk="0" h="20829" w="24509">
                  <a:moveTo>
                    <a:pt x="6068" y="1"/>
                  </a:moveTo>
                  <a:cubicBezTo>
                    <a:pt x="2726" y="1"/>
                    <a:pt x="1" y="2726"/>
                    <a:pt x="1" y="6088"/>
                  </a:cubicBezTo>
                  <a:lnTo>
                    <a:pt x="1" y="6207"/>
                  </a:lnTo>
                  <a:cubicBezTo>
                    <a:pt x="1" y="2885"/>
                    <a:pt x="2726" y="160"/>
                    <a:pt x="6028" y="160"/>
                  </a:cubicBezTo>
                  <a:lnTo>
                    <a:pt x="18262" y="160"/>
                  </a:lnTo>
                  <a:cubicBezTo>
                    <a:pt x="21584" y="160"/>
                    <a:pt x="24270" y="2885"/>
                    <a:pt x="24270" y="6207"/>
                  </a:cubicBezTo>
                  <a:lnTo>
                    <a:pt x="24270" y="20828"/>
                  </a:lnTo>
                  <a:lnTo>
                    <a:pt x="24509" y="20828"/>
                  </a:lnTo>
                  <a:lnTo>
                    <a:pt x="24509" y="6088"/>
                  </a:lnTo>
                  <a:cubicBezTo>
                    <a:pt x="24509" y="2726"/>
                    <a:pt x="21783" y="1"/>
                    <a:pt x="1844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2" name="Google Shape;3022;p29"/>
            <p:cNvSpPr/>
            <p:nvPr/>
          </p:nvSpPr>
          <p:spPr>
            <a:xfrm>
              <a:off x="2716875" y="4417075"/>
              <a:ext cx="650025" cy="553050"/>
            </a:xfrm>
            <a:custGeom>
              <a:rect b="b" l="l" r="r" t="t"/>
              <a:pathLst>
                <a:path extrusionOk="0" h="22122" w="26001">
                  <a:moveTo>
                    <a:pt x="6466" y="1"/>
                  </a:moveTo>
                  <a:cubicBezTo>
                    <a:pt x="2885" y="1"/>
                    <a:pt x="0" y="2905"/>
                    <a:pt x="0" y="6466"/>
                  </a:cubicBezTo>
                  <a:lnTo>
                    <a:pt x="0" y="22121"/>
                  </a:lnTo>
                  <a:lnTo>
                    <a:pt x="26000" y="22121"/>
                  </a:lnTo>
                  <a:lnTo>
                    <a:pt x="26000" y="6466"/>
                  </a:lnTo>
                  <a:cubicBezTo>
                    <a:pt x="26000"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3" name="Google Shape;3023;p29"/>
            <p:cNvSpPr/>
            <p:nvPr/>
          </p:nvSpPr>
          <p:spPr>
            <a:xfrm>
              <a:off x="2716875" y="4449400"/>
              <a:ext cx="612725" cy="520725"/>
            </a:xfrm>
            <a:custGeom>
              <a:rect b="b" l="l" r="r" t="t"/>
              <a:pathLst>
                <a:path extrusionOk="0" h="20829" w="24509">
                  <a:moveTo>
                    <a:pt x="6088"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4" name="Google Shape;3024;p29"/>
            <p:cNvSpPr/>
            <p:nvPr/>
          </p:nvSpPr>
          <p:spPr>
            <a:xfrm>
              <a:off x="3232600" y="4650825"/>
              <a:ext cx="134300" cy="319300"/>
            </a:xfrm>
            <a:custGeom>
              <a:rect b="b" l="l" r="r" t="t"/>
              <a:pathLst>
                <a:path extrusionOk="0" h="12772" w="5372">
                  <a:moveTo>
                    <a:pt x="5371" y="0"/>
                  </a:moveTo>
                  <a:cubicBezTo>
                    <a:pt x="5089" y="1009"/>
                    <a:pt x="4906" y="1390"/>
                    <a:pt x="4548" y="1390"/>
                  </a:cubicBezTo>
                  <a:cubicBezTo>
                    <a:pt x="4375" y="1390"/>
                    <a:pt x="4163" y="1302"/>
                    <a:pt x="3879" y="1154"/>
                  </a:cubicBezTo>
                  <a:lnTo>
                    <a:pt x="0" y="12771"/>
                  </a:lnTo>
                  <a:lnTo>
                    <a:pt x="5371" y="12771"/>
                  </a:lnTo>
                  <a:lnTo>
                    <a:pt x="537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5" name="Google Shape;3025;p29"/>
            <p:cNvSpPr/>
            <p:nvPr/>
          </p:nvSpPr>
          <p:spPr>
            <a:xfrm>
              <a:off x="2716875" y="4488200"/>
              <a:ext cx="612225" cy="481925"/>
            </a:xfrm>
            <a:custGeom>
              <a:rect b="b" l="l" r="r" t="t"/>
              <a:pathLst>
                <a:path extrusionOk="0" h="19277" w="24489">
                  <a:moveTo>
                    <a:pt x="2010" y="0"/>
                  </a:moveTo>
                  <a:cubicBezTo>
                    <a:pt x="776" y="1134"/>
                    <a:pt x="0" y="2706"/>
                    <a:pt x="0" y="4536"/>
                  </a:cubicBezTo>
                  <a:lnTo>
                    <a:pt x="0" y="19276"/>
                  </a:lnTo>
                  <a:lnTo>
                    <a:pt x="24488" y="19276"/>
                  </a:lnTo>
                  <a:lnTo>
                    <a:pt x="24488" y="7659"/>
                  </a:lnTo>
                  <a:cubicBezTo>
                    <a:pt x="20032" y="5709"/>
                    <a:pt x="14860" y="5570"/>
                    <a:pt x="10166" y="4158"/>
                  </a:cubicBezTo>
                  <a:cubicBezTo>
                    <a:pt x="7221" y="3263"/>
                    <a:pt x="4476" y="1850"/>
                    <a:pt x="201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6" name="Google Shape;3026;p29"/>
            <p:cNvSpPr/>
            <p:nvPr/>
          </p:nvSpPr>
          <p:spPr>
            <a:xfrm>
              <a:off x="2717375" y="4449400"/>
              <a:ext cx="612225" cy="520725"/>
            </a:xfrm>
            <a:custGeom>
              <a:rect b="b" l="l" r="r" t="t"/>
              <a:pathLst>
                <a:path extrusionOk="0" h="20829" w="24489">
                  <a:moveTo>
                    <a:pt x="6068" y="1"/>
                  </a:moveTo>
                  <a:cubicBezTo>
                    <a:pt x="2706" y="1"/>
                    <a:pt x="0" y="2726"/>
                    <a:pt x="0" y="6088"/>
                  </a:cubicBezTo>
                  <a:lnTo>
                    <a:pt x="0" y="6207"/>
                  </a:lnTo>
                  <a:cubicBezTo>
                    <a:pt x="0" y="2885"/>
                    <a:pt x="2706" y="160"/>
                    <a:pt x="6028" y="160"/>
                  </a:cubicBezTo>
                  <a:lnTo>
                    <a:pt x="18262" y="160"/>
                  </a:lnTo>
                  <a:cubicBezTo>
                    <a:pt x="21584" y="160"/>
                    <a:pt x="24269" y="2885"/>
                    <a:pt x="24269" y="6207"/>
                  </a:cubicBezTo>
                  <a:lnTo>
                    <a:pt x="24269" y="20828"/>
                  </a:lnTo>
                  <a:lnTo>
                    <a:pt x="24488" y="20828"/>
                  </a:lnTo>
                  <a:lnTo>
                    <a:pt x="24488" y="6088"/>
                  </a:lnTo>
                  <a:cubicBezTo>
                    <a:pt x="24468" y="2726"/>
                    <a:pt x="21763" y="1"/>
                    <a:pt x="1840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7" name="Google Shape;3027;p29"/>
            <p:cNvSpPr/>
            <p:nvPr/>
          </p:nvSpPr>
          <p:spPr>
            <a:xfrm>
              <a:off x="3479750" y="4417075"/>
              <a:ext cx="650025" cy="553050"/>
            </a:xfrm>
            <a:custGeom>
              <a:rect b="b" l="l" r="r" t="t"/>
              <a:pathLst>
                <a:path extrusionOk="0" h="22122" w="26001">
                  <a:moveTo>
                    <a:pt x="6446" y="1"/>
                  </a:moveTo>
                  <a:cubicBezTo>
                    <a:pt x="2885" y="1"/>
                    <a:pt x="1" y="2905"/>
                    <a:pt x="1" y="6466"/>
                  </a:cubicBezTo>
                  <a:lnTo>
                    <a:pt x="1" y="22121"/>
                  </a:lnTo>
                  <a:lnTo>
                    <a:pt x="26001" y="22121"/>
                  </a:lnTo>
                  <a:lnTo>
                    <a:pt x="26001" y="6466"/>
                  </a:lnTo>
                  <a:cubicBezTo>
                    <a:pt x="26001"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8" name="Google Shape;3028;p29"/>
            <p:cNvSpPr/>
            <p:nvPr/>
          </p:nvSpPr>
          <p:spPr>
            <a:xfrm>
              <a:off x="3479250" y="4449400"/>
              <a:ext cx="613225" cy="520725"/>
            </a:xfrm>
            <a:custGeom>
              <a:rect b="b" l="l" r="r" t="t"/>
              <a:pathLst>
                <a:path extrusionOk="0" h="20829" w="24529">
                  <a:moveTo>
                    <a:pt x="6108" y="1"/>
                  </a:moveTo>
                  <a:cubicBezTo>
                    <a:pt x="2746" y="1"/>
                    <a:pt x="1" y="2726"/>
                    <a:pt x="1" y="6088"/>
                  </a:cubicBezTo>
                  <a:lnTo>
                    <a:pt x="1" y="20828"/>
                  </a:lnTo>
                  <a:lnTo>
                    <a:pt x="24529" y="20828"/>
                  </a:lnTo>
                  <a:lnTo>
                    <a:pt x="24529" y="6088"/>
                  </a:lnTo>
                  <a:cubicBezTo>
                    <a:pt x="24529" y="2726"/>
                    <a:pt x="21803" y="1"/>
                    <a:pt x="1844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9" name="Google Shape;3029;p29"/>
            <p:cNvSpPr/>
            <p:nvPr/>
          </p:nvSpPr>
          <p:spPr>
            <a:xfrm>
              <a:off x="3994975" y="4650825"/>
              <a:ext cx="134300" cy="319300"/>
            </a:xfrm>
            <a:custGeom>
              <a:rect b="b" l="l" r="r" t="t"/>
              <a:pathLst>
                <a:path extrusionOk="0" h="12772" w="5372">
                  <a:moveTo>
                    <a:pt x="5372" y="0"/>
                  </a:moveTo>
                  <a:cubicBezTo>
                    <a:pt x="5089" y="1009"/>
                    <a:pt x="4907" y="1390"/>
                    <a:pt x="4548" y="1390"/>
                  </a:cubicBezTo>
                  <a:cubicBezTo>
                    <a:pt x="4376" y="1390"/>
                    <a:pt x="4163"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0" name="Google Shape;3030;p29"/>
            <p:cNvSpPr/>
            <p:nvPr/>
          </p:nvSpPr>
          <p:spPr>
            <a:xfrm>
              <a:off x="3479250" y="4488200"/>
              <a:ext cx="612725" cy="481925"/>
            </a:xfrm>
            <a:custGeom>
              <a:rect b="b" l="l" r="r" t="t"/>
              <a:pathLst>
                <a:path extrusionOk="0" h="19277" w="24509">
                  <a:moveTo>
                    <a:pt x="2030" y="0"/>
                  </a:moveTo>
                  <a:cubicBezTo>
                    <a:pt x="777" y="1134"/>
                    <a:pt x="1" y="2706"/>
                    <a:pt x="1" y="4536"/>
                  </a:cubicBezTo>
                  <a:lnTo>
                    <a:pt x="1" y="19276"/>
                  </a:lnTo>
                  <a:lnTo>
                    <a:pt x="24509" y="19276"/>
                  </a:lnTo>
                  <a:lnTo>
                    <a:pt x="24509" y="7659"/>
                  </a:lnTo>
                  <a:cubicBezTo>
                    <a:pt x="20053" y="5709"/>
                    <a:pt x="14881" y="5570"/>
                    <a:pt x="10186" y="4158"/>
                  </a:cubicBezTo>
                  <a:cubicBezTo>
                    <a:pt x="7242" y="3263"/>
                    <a:pt x="4477" y="1850"/>
                    <a:pt x="203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1" name="Google Shape;3031;p29"/>
            <p:cNvSpPr/>
            <p:nvPr/>
          </p:nvSpPr>
          <p:spPr>
            <a:xfrm>
              <a:off x="3479250" y="4449400"/>
              <a:ext cx="612725" cy="520725"/>
            </a:xfrm>
            <a:custGeom>
              <a:rect b="b" l="l" r="r" t="t"/>
              <a:pathLst>
                <a:path extrusionOk="0" h="20829" w="24509">
                  <a:moveTo>
                    <a:pt x="6068" y="1"/>
                  </a:moveTo>
                  <a:cubicBezTo>
                    <a:pt x="2726" y="1"/>
                    <a:pt x="1" y="2726"/>
                    <a:pt x="1" y="6088"/>
                  </a:cubicBezTo>
                  <a:lnTo>
                    <a:pt x="1" y="6207"/>
                  </a:lnTo>
                  <a:cubicBezTo>
                    <a:pt x="1" y="2885"/>
                    <a:pt x="2726" y="160"/>
                    <a:pt x="6028" y="160"/>
                  </a:cubicBezTo>
                  <a:lnTo>
                    <a:pt x="18262" y="160"/>
                  </a:lnTo>
                  <a:cubicBezTo>
                    <a:pt x="21584" y="160"/>
                    <a:pt x="24270" y="2885"/>
                    <a:pt x="24270" y="6207"/>
                  </a:cubicBezTo>
                  <a:lnTo>
                    <a:pt x="24270" y="20828"/>
                  </a:lnTo>
                  <a:lnTo>
                    <a:pt x="24509" y="20828"/>
                  </a:lnTo>
                  <a:lnTo>
                    <a:pt x="24509" y="6088"/>
                  </a:lnTo>
                  <a:cubicBezTo>
                    <a:pt x="24509" y="2726"/>
                    <a:pt x="21763" y="1"/>
                    <a:pt x="18402"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2" name="Google Shape;3032;p29"/>
            <p:cNvSpPr/>
            <p:nvPr/>
          </p:nvSpPr>
          <p:spPr>
            <a:xfrm>
              <a:off x="6528800" y="4417075"/>
              <a:ext cx="650025" cy="553050"/>
            </a:xfrm>
            <a:custGeom>
              <a:rect b="b" l="l" r="r" t="t"/>
              <a:pathLst>
                <a:path extrusionOk="0" h="22122" w="26001">
                  <a:moveTo>
                    <a:pt x="6466" y="1"/>
                  </a:moveTo>
                  <a:cubicBezTo>
                    <a:pt x="2905" y="1"/>
                    <a:pt x="1" y="2885"/>
                    <a:pt x="1" y="6466"/>
                  </a:cubicBezTo>
                  <a:lnTo>
                    <a:pt x="1" y="22121"/>
                  </a:lnTo>
                  <a:lnTo>
                    <a:pt x="26001" y="22121"/>
                  </a:lnTo>
                  <a:lnTo>
                    <a:pt x="26001" y="6466"/>
                  </a:lnTo>
                  <a:cubicBezTo>
                    <a:pt x="26001" y="2905"/>
                    <a:pt x="23116"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3" name="Google Shape;3033;p29"/>
            <p:cNvSpPr/>
            <p:nvPr/>
          </p:nvSpPr>
          <p:spPr>
            <a:xfrm>
              <a:off x="6566100"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4" name="Google Shape;3034;p29"/>
            <p:cNvSpPr/>
            <p:nvPr/>
          </p:nvSpPr>
          <p:spPr>
            <a:xfrm>
              <a:off x="6528800" y="4650825"/>
              <a:ext cx="134300" cy="319300"/>
            </a:xfrm>
            <a:custGeom>
              <a:rect b="b" l="l" r="r" t="t"/>
              <a:pathLst>
                <a:path extrusionOk="0" h="12772" w="5372">
                  <a:moveTo>
                    <a:pt x="1" y="0"/>
                  </a:moveTo>
                  <a:lnTo>
                    <a:pt x="1" y="12771"/>
                  </a:lnTo>
                  <a:lnTo>
                    <a:pt x="5372" y="12771"/>
                  </a:lnTo>
                  <a:lnTo>
                    <a:pt x="1493" y="1154"/>
                  </a:lnTo>
                  <a:cubicBezTo>
                    <a:pt x="1209" y="1302"/>
                    <a:pt x="996" y="1390"/>
                    <a:pt x="824" y="1390"/>
                  </a:cubicBezTo>
                  <a:cubicBezTo>
                    <a:pt x="466" y="1390"/>
                    <a:pt x="283" y="1009"/>
                    <a:pt x="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5" name="Google Shape;3035;p29"/>
            <p:cNvSpPr/>
            <p:nvPr/>
          </p:nvSpPr>
          <p:spPr>
            <a:xfrm>
              <a:off x="6566600" y="4488200"/>
              <a:ext cx="612225" cy="481925"/>
            </a:xfrm>
            <a:custGeom>
              <a:rect b="b" l="l" r="r" t="t"/>
              <a:pathLst>
                <a:path extrusionOk="0" h="19277" w="24489">
                  <a:moveTo>
                    <a:pt x="22479" y="0"/>
                  </a:moveTo>
                  <a:cubicBezTo>
                    <a:pt x="20013" y="1850"/>
                    <a:pt x="17268" y="3263"/>
                    <a:pt x="14323" y="4158"/>
                  </a:cubicBezTo>
                  <a:cubicBezTo>
                    <a:pt x="9629" y="5570"/>
                    <a:pt x="4457" y="5709"/>
                    <a:pt x="1" y="7659"/>
                  </a:cubicBezTo>
                  <a:lnTo>
                    <a:pt x="1" y="19276"/>
                  </a:lnTo>
                  <a:lnTo>
                    <a:pt x="24489" y="19276"/>
                  </a:lnTo>
                  <a:lnTo>
                    <a:pt x="24489" y="4536"/>
                  </a:lnTo>
                  <a:cubicBezTo>
                    <a:pt x="24489" y="2706"/>
                    <a:pt x="23733" y="1134"/>
                    <a:pt x="22479"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6" name="Google Shape;3036;p29"/>
            <p:cNvSpPr/>
            <p:nvPr/>
          </p:nvSpPr>
          <p:spPr>
            <a:xfrm>
              <a:off x="6566600" y="4449400"/>
              <a:ext cx="611725" cy="520725"/>
            </a:xfrm>
            <a:custGeom>
              <a:rect b="b" l="l" r="r" t="t"/>
              <a:pathLst>
                <a:path extrusionOk="0" h="20829" w="24469">
                  <a:moveTo>
                    <a:pt x="6068" y="1"/>
                  </a:moveTo>
                  <a:cubicBezTo>
                    <a:pt x="2706" y="1"/>
                    <a:pt x="1" y="2726"/>
                    <a:pt x="1" y="6088"/>
                  </a:cubicBezTo>
                  <a:lnTo>
                    <a:pt x="1" y="20828"/>
                  </a:lnTo>
                  <a:lnTo>
                    <a:pt x="200" y="20828"/>
                  </a:lnTo>
                  <a:lnTo>
                    <a:pt x="200" y="6207"/>
                  </a:lnTo>
                  <a:cubicBezTo>
                    <a:pt x="200" y="2885"/>
                    <a:pt x="2885" y="160"/>
                    <a:pt x="6207" y="160"/>
                  </a:cubicBezTo>
                  <a:lnTo>
                    <a:pt x="18461" y="160"/>
                  </a:lnTo>
                  <a:cubicBezTo>
                    <a:pt x="21763" y="160"/>
                    <a:pt x="24469" y="2885"/>
                    <a:pt x="24469" y="6207"/>
                  </a:cubicBezTo>
                  <a:lnTo>
                    <a:pt x="24469" y="6088"/>
                  </a:lnTo>
                  <a:cubicBezTo>
                    <a:pt x="24469" y="2726"/>
                    <a:pt x="21763" y="1"/>
                    <a:pt x="18401"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7" name="Google Shape;3037;p29"/>
            <p:cNvSpPr/>
            <p:nvPr/>
          </p:nvSpPr>
          <p:spPr>
            <a:xfrm>
              <a:off x="5766425" y="4417075"/>
              <a:ext cx="650500" cy="553050"/>
            </a:xfrm>
            <a:custGeom>
              <a:rect b="b" l="l" r="r" t="t"/>
              <a:pathLst>
                <a:path extrusionOk="0" h="22122" w="26020">
                  <a:moveTo>
                    <a:pt x="6465" y="1"/>
                  </a:moveTo>
                  <a:cubicBezTo>
                    <a:pt x="2925" y="1"/>
                    <a:pt x="0" y="2885"/>
                    <a:pt x="0" y="6466"/>
                  </a:cubicBezTo>
                  <a:lnTo>
                    <a:pt x="0" y="22121"/>
                  </a:lnTo>
                  <a:lnTo>
                    <a:pt x="26020" y="22121"/>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8" name="Google Shape;3038;p29"/>
            <p:cNvSpPr/>
            <p:nvPr/>
          </p:nvSpPr>
          <p:spPr>
            <a:xfrm>
              <a:off x="5803225" y="4449400"/>
              <a:ext cx="613225" cy="520725"/>
            </a:xfrm>
            <a:custGeom>
              <a:rect b="b" l="l" r="r" t="t"/>
              <a:pathLst>
                <a:path extrusionOk="0" h="20829" w="24529">
                  <a:moveTo>
                    <a:pt x="6088" y="1"/>
                  </a:moveTo>
                  <a:cubicBezTo>
                    <a:pt x="2726" y="1"/>
                    <a:pt x="0" y="2726"/>
                    <a:pt x="0" y="6088"/>
                  </a:cubicBezTo>
                  <a:lnTo>
                    <a:pt x="0" y="20828"/>
                  </a:lnTo>
                  <a:lnTo>
                    <a:pt x="24528" y="20828"/>
                  </a:lnTo>
                  <a:lnTo>
                    <a:pt x="24528" y="6088"/>
                  </a:lnTo>
                  <a:cubicBezTo>
                    <a:pt x="2452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9" name="Google Shape;3039;p29"/>
            <p:cNvSpPr/>
            <p:nvPr/>
          </p:nvSpPr>
          <p:spPr>
            <a:xfrm>
              <a:off x="5766425" y="4650825"/>
              <a:ext cx="134300" cy="319300"/>
            </a:xfrm>
            <a:custGeom>
              <a:rect b="b" l="l" r="r" t="t"/>
              <a:pathLst>
                <a:path extrusionOk="0" h="12772" w="5372">
                  <a:moveTo>
                    <a:pt x="0" y="0"/>
                  </a:moveTo>
                  <a:lnTo>
                    <a:pt x="0" y="12771"/>
                  </a:lnTo>
                  <a:lnTo>
                    <a:pt x="5371" y="12771"/>
                  </a:lnTo>
                  <a:lnTo>
                    <a:pt x="1492" y="1154"/>
                  </a:lnTo>
                  <a:cubicBezTo>
                    <a:pt x="1209" y="1302"/>
                    <a:pt x="998" y="1390"/>
                    <a:pt x="828" y="1390"/>
                  </a:cubicBezTo>
                  <a:cubicBezTo>
                    <a:pt x="474" y="1390"/>
                    <a:pt x="296" y="100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0" name="Google Shape;3040;p29"/>
            <p:cNvSpPr/>
            <p:nvPr/>
          </p:nvSpPr>
          <p:spPr>
            <a:xfrm>
              <a:off x="5803725" y="4488200"/>
              <a:ext cx="612725" cy="481925"/>
            </a:xfrm>
            <a:custGeom>
              <a:rect b="b" l="l" r="r" t="t"/>
              <a:pathLst>
                <a:path extrusionOk="0" h="19277" w="24509">
                  <a:moveTo>
                    <a:pt x="22479" y="0"/>
                  </a:moveTo>
                  <a:cubicBezTo>
                    <a:pt x="20032" y="1850"/>
                    <a:pt x="17267" y="3263"/>
                    <a:pt x="14323" y="4158"/>
                  </a:cubicBezTo>
                  <a:cubicBezTo>
                    <a:pt x="9628" y="5570"/>
                    <a:pt x="4456" y="5709"/>
                    <a:pt x="0" y="7659"/>
                  </a:cubicBezTo>
                  <a:lnTo>
                    <a:pt x="0" y="19276"/>
                  </a:lnTo>
                  <a:lnTo>
                    <a:pt x="24508" y="19276"/>
                  </a:lnTo>
                  <a:lnTo>
                    <a:pt x="24508" y="4536"/>
                  </a:lnTo>
                  <a:cubicBezTo>
                    <a:pt x="24508" y="2706"/>
                    <a:pt x="23732"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1" name="Google Shape;3041;p29"/>
            <p:cNvSpPr/>
            <p:nvPr/>
          </p:nvSpPr>
          <p:spPr>
            <a:xfrm>
              <a:off x="5803725" y="4449400"/>
              <a:ext cx="612725" cy="520725"/>
            </a:xfrm>
            <a:custGeom>
              <a:rect b="b" l="l" r="r" t="t"/>
              <a:pathLst>
                <a:path extrusionOk="0" h="20829" w="24509">
                  <a:moveTo>
                    <a:pt x="6087" y="1"/>
                  </a:moveTo>
                  <a:cubicBezTo>
                    <a:pt x="2745" y="1"/>
                    <a:pt x="0" y="2726"/>
                    <a:pt x="0" y="6088"/>
                  </a:cubicBezTo>
                  <a:lnTo>
                    <a:pt x="0" y="20828"/>
                  </a:lnTo>
                  <a:lnTo>
                    <a:pt x="219" y="20828"/>
                  </a:lnTo>
                  <a:lnTo>
                    <a:pt x="219" y="6207"/>
                  </a:lnTo>
                  <a:cubicBezTo>
                    <a:pt x="219" y="2885"/>
                    <a:pt x="2905" y="160"/>
                    <a:pt x="6247" y="160"/>
                  </a:cubicBezTo>
                  <a:lnTo>
                    <a:pt x="18481" y="160"/>
                  </a:lnTo>
                  <a:cubicBezTo>
                    <a:pt x="21783" y="160"/>
                    <a:pt x="24508" y="2885"/>
                    <a:pt x="24508" y="6207"/>
                  </a:cubicBezTo>
                  <a:lnTo>
                    <a:pt x="24508" y="6088"/>
                  </a:lnTo>
                  <a:cubicBezTo>
                    <a:pt x="24508" y="2726"/>
                    <a:pt x="21783" y="1"/>
                    <a:pt x="1844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2" name="Google Shape;3042;p29"/>
            <p:cNvSpPr/>
            <p:nvPr/>
          </p:nvSpPr>
          <p:spPr>
            <a:xfrm>
              <a:off x="5004025" y="4417075"/>
              <a:ext cx="650025" cy="553050"/>
            </a:xfrm>
            <a:custGeom>
              <a:rect b="b" l="l" r="r" t="t"/>
              <a:pathLst>
                <a:path extrusionOk="0" h="22122" w="26001">
                  <a:moveTo>
                    <a:pt x="6466" y="1"/>
                  </a:moveTo>
                  <a:cubicBezTo>
                    <a:pt x="2905" y="1"/>
                    <a:pt x="1" y="2885"/>
                    <a:pt x="1" y="6466"/>
                  </a:cubicBezTo>
                  <a:lnTo>
                    <a:pt x="1" y="22121"/>
                  </a:lnTo>
                  <a:lnTo>
                    <a:pt x="26001" y="22121"/>
                  </a:lnTo>
                  <a:lnTo>
                    <a:pt x="26001" y="6466"/>
                  </a:lnTo>
                  <a:cubicBezTo>
                    <a:pt x="26001" y="2905"/>
                    <a:pt x="2311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3" name="Google Shape;3043;p29"/>
            <p:cNvSpPr/>
            <p:nvPr/>
          </p:nvSpPr>
          <p:spPr>
            <a:xfrm>
              <a:off x="5041325"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4" name="Google Shape;3044;p29"/>
            <p:cNvSpPr/>
            <p:nvPr/>
          </p:nvSpPr>
          <p:spPr>
            <a:xfrm>
              <a:off x="5004025" y="4650825"/>
              <a:ext cx="134300" cy="319300"/>
            </a:xfrm>
            <a:custGeom>
              <a:rect b="b" l="l" r="r" t="t"/>
              <a:pathLst>
                <a:path extrusionOk="0" h="12772" w="5372">
                  <a:moveTo>
                    <a:pt x="1" y="0"/>
                  </a:moveTo>
                  <a:lnTo>
                    <a:pt x="1" y="12771"/>
                  </a:lnTo>
                  <a:lnTo>
                    <a:pt x="5372" y="12771"/>
                  </a:lnTo>
                  <a:lnTo>
                    <a:pt x="1493" y="1154"/>
                  </a:lnTo>
                  <a:cubicBezTo>
                    <a:pt x="1209" y="1302"/>
                    <a:pt x="996" y="1390"/>
                    <a:pt x="824" y="1390"/>
                  </a:cubicBezTo>
                  <a:cubicBezTo>
                    <a:pt x="466" y="1390"/>
                    <a:pt x="283" y="1009"/>
                    <a:pt x="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5" name="Google Shape;3045;p29"/>
            <p:cNvSpPr/>
            <p:nvPr/>
          </p:nvSpPr>
          <p:spPr>
            <a:xfrm>
              <a:off x="5041825" y="4488200"/>
              <a:ext cx="612225" cy="481925"/>
            </a:xfrm>
            <a:custGeom>
              <a:rect b="b" l="l" r="r" t="t"/>
              <a:pathLst>
                <a:path extrusionOk="0" h="19277" w="24489">
                  <a:moveTo>
                    <a:pt x="22479" y="0"/>
                  </a:moveTo>
                  <a:cubicBezTo>
                    <a:pt x="20013" y="1850"/>
                    <a:pt x="17248" y="3263"/>
                    <a:pt x="14323" y="4158"/>
                  </a:cubicBezTo>
                  <a:cubicBezTo>
                    <a:pt x="9629" y="5570"/>
                    <a:pt x="4457" y="5709"/>
                    <a:pt x="1" y="7659"/>
                  </a:cubicBezTo>
                  <a:lnTo>
                    <a:pt x="1" y="19276"/>
                  </a:lnTo>
                  <a:lnTo>
                    <a:pt x="24489" y="19276"/>
                  </a:lnTo>
                  <a:lnTo>
                    <a:pt x="24489" y="4536"/>
                  </a:lnTo>
                  <a:cubicBezTo>
                    <a:pt x="24489" y="2706"/>
                    <a:pt x="23713"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6" name="Google Shape;3046;p29"/>
            <p:cNvSpPr/>
            <p:nvPr/>
          </p:nvSpPr>
          <p:spPr>
            <a:xfrm>
              <a:off x="5041325" y="4449400"/>
              <a:ext cx="612225" cy="520725"/>
            </a:xfrm>
            <a:custGeom>
              <a:rect b="b" l="l" r="r" t="t"/>
              <a:pathLst>
                <a:path extrusionOk="0" h="20829" w="24489">
                  <a:moveTo>
                    <a:pt x="6088" y="1"/>
                  </a:moveTo>
                  <a:cubicBezTo>
                    <a:pt x="2726" y="1"/>
                    <a:pt x="21" y="2726"/>
                    <a:pt x="1" y="6088"/>
                  </a:cubicBezTo>
                  <a:lnTo>
                    <a:pt x="1" y="20828"/>
                  </a:lnTo>
                  <a:lnTo>
                    <a:pt x="220" y="20828"/>
                  </a:lnTo>
                  <a:lnTo>
                    <a:pt x="220" y="6207"/>
                  </a:lnTo>
                  <a:cubicBezTo>
                    <a:pt x="220" y="2885"/>
                    <a:pt x="2905" y="160"/>
                    <a:pt x="6227" y="160"/>
                  </a:cubicBezTo>
                  <a:lnTo>
                    <a:pt x="18461" y="160"/>
                  </a:lnTo>
                  <a:cubicBezTo>
                    <a:pt x="21783" y="160"/>
                    <a:pt x="24489" y="2885"/>
                    <a:pt x="24489" y="6207"/>
                  </a:cubicBezTo>
                  <a:lnTo>
                    <a:pt x="24489" y="6088"/>
                  </a:lnTo>
                  <a:cubicBezTo>
                    <a:pt x="24489" y="2726"/>
                    <a:pt x="21783" y="1"/>
                    <a:pt x="1842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7" name="Google Shape;3047;p29"/>
            <p:cNvSpPr/>
            <p:nvPr/>
          </p:nvSpPr>
          <p:spPr>
            <a:xfrm>
              <a:off x="4241650" y="4417075"/>
              <a:ext cx="650500" cy="553050"/>
            </a:xfrm>
            <a:custGeom>
              <a:rect b="b" l="l" r="r" t="t"/>
              <a:pathLst>
                <a:path extrusionOk="0" h="22122" w="26020">
                  <a:moveTo>
                    <a:pt x="6465" y="1"/>
                  </a:moveTo>
                  <a:cubicBezTo>
                    <a:pt x="2905" y="1"/>
                    <a:pt x="0" y="2885"/>
                    <a:pt x="0" y="6466"/>
                  </a:cubicBezTo>
                  <a:lnTo>
                    <a:pt x="0" y="22121"/>
                  </a:lnTo>
                  <a:lnTo>
                    <a:pt x="26020" y="22121"/>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8" name="Google Shape;3048;p29"/>
            <p:cNvSpPr/>
            <p:nvPr/>
          </p:nvSpPr>
          <p:spPr>
            <a:xfrm>
              <a:off x="4278450" y="4449400"/>
              <a:ext cx="612725" cy="520725"/>
            </a:xfrm>
            <a:custGeom>
              <a:rect b="b" l="l" r="r" t="t"/>
              <a:pathLst>
                <a:path extrusionOk="0" h="20829" w="24509">
                  <a:moveTo>
                    <a:pt x="6088"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9" name="Google Shape;3049;p29"/>
            <p:cNvSpPr/>
            <p:nvPr/>
          </p:nvSpPr>
          <p:spPr>
            <a:xfrm>
              <a:off x="4241650" y="4650825"/>
              <a:ext cx="134300" cy="319300"/>
            </a:xfrm>
            <a:custGeom>
              <a:rect b="b" l="l" r="r" t="t"/>
              <a:pathLst>
                <a:path extrusionOk="0" h="12772" w="5372">
                  <a:moveTo>
                    <a:pt x="0" y="0"/>
                  </a:moveTo>
                  <a:lnTo>
                    <a:pt x="0" y="12771"/>
                  </a:lnTo>
                  <a:lnTo>
                    <a:pt x="5371" y="12771"/>
                  </a:lnTo>
                  <a:lnTo>
                    <a:pt x="1492" y="1154"/>
                  </a:lnTo>
                  <a:cubicBezTo>
                    <a:pt x="1209" y="1302"/>
                    <a:pt x="996" y="1390"/>
                    <a:pt x="824" y="1390"/>
                  </a:cubicBezTo>
                  <a:cubicBezTo>
                    <a:pt x="465" y="1390"/>
                    <a:pt x="283" y="100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0" name="Google Shape;3050;p29"/>
            <p:cNvSpPr/>
            <p:nvPr/>
          </p:nvSpPr>
          <p:spPr>
            <a:xfrm>
              <a:off x="4278950" y="4488200"/>
              <a:ext cx="612225" cy="481925"/>
            </a:xfrm>
            <a:custGeom>
              <a:rect b="b" l="l" r="r" t="t"/>
              <a:pathLst>
                <a:path extrusionOk="0" h="19277" w="24489">
                  <a:moveTo>
                    <a:pt x="22479" y="0"/>
                  </a:moveTo>
                  <a:cubicBezTo>
                    <a:pt x="20012" y="1850"/>
                    <a:pt x="17267" y="3263"/>
                    <a:pt x="14323" y="4158"/>
                  </a:cubicBezTo>
                  <a:cubicBezTo>
                    <a:pt x="9628" y="5570"/>
                    <a:pt x="4456" y="5709"/>
                    <a:pt x="0" y="7659"/>
                  </a:cubicBezTo>
                  <a:lnTo>
                    <a:pt x="0" y="19276"/>
                  </a:lnTo>
                  <a:lnTo>
                    <a:pt x="24488" y="19276"/>
                  </a:lnTo>
                  <a:lnTo>
                    <a:pt x="24488" y="4536"/>
                  </a:lnTo>
                  <a:cubicBezTo>
                    <a:pt x="24488" y="2706"/>
                    <a:pt x="23732"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1" name="Google Shape;3051;p29"/>
            <p:cNvSpPr/>
            <p:nvPr/>
          </p:nvSpPr>
          <p:spPr>
            <a:xfrm>
              <a:off x="4278950" y="4449400"/>
              <a:ext cx="612225" cy="520725"/>
            </a:xfrm>
            <a:custGeom>
              <a:rect b="b" l="l" r="r" t="t"/>
              <a:pathLst>
                <a:path extrusionOk="0" h="20829" w="24489">
                  <a:moveTo>
                    <a:pt x="6087" y="1"/>
                  </a:moveTo>
                  <a:cubicBezTo>
                    <a:pt x="2746" y="1"/>
                    <a:pt x="0" y="2726"/>
                    <a:pt x="0" y="6088"/>
                  </a:cubicBezTo>
                  <a:lnTo>
                    <a:pt x="0" y="20828"/>
                  </a:lnTo>
                  <a:lnTo>
                    <a:pt x="219" y="20828"/>
                  </a:lnTo>
                  <a:lnTo>
                    <a:pt x="219" y="6207"/>
                  </a:lnTo>
                  <a:cubicBezTo>
                    <a:pt x="219" y="2885"/>
                    <a:pt x="2905" y="160"/>
                    <a:pt x="6247" y="160"/>
                  </a:cubicBezTo>
                  <a:lnTo>
                    <a:pt x="18481" y="160"/>
                  </a:lnTo>
                  <a:cubicBezTo>
                    <a:pt x="21783" y="160"/>
                    <a:pt x="24488" y="2885"/>
                    <a:pt x="24488" y="6207"/>
                  </a:cubicBezTo>
                  <a:lnTo>
                    <a:pt x="24488" y="6088"/>
                  </a:lnTo>
                  <a:cubicBezTo>
                    <a:pt x="24488" y="2726"/>
                    <a:pt x="21783" y="1"/>
                    <a:pt x="1842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2" name="Google Shape;3052;p29"/>
            <p:cNvSpPr/>
            <p:nvPr/>
          </p:nvSpPr>
          <p:spPr>
            <a:xfrm>
              <a:off x="810650" y="4622475"/>
              <a:ext cx="650525" cy="553525"/>
            </a:xfrm>
            <a:custGeom>
              <a:rect b="b" l="l" r="r" t="t"/>
              <a:pathLst>
                <a:path extrusionOk="0" h="22141" w="26021">
                  <a:moveTo>
                    <a:pt x="6466" y="0"/>
                  </a:moveTo>
                  <a:cubicBezTo>
                    <a:pt x="2885" y="0"/>
                    <a:pt x="1" y="2925"/>
                    <a:pt x="1" y="6465"/>
                  </a:cubicBezTo>
                  <a:lnTo>
                    <a:pt x="1" y="22141"/>
                  </a:lnTo>
                  <a:lnTo>
                    <a:pt x="26020" y="22141"/>
                  </a:lnTo>
                  <a:lnTo>
                    <a:pt x="26020" y="6465"/>
                  </a:lnTo>
                  <a:cubicBezTo>
                    <a:pt x="26020" y="2885"/>
                    <a:pt x="23116" y="0"/>
                    <a:pt x="1955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3" name="Google Shape;3053;p29"/>
            <p:cNvSpPr/>
            <p:nvPr/>
          </p:nvSpPr>
          <p:spPr>
            <a:xfrm>
              <a:off x="810650" y="4654800"/>
              <a:ext cx="613225" cy="521200"/>
            </a:xfrm>
            <a:custGeom>
              <a:rect b="b" l="l" r="r" t="t"/>
              <a:pathLst>
                <a:path extrusionOk="0" h="20848" w="24529">
                  <a:moveTo>
                    <a:pt x="6088" y="0"/>
                  </a:moveTo>
                  <a:cubicBezTo>
                    <a:pt x="2746" y="0"/>
                    <a:pt x="1" y="2746"/>
                    <a:pt x="1" y="6107"/>
                  </a:cubicBezTo>
                  <a:lnTo>
                    <a:pt x="1"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4" name="Google Shape;3054;p29"/>
            <p:cNvSpPr/>
            <p:nvPr/>
          </p:nvSpPr>
          <p:spPr>
            <a:xfrm>
              <a:off x="1326875" y="4856200"/>
              <a:ext cx="134300" cy="319800"/>
            </a:xfrm>
            <a:custGeom>
              <a:rect b="b" l="l" r="r" t="t"/>
              <a:pathLst>
                <a:path extrusionOk="0" h="12792" w="5372">
                  <a:moveTo>
                    <a:pt x="5371" y="1"/>
                  </a:moveTo>
                  <a:cubicBezTo>
                    <a:pt x="5073" y="1017"/>
                    <a:pt x="4886" y="1406"/>
                    <a:pt x="4527" y="1406"/>
                  </a:cubicBezTo>
                  <a:cubicBezTo>
                    <a:pt x="4358" y="1406"/>
                    <a:pt x="4152" y="1320"/>
                    <a:pt x="3879" y="1175"/>
                  </a:cubicBezTo>
                  <a:lnTo>
                    <a:pt x="0" y="12792"/>
                  </a:lnTo>
                  <a:lnTo>
                    <a:pt x="5371" y="12792"/>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5" name="Google Shape;3055;p29"/>
            <p:cNvSpPr/>
            <p:nvPr/>
          </p:nvSpPr>
          <p:spPr>
            <a:xfrm>
              <a:off x="810650" y="4729400"/>
              <a:ext cx="612225" cy="481925"/>
            </a:xfrm>
            <a:custGeom>
              <a:rect b="b" l="l" r="r" t="t"/>
              <a:pathLst>
                <a:path extrusionOk="0" h="19277" w="24489">
                  <a:moveTo>
                    <a:pt x="2010" y="0"/>
                  </a:moveTo>
                  <a:cubicBezTo>
                    <a:pt x="777" y="1114"/>
                    <a:pt x="1" y="2706"/>
                    <a:pt x="1" y="4536"/>
                  </a:cubicBezTo>
                  <a:lnTo>
                    <a:pt x="1" y="19276"/>
                  </a:lnTo>
                  <a:lnTo>
                    <a:pt x="24489" y="19276"/>
                  </a:lnTo>
                  <a:lnTo>
                    <a:pt x="24489" y="7659"/>
                  </a:lnTo>
                  <a:cubicBezTo>
                    <a:pt x="20053" y="5709"/>
                    <a:pt x="14880" y="5570"/>
                    <a:pt x="10166" y="4158"/>
                  </a:cubicBezTo>
                  <a:cubicBezTo>
                    <a:pt x="7242" y="3263"/>
                    <a:pt x="4477" y="185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6" name="Google Shape;3056;p29"/>
            <p:cNvSpPr/>
            <p:nvPr/>
          </p:nvSpPr>
          <p:spPr>
            <a:xfrm>
              <a:off x="811150" y="4654800"/>
              <a:ext cx="612725" cy="521200"/>
            </a:xfrm>
            <a:custGeom>
              <a:rect b="b" l="l" r="r" t="t"/>
              <a:pathLst>
                <a:path extrusionOk="0" h="20848" w="24509">
                  <a:moveTo>
                    <a:pt x="6068" y="0"/>
                  </a:moveTo>
                  <a:cubicBezTo>
                    <a:pt x="2726" y="0"/>
                    <a:pt x="1" y="2746"/>
                    <a:pt x="1" y="6107"/>
                  </a:cubicBezTo>
                  <a:lnTo>
                    <a:pt x="1" y="6227"/>
                  </a:lnTo>
                  <a:cubicBezTo>
                    <a:pt x="1" y="2885"/>
                    <a:pt x="2726" y="179"/>
                    <a:pt x="6028" y="179"/>
                  </a:cubicBezTo>
                  <a:lnTo>
                    <a:pt x="18262" y="179"/>
                  </a:lnTo>
                  <a:cubicBezTo>
                    <a:pt x="21584" y="179"/>
                    <a:pt x="24270" y="2885"/>
                    <a:pt x="24270" y="6227"/>
                  </a:cubicBezTo>
                  <a:lnTo>
                    <a:pt x="24270" y="20848"/>
                  </a:lnTo>
                  <a:lnTo>
                    <a:pt x="24508" y="20848"/>
                  </a:lnTo>
                  <a:lnTo>
                    <a:pt x="24508" y="6107"/>
                  </a:lnTo>
                  <a:cubicBezTo>
                    <a:pt x="24469" y="2726"/>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7" name="Google Shape;3057;p29"/>
            <p:cNvSpPr/>
            <p:nvPr/>
          </p:nvSpPr>
          <p:spPr>
            <a:xfrm>
              <a:off x="1573050" y="4622475"/>
              <a:ext cx="650000" cy="553525"/>
            </a:xfrm>
            <a:custGeom>
              <a:rect b="b" l="l" r="r" t="t"/>
              <a:pathLst>
                <a:path extrusionOk="0" h="22141" w="26000">
                  <a:moveTo>
                    <a:pt x="6465" y="0"/>
                  </a:moveTo>
                  <a:cubicBezTo>
                    <a:pt x="2885" y="0"/>
                    <a:pt x="0" y="2925"/>
                    <a:pt x="0" y="6465"/>
                  </a:cubicBezTo>
                  <a:lnTo>
                    <a:pt x="0" y="22141"/>
                  </a:lnTo>
                  <a:lnTo>
                    <a:pt x="26000" y="2214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8" name="Google Shape;3058;p29"/>
            <p:cNvSpPr/>
            <p:nvPr/>
          </p:nvSpPr>
          <p:spPr>
            <a:xfrm>
              <a:off x="1573550" y="4654800"/>
              <a:ext cx="613200" cy="521200"/>
            </a:xfrm>
            <a:custGeom>
              <a:rect b="b" l="l" r="r" t="t"/>
              <a:pathLst>
                <a:path extrusionOk="0" h="20848" w="24528">
                  <a:moveTo>
                    <a:pt x="6087" y="0"/>
                  </a:moveTo>
                  <a:cubicBezTo>
                    <a:pt x="2725" y="0"/>
                    <a:pt x="0" y="2746"/>
                    <a:pt x="0" y="6107"/>
                  </a:cubicBezTo>
                  <a:lnTo>
                    <a:pt x="0"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9" name="Google Shape;3059;p29"/>
            <p:cNvSpPr/>
            <p:nvPr/>
          </p:nvSpPr>
          <p:spPr>
            <a:xfrm>
              <a:off x="2088750" y="4856200"/>
              <a:ext cx="134300" cy="319800"/>
            </a:xfrm>
            <a:custGeom>
              <a:rect b="b" l="l" r="r" t="t"/>
              <a:pathLst>
                <a:path extrusionOk="0" h="12792" w="5372">
                  <a:moveTo>
                    <a:pt x="5372" y="1"/>
                  </a:moveTo>
                  <a:cubicBezTo>
                    <a:pt x="5087" y="1017"/>
                    <a:pt x="4904" y="1406"/>
                    <a:pt x="4540" y="1406"/>
                  </a:cubicBezTo>
                  <a:cubicBezTo>
                    <a:pt x="4369" y="1406"/>
                    <a:pt x="4159" y="1320"/>
                    <a:pt x="3880" y="1175"/>
                  </a:cubicBezTo>
                  <a:lnTo>
                    <a:pt x="1" y="12792"/>
                  </a:lnTo>
                  <a:lnTo>
                    <a:pt x="5372" y="1279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0" name="Google Shape;3060;p29"/>
            <p:cNvSpPr/>
            <p:nvPr/>
          </p:nvSpPr>
          <p:spPr>
            <a:xfrm>
              <a:off x="1573550" y="4693575"/>
              <a:ext cx="612200" cy="481925"/>
            </a:xfrm>
            <a:custGeom>
              <a:rect b="b" l="l" r="r" t="t"/>
              <a:pathLst>
                <a:path extrusionOk="0" h="19277" w="24488">
                  <a:moveTo>
                    <a:pt x="2009" y="1"/>
                  </a:moveTo>
                  <a:cubicBezTo>
                    <a:pt x="776" y="1115"/>
                    <a:pt x="0" y="2706"/>
                    <a:pt x="0" y="4517"/>
                  </a:cubicBezTo>
                  <a:lnTo>
                    <a:pt x="0" y="19277"/>
                  </a:lnTo>
                  <a:lnTo>
                    <a:pt x="24488" y="19277"/>
                  </a:lnTo>
                  <a:lnTo>
                    <a:pt x="24488" y="7660"/>
                  </a:lnTo>
                  <a:cubicBezTo>
                    <a:pt x="20032" y="5690"/>
                    <a:pt x="14860" y="5571"/>
                    <a:pt x="10165" y="4159"/>
                  </a:cubicBezTo>
                  <a:cubicBezTo>
                    <a:pt x="7241" y="3263"/>
                    <a:pt x="4476" y="183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1" name="Google Shape;3061;p29"/>
            <p:cNvSpPr/>
            <p:nvPr/>
          </p:nvSpPr>
          <p:spPr>
            <a:xfrm>
              <a:off x="1573550" y="4654800"/>
              <a:ext cx="612200" cy="521200"/>
            </a:xfrm>
            <a:custGeom>
              <a:rect b="b" l="l" r="r" t="t"/>
              <a:pathLst>
                <a:path extrusionOk="0" h="20848" w="24488">
                  <a:moveTo>
                    <a:pt x="6067" y="0"/>
                  </a:moveTo>
                  <a:cubicBezTo>
                    <a:pt x="2706" y="0"/>
                    <a:pt x="0" y="2746"/>
                    <a:pt x="0" y="6107"/>
                  </a:cubicBezTo>
                  <a:lnTo>
                    <a:pt x="0" y="6227"/>
                  </a:lnTo>
                  <a:cubicBezTo>
                    <a:pt x="0" y="2885"/>
                    <a:pt x="2706" y="179"/>
                    <a:pt x="6008" y="179"/>
                  </a:cubicBezTo>
                  <a:lnTo>
                    <a:pt x="18262" y="179"/>
                  </a:lnTo>
                  <a:cubicBezTo>
                    <a:pt x="21584" y="179"/>
                    <a:pt x="24269" y="2885"/>
                    <a:pt x="24269" y="6227"/>
                  </a:cubicBezTo>
                  <a:lnTo>
                    <a:pt x="24269" y="20848"/>
                  </a:lnTo>
                  <a:lnTo>
                    <a:pt x="24488" y="20848"/>
                  </a:lnTo>
                  <a:lnTo>
                    <a:pt x="24488" y="6107"/>
                  </a:lnTo>
                  <a:cubicBezTo>
                    <a:pt x="24488" y="272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2" name="Google Shape;3062;p29"/>
            <p:cNvSpPr/>
            <p:nvPr/>
          </p:nvSpPr>
          <p:spPr>
            <a:xfrm>
              <a:off x="2335925" y="4622475"/>
              <a:ext cx="650025" cy="553525"/>
            </a:xfrm>
            <a:custGeom>
              <a:rect b="b" l="l" r="r" t="t"/>
              <a:pathLst>
                <a:path extrusionOk="0" h="22141" w="26001">
                  <a:moveTo>
                    <a:pt x="6466" y="0"/>
                  </a:moveTo>
                  <a:cubicBezTo>
                    <a:pt x="2885" y="0"/>
                    <a:pt x="1" y="2925"/>
                    <a:pt x="1" y="6465"/>
                  </a:cubicBezTo>
                  <a:lnTo>
                    <a:pt x="1" y="22141"/>
                  </a:lnTo>
                  <a:lnTo>
                    <a:pt x="26000" y="2214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3" name="Google Shape;3063;p29"/>
            <p:cNvSpPr/>
            <p:nvPr/>
          </p:nvSpPr>
          <p:spPr>
            <a:xfrm>
              <a:off x="2335925" y="4654800"/>
              <a:ext cx="612725" cy="521200"/>
            </a:xfrm>
            <a:custGeom>
              <a:rect b="b" l="l" r="r" t="t"/>
              <a:pathLst>
                <a:path extrusionOk="0" h="20848" w="24509">
                  <a:moveTo>
                    <a:pt x="6088" y="0"/>
                  </a:moveTo>
                  <a:cubicBezTo>
                    <a:pt x="2726" y="0"/>
                    <a:pt x="1" y="2746"/>
                    <a:pt x="1" y="6107"/>
                  </a:cubicBezTo>
                  <a:lnTo>
                    <a:pt x="1" y="20848"/>
                  </a:lnTo>
                  <a:lnTo>
                    <a:pt x="24508" y="20848"/>
                  </a:lnTo>
                  <a:lnTo>
                    <a:pt x="24508" y="6107"/>
                  </a:lnTo>
                  <a:cubicBezTo>
                    <a:pt x="2450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4" name="Google Shape;3064;p29"/>
            <p:cNvSpPr/>
            <p:nvPr/>
          </p:nvSpPr>
          <p:spPr>
            <a:xfrm>
              <a:off x="2851650" y="4856200"/>
              <a:ext cx="134300" cy="319800"/>
            </a:xfrm>
            <a:custGeom>
              <a:rect b="b" l="l" r="r" t="t"/>
              <a:pathLst>
                <a:path extrusionOk="0" h="12792" w="5372">
                  <a:moveTo>
                    <a:pt x="5371" y="1"/>
                  </a:moveTo>
                  <a:cubicBezTo>
                    <a:pt x="5087" y="1017"/>
                    <a:pt x="4904" y="1406"/>
                    <a:pt x="4539" y="1406"/>
                  </a:cubicBezTo>
                  <a:cubicBezTo>
                    <a:pt x="4369" y="1406"/>
                    <a:pt x="4159" y="1320"/>
                    <a:pt x="3879" y="1175"/>
                  </a:cubicBezTo>
                  <a:lnTo>
                    <a:pt x="0" y="12792"/>
                  </a:lnTo>
                  <a:lnTo>
                    <a:pt x="5371" y="12792"/>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5" name="Google Shape;3065;p29"/>
            <p:cNvSpPr/>
            <p:nvPr/>
          </p:nvSpPr>
          <p:spPr>
            <a:xfrm>
              <a:off x="2335925" y="4693575"/>
              <a:ext cx="612225" cy="481925"/>
            </a:xfrm>
            <a:custGeom>
              <a:rect b="b" l="l" r="r" t="t"/>
              <a:pathLst>
                <a:path extrusionOk="0" h="19277" w="24489">
                  <a:moveTo>
                    <a:pt x="2010" y="1"/>
                  </a:moveTo>
                  <a:cubicBezTo>
                    <a:pt x="757" y="1115"/>
                    <a:pt x="1" y="2706"/>
                    <a:pt x="1" y="4517"/>
                  </a:cubicBezTo>
                  <a:lnTo>
                    <a:pt x="1" y="19277"/>
                  </a:lnTo>
                  <a:lnTo>
                    <a:pt x="24488" y="19277"/>
                  </a:lnTo>
                  <a:lnTo>
                    <a:pt x="24488" y="7660"/>
                  </a:lnTo>
                  <a:cubicBezTo>
                    <a:pt x="20033" y="5690"/>
                    <a:pt x="14860" y="5571"/>
                    <a:pt x="10166" y="4159"/>
                  </a:cubicBezTo>
                  <a:cubicBezTo>
                    <a:pt x="7222" y="3263"/>
                    <a:pt x="4476"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6" name="Google Shape;3066;p29"/>
            <p:cNvSpPr/>
            <p:nvPr/>
          </p:nvSpPr>
          <p:spPr>
            <a:xfrm>
              <a:off x="2335925" y="4654800"/>
              <a:ext cx="612225" cy="521200"/>
            </a:xfrm>
            <a:custGeom>
              <a:rect b="b" l="l" r="r" t="t"/>
              <a:pathLst>
                <a:path extrusionOk="0" h="20848" w="24489">
                  <a:moveTo>
                    <a:pt x="6068" y="0"/>
                  </a:moveTo>
                  <a:cubicBezTo>
                    <a:pt x="2706" y="0"/>
                    <a:pt x="1" y="2746"/>
                    <a:pt x="1" y="6107"/>
                  </a:cubicBezTo>
                  <a:lnTo>
                    <a:pt x="1" y="6227"/>
                  </a:lnTo>
                  <a:cubicBezTo>
                    <a:pt x="1" y="2885"/>
                    <a:pt x="2706" y="179"/>
                    <a:pt x="6008" y="179"/>
                  </a:cubicBezTo>
                  <a:lnTo>
                    <a:pt x="18242" y="179"/>
                  </a:lnTo>
                  <a:cubicBezTo>
                    <a:pt x="21584" y="179"/>
                    <a:pt x="24270" y="2885"/>
                    <a:pt x="24270" y="6227"/>
                  </a:cubicBezTo>
                  <a:lnTo>
                    <a:pt x="24270" y="20848"/>
                  </a:lnTo>
                  <a:lnTo>
                    <a:pt x="24488" y="20848"/>
                  </a:lnTo>
                  <a:lnTo>
                    <a:pt x="24488" y="6107"/>
                  </a:lnTo>
                  <a:cubicBezTo>
                    <a:pt x="24488" y="2726"/>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7" name="Google Shape;3067;p29"/>
            <p:cNvSpPr/>
            <p:nvPr/>
          </p:nvSpPr>
          <p:spPr>
            <a:xfrm>
              <a:off x="3097825" y="4622475"/>
              <a:ext cx="650500" cy="553525"/>
            </a:xfrm>
            <a:custGeom>
              <a:rect b="b" l="l" r="r" t="t"/>
              <a:pathLst>
                <a:path extrusionOk="0" h="22141" w="26020">
                  <a:moveTo>
                    <a:pt x="6465" y="0"/>
                  </a:moveTo>
                  <a:cubicBezTo>
                    <a:pt x="2885" y="0"/>
                    <a:pt x="0" y="2925"/>
                    <a:pt x="0" y="6465"/>
                  </a:cubicBezTo>
                  <a:lnTo>
                    <a:pt x="0" y="22141"/>
                  </a:lnTo>
                  <a:lnTo>
                    <a:pt x="26020" y="22141"/>
                  </a:lnTo>
                  <a:lnTo>
                    <a:pt x="26020" y="6465"/>
                  </a:lnTo>
                  <a:cubicBezTo>
                    <a:pt x="26020" y="2885"/>
                    <a:pt x="2309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8" name="Google Shape;3068;p29"/>
            <p:cNvSpPr/>
            <p:nvPr/>
          </p:nvSpPr>
          <p:spPr>
            <a:xfrm>
              <a:off x="3097825" y="4654800"/>
              <a:ext cx="613200" cy="521200"/>
            </a:xfrm>
            <a:custGeom>
              <a:rect b="b" l="l" r="r" t="t"/>
              <a:pathLst>
                <a:path extrusionOk="0" h="20848" w="24528">
                  <a:moveTo>
                    <a:pt x="6087" y="0"/>
                  </a:moveTo>
                  <a:cubicBezTo>
                    <a:pt x="2745" y="0"/>
                    <a:pt x="0" y="2746"/>
                    <a:pt x="0" y="6107"/>
                  </a:cubicBezTo>
                  <a:lnTo>
                    <a:pt x="0"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9" name="Google Shape;3069;p29"/>
            <p:cNvSpPr/>
            <p:nvPr/>
          </p:nvSpPr>
          <p:spPr>
            <a:xfrm>
              <a:off x="3614025" y="4856200"/>
              <a:ext cx="134300" cy="319800"/>
            </a:xfrm>
            <a:custGeom>
              <a:rect b="b" l="l" r="r" t="t"/>
              <a:pathLst>
                <a:path extrusionOk="0" h="12792" w="5372">
                  <a:moveTo>
                    <a:pt x="5372" y="1"/>
                  </a:moveTo>
                  <a:cubicBezTo>
                    <a:pt x="5074" y="1017"/>
                    <a:pt x="4886" y="1406"/>
                    <a:pt x="4527" y="1406"/>
                  </a:cubicBezTo>
                  <a:cubicBezTo>
                    <a:pt x="4359" y="1406"/>
                    <a:pt x="4153" y="1320"/>
                    <a:pt x="3880" y="1175"/>
                  </a:cubicBezTo>
                  <a:lnTo>
                    <a:pt x="1" y="12792"/>
                  </a:lnTo>
                  <a:lnTo>
                    <a:pt x="5372" y="1279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0" name="Google Shape;3070;p29"/>
            <p:cNvSpPr/>
            <p:nvPr/>
          </p:nvSpPr>
          <p:spPr>
            <a:xfrm>
              <a:off x="3098325" y="4693575"/>
              <a:ext cx="612700" cy="481925"/>
            </a:xfrm>
            <a:custGeom>
              <a:rect b="b" l="l" r="r" t="t"/>
              <a:pathLst>
                <a:path extrusionOk="0" h="19277" w="24508">
                  <a:moveTo>
                    <a:pt x="2029" y="1"/>
                  </a:moveTo>
                  <a:cubicBezTo>
                    <a:pt x="776" y="1115"/>
                    <a:pt x="0" y="2706"/>
                    <a:pt x="0" y="4517"/>
                  </a:cubicBezTo>
                  <a:lnTo>
                    <a:pt x="0" y="19277"/>
                  </a:lnTo>
                  <a:lnTo>
                    <a:pt x="24508" y="19277"/>
                  </a:lnTo>
                  <a:lnTo>
                    <a:pt x="24508" y="7660"/>
                  </a:lnTo>
                  <a:cubicBezTo>
                    <a:pt x="20052" y="5690"/>
                    <a:pt x="14880" y="5571"/>
                    <a:pt x="10185" y="4159"/>
                  </a:cubicBezTo>
                  <a:cubicBezTo>
                    <a:pt x="7241" y="3263"/>
                    <a:pt x="4476" y="1831"/>
                    <a:pt x="202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1" name="Google Shape;3071;p29"/>
            <p:cNvSpPr/>
            <p:nvPr/>
          </p:nvSpPr>
          <p:spPr>
            <a:xfrm>
              <a:off x="3098325" y="4654800"/>
              <a:ext cx="612700" cy="521200"/>
            </a:xfrm>
            <a:custGeom>
              <a:rect b="b" l="l" r="r" t="t"/>
              <a:pathLst>
                <a:path extrusionOk="0" h="20848" w="24508">
                  <a:moveTo>
                    <a:pt x="6067" y="0"/>
                  </a:moveTo>
                  <a:cubicBezTo>
                    <a:pt x="2725" y="0"/>
                    <a:pt x="0" y="2746"/>
                    <a:pt x="0" y="6107"/>
                  </a:cubicBezTo>
                  <a:lnTo>
                    <a:pt x="0" y="6227"/>
                  </a:lnTo>
                  <a:cubicBezTo>
                    <a:pt x="0" y="2885"/>
                    <a:pt x="2725" y="179"/>
                    <a:pt x="6028" y="179"/>
                  </a:cubicBezTo>
                  <a:lnTo>
                    <a:pt x="18262" y="179"/>
                  </a:lnTo>
                  <a:cubicBezTo>
                    <a:pt x="21584" y="179"/>
                    <a:pt x="24269" y="2885"/>
                    <a:pt x="24269" y="6227"/>
                  </a:cubicBezTo>
                  <a:lnTo>
                    <a:pt x="24269" y="20848"/>
                  </a:lnTo>
                  <a:lnTo>
                    <a:pt x="24488" y="20848"/>
                  </a:lnTo>
                  <a:lnTo>
                    <a:pt x="24488" y="6107"/>
                  </a:lnTo>
                  <a:cubicBezTo>
                    <a:pt x="24508" y="272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2" name="Google Shape;3072;p29"/>
            <p:cNvSpPr/>
            <p:nvPr/>
          </p:nvSpPr>
          <p:spPr>
            <a:xfrm>
              <a:off x="6147875" y="4622475"/>
              <a:ext cx="650000" cy="553525"/>
            </a:xfrm>
            <a:custGeom>
              <a:rect b="b" l="l" r="r" t="t"/>
              <a:pathLst>
                <a:path extrusionOk="0" h="22141" w="26000">
                  <a:moveTo>
                    <a:pt x="6465" y="0"/>
                  </a:moveTo>
                  <a:cubicBezTo>
                    <a:pt x="2904" y="0"/>
                    <a:pt x="0" y="2885"/>
                    <a:pt x="0" y="6465"/>
                  </a:cubicBezTo>
                  <a:lnTo>
                    <a:pt x="0" y="22141"/>
                  </a:lnTo>
                  <a:lnTo>
                    <a:pt x="26000" y="22141"/>
                  </a:lnTo>
                  <a:lnTo>
                    <a:pt x="26000" y="6465"/>
                  </a:lnTo>
                  <a:cubicBezTo>
                    <a:pt x="26000" y="2925"/>
                    <a:pt x="23115" y="0"/>
                    <a:pt x="1953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3" name="Google Shape;3073;p29"/>
            <p:cNvSpPr/>
            <p:nvPr/>
          </p:nvSpPr>
          <p:spPr>
            <a:xfrm>
              <a:off x="6184175" y="4654800"/>
              <a:ext cx="613200" cy="521200"/>
            </a:xfrm>
            <a:custGeom>
              <a:rect b="b" l="l" r="r" t="t"/>
              <a:pathLst>
                <a:path extrusionOk="0" h="20848" w="24528">
                  <a:moveTo>
                    <a:pt x="6107" y="0"/>
                  </a:moveTo>
                  <a:cubicBezTo>
                    <a:pt x="2745" y="0"/>
                    <a:pt x="0" y="2746"/>
                    <a:pt x="0" y="6107"/>
                  </a:cubicBezTo>
                  <a:lnTo>
                    <a:pt x="0" y="20848"/>
                  </a:lnTo>
                  <a:lnTo>
                    <a:pt x="24528" y="20848"/>
                  </a:lnTo>
                  <a:lnTo>
                    <a:pt x="24528" y="6107"/>
                  </a:lnTo>
                  <a:cubicBezTo>
                    <a:pt x="24528" y="2746"/>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4" name="Google Shape;3074;p29"/>
            <p:cNvSpPr/>
            <p:nvPr/>
          </p:nvSpPr>
          <p:spPr>
            <a:xfrm>
              <a:off x="6147875" y="4856200"/>
              <a:ext cx="134300" cy="319800"/>
            </a:xfrm>
            <a:custGeom>
              <a:rect b="b" l="l" r="r" t="t"/>
              <a:pathLst>
                <a:path extrusionOk="0" h="12792" w="5372">
                  <a:moveTo>
                    <a:pt x="0" y="1"/>
                  </a:moveTo>
                  <a:lnTo>
                    <a:pt x="0" y="12792"/>
                  </a:lnTo>
                  <a:lnTo>
                    <a:pt x="5371" y="12792"/>
                  </a:lnTo>
                  <a:lnTo>
                    <a:pt x="1492" y="1175"/>
                  </a:lnTo>
                  <a:cubicBezTo>
                    <a:pt x="1213" y="1320"/>
                    <a:pt x="1002" y="1406"/>
                    <a:pt x="832" y="1406"/>
                  </a:cubicBezTo>
                  <a:cubicBezTo>
                    <a:pt x="468" y="1406"/>
                    <a:pt x="285" y="1017"/>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5" name="Google Shape;3075;p29"/>
            <p:cNvSpPr/>
            <p:nvPr/>
          </p:nvSpPr>
          <p:spPr>
            <a:xfrm>
              <a:off x="6185150" y="4729400"/>
              <a:ext cx="612225" cy="481925"/>
            </a:xfrm>
            <a:custGeom>
              <a:rect b="b" l="l" r="r" t="t"/>
              <a:pathLst>
                <a:path extrusionOk="0" h="19277" w="24489">
                  <a:moveTo>
                    <a:pt x="22480" y="0"/>
                  </a:moveTo>
                  <a:cubicBezTo>
                    <a:pt x="20013" y="1850"/>
                    <a:pt x="17248" y="3263"/>
                    <a:pt x="14324" y="4158"/>
                  </a:cubicBezTo>
                  <a:cubicBezTo>
                    <a:pt x="9609" y="5570"/>
                    <a:pt x="4437" y="5709"/>
                    <a:pt x="1" y="7659"/>
                  </a:cubicBezTo>
                  <a:lnTo>
                    <a:pt x="1" y="19276"/>
                  </a:lnTo>
                  <a:lnTo>
                    <a:pt x="24489" y="19276"/>
                  </a:lnTo>
                  <a:lnTo>
                    <a:pt x="24489" y="4536"/>
                  </a:lnTo>
                  <a:cubicBezTo>
                    <a:pt x="24489" y="2706"/>
                    <a:pt x="23713" y="1114"/>
                    <a:pt x="2248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6" name="Google Shape;3076;p29"/>
            <p:cNvSpPr/>
            <p:nvPr/>
          </p:nvSpPr>
          <p:spPr>
            <a:xfrm>
              <a:off x="6184675" y="4654800"/>
              <a:ext cx="612700" cy="521200"/>
            </a:xfrm>
            <a:custGeom>
              <a:rect b="b" l="l" r="r" t="t"/>
              <a:pathLst>
                <a:path extrusionOk="0" h="20848" w="24508">
                  <a:moveTo>
                    <a:pt x="6107" y="0"/>
                  </a:moveTo>
                  <a:cubicBezTo>
                    <a:pt x="2745" y="0"/>
                    <a:pt x="20" y="2726"/>
                    <a:pt x="0" y="6107"/>
                  </a:cubicBezTo>
                  <a:lnTo>
                    <a:pt x="0" y="20848"/>
                  </a:lnTo>
                  <a:lnTo>
                    <a:pt x="239" y="20848"/>
                  </a:lnTo>
                  <a:lnTo>
                    <a:pt x="239" y="6227"/>
                  </a:lnTo>
                  <a:cubicBezTo>
                    <a:pt x="239" y="2885"/>
                    <a:pt x="2924" y="179"/>
                    <a:pt x="6246" y="179"/>
                  </a:cubicBezTo>
                  <a:lnTo>
                    <a:pt x="18480" y="179"/>
                  </a:lnTo>
                  <a:cubicBezTo>
                    <a:pt x="21802" y="179"/>
                    <a:pt x="24508" y="2885"/>
                    <a:pt x="24508" y="6227"/>
                  </a:cubicBezTo>
                  <a:lnTo>
                    <a:pt x="24508" y="6107"/>
                  </a:lnTo>
                  <a:cubicBezTo>
                    <a:pt x="24508" y="2746"/>
                    <a:pt x="21802" y="0"/>
                    <a:pt x="1844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7" name="Google Shape;3077;p29"/>
            <p:cNvSpPr/>
            <p:nvPr/>
          </p:nvSpPr>
          <p:spPr>
            <a:xfrm>
              <a:off x="5385475" y="4622475"/>
              <a:ext cx="650525" cy="553525"/>
            </a:xfrm>
            <a:custGeom>
              <a:rect b="b" l="l" r="r" t="t"/>
              <a:pathLst>
                <a:path extrusionOk="0" h="22141" w="26021">
                  <a:moveTo>
                    <a:pt x="6466" y="0"/>
                  </a:moveTo>
                  <a:cubicBezTo>
                    <a:pt x="2905" y="0"/>
                    <a:pt x="1" y="2885"/>
                    <a:pt x="1" y="6465"/>
                  </a:cubicBezTo>
                  <a:lnTo>
                    <a:pt x="1" y="22141"/>
                  </a:lnTo>
                  <a:lnTo>
                    <a:pt x="26020" y="22141"/>
                  </a:lnTo>
                  <a:lnTo>
                    <a:pt x="26020" y="6465"/>
                  </a:lnTo>
                  <a:cubicBezTo>
                    <a:pt x="26020" y="2925"/>
                    <a:pt x="2313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8" name="Google Shape;3078;p29"/>
            <p:cNvSpPr/>
            <p:nvPr/>
          </p:nvSpPr>
          <p:spPr>
            <a:xfrm>
              <a:off x="5422275" y="4654800"/>
              <a:ext cx="612725" cy="521200"/>
            </a:xfrm>
            <a:custGeom>
              <a:rect b="b" l="l" r="r" t="t"/>
              <a:pathLst>
                <a:path extrusionOk="0" h="20848" w="24509">
                  <a:moveTo>
                    <a:pt x="6088" y="0"/>
                  </a:moveTo>
                  <a:cubicBezTo>
                    <a:pt x="2726" y="0"/>
                    <a:pt x="1" y="2746"/>
                    <a:pt x="1" y="6107"/>
                  </a:cubicBezTo>
                  <a:lnTo>
                    <a:pt x="1" y="20848"/>
                  </a:lnTo>
                  <a:lnTo>
                    <a:pt x="24508" y="20848"/>
                  </a:lnTo>
                  <a:lnTo>
                    <a:pt x="24508" y="6107"/>
                  </a:lnTo>
                  <a:cubicBezTo>
                    <a:pt x="2450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9" name="Google Shape;3079;p29"/>
            <p:cNvSpPr/>
            <p:nvPr/>
          </p:nvSpPr>
          <p:spPr>
            <a:xfrm>
              <a:off x="5385475" y="4856200"/>
              <a:ext cx="134300" cy="319800"/>
            </a:xfrm>
            <a:custGeom>
              <a:rect b="b" l="l" r="r" t="t"/>
              <a:pathLst>
                <a:path extrusionOk="0" h="12792" w="5372">
                  <a:moveTo>
                    <a:pt x="1" y="1"/>
                  </a:moveTo>
                  <a:lnTo>
                    <a:pt x="1" y="12792"/>
                  </a:lnTo>
                  <a:lnTo>
                    <a:pt x="5372" y="12792"/>
                  </a:lnTo>
                  <a:lnTo>
                    <a:pt x="1492" y="1175"/>
                  </a:lnTo>
                  <a:cubicBezTo>
                    <a:pt x="1213" y="1320"/>
                    <a:pt x="1003" y="1406"/>
                    <a:pt x="832" y="1406"/>
                  </a:cubicBezTo>
                  <a:cubicBezTo>
                    <a:pt x="468" y="1406"/>
                    <a:pt x="285" y="1017"/>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0" name="Google Shape;3080;p29"/>
            <p:cNvSpPr/>
            <p:nvPr/>
          </p:nvSpPr>
          <p:spPr>
            <a:xfrm>
              <a:off x="5422775" y="4693575"/>
              <a:ext cx="612225" cy="481925"/>
            </a:xfrm>
            <a:custGeom>
              <a:rect b="b" l="l" r="r" t="t"/>
              <a:pathLst>
                <a:path extrusionOk="0" h="19277" w="24489">
                  <a:moveTo>
                    <a:pt x="22479" y="1"/>
                  </a:moveTo>
                  <a:cubicBezTo>
                    <a:pt x="20013" y="1831"/>
                    <a:pt x="17267" y="3263"/>
                    <a:pt x="14323" y="4159"/>
                  </a:cubicBezTo>
                  <a:cubicBezTo>
                    <a:pt x="9629" y="5571"/>
                    <a:pt x="4456" y="5690"/>
                    <a:pt x="0" y="7660"/>
                  </a:cubicBezTo>
                  <a:lnTo>
                    <a:pt x="0" y="19277"/>
                  </a:lnTo>
                  <a:lnTo>
                    <a:pt x="24488" y="19277"/>
                  </a:lnTo>
                  <a:lnTo>
                    <a:pt x="24488" y="4517"/>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1" name="Google Shape;3081;p29"/>
            <p:cNvSpPr/>
            <p:nvPr/>
          </p:nvSpPr>
          <p:spPr>
            <a:xfrm>
              <a:off x="5422775" y="4654800"/>
              <a:ext cx="611725" cy="521200"/>
            </a:xfrm>
            <a:custGeom>
              <a:rect b="b" l="l" r="r" t="t"/>
              <a:pathLst>
                <a:path extrusionOk="0" h="20848" w="24469">
                  <a:moveTo>
                    <a:pt x="6068" y="0"/>
                  </a:moveTo>
                  <a:cubicBezTo>
                    <a:pt x="2706" y="0"/>
                    <a:pt x="0" y="2726"/>
                    <a:pt x="0" y="6107"/>
                  </a:cubicBezTo>
                  <a:lnTo>
                    <a:pt x="0" y="20848"/>
                  </a:lnTo>
                  <a:lnTo>
                    <a:pt x="199" y="20848"/>
                  </a:lnTo>
                  <a:lnTo>
                    <a:pt x="199" y="6227"/>
                  </a:lnTo>
                  <a:cubicBezTo>
                    <a:pt x="199" y="2885"/>
                    <a:pt x="2885" y="179"/>
                    <a:pt x="6207" y="179"/>
                  </a:cubicBezTo>
                  <a:lnTo>
                    <a:pt x="18441" y="179"/>
                  </a:lnTo>
                  <a:cubicBezTo>
                    <a:pt x="21763" y="179"/>
                    <a:pt x="24468" y="2885"/>
                    <a:pt x="24468" y="6227"/>
                  </a:cubicBezTo>
                  <a:lnTo>
                    <a:pt x="24468" y="6107"/>
                  </a:lnTo>
                  <a:cubicBezTo>
                    <a:pt x="24468" y="274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2" name="Google Shape;3082;p29"/>
            <p:cNvSpPr/>
            <p:nvPr/>
          </p:nvSpPr>
          <p:spPr>
            <a:xfrm>
              <a:off x="4622600" y="4622475"/>
              <a:ext cx="650500" cy="553525"/>
            </a:xfrm>
            <a:custGeom>
              <a:rect b="b" l="l" r="r" t="t"/>
              <a:pathLst>
                <a:path extrusionOk="0" h="22141" w="26020">
                  <a:moveTo>
                    <a:pt x="6465" y="0"/>
                  </a:moveTo>
                  <a:cubicBezTo>
                    <a:pt x="2904" y="0"/>
                    <a:pt x="0" y="2885"/>
                    <a:pt x="0" y="6465"/>
                  </a:cubicBezTo>
                  <a:lnTo>
                    <a:pt x="0" y="22141"/>
                  </a:lnTo>
                  <a:lnTo>
                    <a:pt x="26020" y="22141"/>
                  </a:lnTo>
                  <a:lnTo>
                    <a:pt x="26020" y="6465"/>
                  </a:lnTo>
                  <a:cubicBezTo>
                    <a:pt x="26020" y="2925"/>
                    <a:pt x="23135"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3" name="Google Shape;3083;p29"/>
            <p:cNvSpPr/>
            <p:nvPr/>
          </p:nvSpPr>
          <p:spPr>
            <a:xfrm>
              <a:off x="4659900" y="4654800"/>
              <a:ext cx="613200" cy="521200"/>
            </a:xfrm>
            <a:custGeom>
              <a:rect b="b" l="l" r="r" t="t"/>
              <a:pathLst>
                <a:path extrusionOk="0" h="20848" w="24528">
                  <a:moveTo>
                    <a:pt x="6087" y="0"/>
                  </a:moveTo>
                  <a:cubicBezTo>
                    <a:pt x="2745" y="0"/>
                    <a:pt x="0" y="2746"/>
                    <a:pt x="0" y="6107"/>
                  </a:cubicBezTo>
                  <a:lnTo>
                    <a:pt x="0" y="20848"/>
                  </a:lnTo>
                  <a:lnTo>
                    <a:pt x="24528" y="20848"/>
                  </a:lnTo>
                  <a:lnTo>
                    <a:pt x="24528" y="6107"/>
                  </a:lnTo>
                  <a:cubicBezTo>
                    <a:pt x="24528" y="2746"/>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4" name="Google Shape;3084;p29"/>
            <p:cNvSpPr/>
            <p:nvPr/>
          </p:nvSpPr>
          <p:spPr>
            <a:xfrm>
              <a:off x="4622600" y="4856200"/>
              <a:ext cx="134300" cy="319800"/>
            </a:xfrm>
            <a:custGeom>
              <a:rect b="b" l="l" r="r" t="t"/>
              <a:pathLst>
                <a:path extrusionOk="0" h="12792" w="5372">
                  <a:moveTo>
                    <a:pt x="0" y="1"/>
                  </a:moveTo>
                  <a:lnTo>
                    <a:pt x="0" y="12792"/>
                  </a:lnTo>
                  <a:lnTo>
                    <a:pt x="5371" y="12792"/>
                  </a:lnTo>
                  <a:lnTo>
                    <a:pt x="1492" y="1175"/>
                  </a:lnTo>
                  <a:cubicBezTo>
                    <a:pt x="1219" y="1320"/>
                    <a:pt x="1013" y="1406"/>
                    <a:pt x="845" y="1406"/>
                  </a:cubicBezTo>
                  <a:cubicBezTo>
                    <a:pt x="486" y="1406"/>
                    <a:pt x="298" y="1017"/>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5" name="Google Shape;3085;p29"/>
            <p:cNvSpPr/>
            <p:nvPr/>
          </p:nvSpPr>
          <p:spPr>
            <a:xfrm>
              <a:off x="4660875" y="4693575"/>
              <a:ext cx="612225" cy="481925"/>
            </a:xfrm>
            <a:custGeom>
              <a:rect b="b" l="l" r="r" t="t"/>
              <a:pathLst>
                <a:path extrusionOk="0" h="19277" w="24489">
                  <a:moveTo>
                    <a:pt x="22460" y="1"/>
                  </a:moveTo>
                  <a:cubicBezTo>
                    <a:pt x="20013" y="1831"/>
                    <a:pt x="17248" y="3263"/>
                    <a:pt x="14324" y="4159"/>
                  </a:cubicBezTo>
                  <a:cubicBezTo>
                    <a:pt x="9609" y="5571"/>
                    <a:pt x="4437" y="5690"/>
                    <a:pt x="1" y="7660"/>
                  </a:cubicBezTo>
                  <a:lnTo>
                    <a:pt x="1" y="19277"/>
                  </a:lnTo>
                  <a:lnTo>
                    <a:pt x="24489" y="19277"/>
                  </a:lnTo>
                  <a:lnTo>
                    <a:pt x="24489" y="4517"/>
                  </a:lnTo>
                  <a:cubicBezTo>
                    <a:pt x="24489" y="2706"/>
                    <a:pt x="23713" y="1115"/>
                    <a:pt x="2246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6" name="Google Shape;3086;p29"/>
            <p:cNvSpPr/>
            <p:nvPr/>
          </p:nvSpPr>
          <p:spPr>
            <a:xfrm>
              <a:off x="4659900" y="4654800"/>
              <a:ext cx="612700" cy="521200"/>
            </a:xfrm>
            <a:custGeom>
              <a:rect b="b" l="l" r="r" t="t"/>
              <a:pathLst>
                <a:path extrusionOk="0" h="20848" w="24508">
                  <a:moveTo>
                    <a:pt x="6107" y="0"/>
                  </a:moveTo>
                  <a:cubicBezTo>
                    <a:pt x="2745" y="0"/>
                    <a:pt x="40" y="2726"/>
                    <a:pt x="0" y="6107"/>
                  </a:cubicBezTo>
                  <a:lnTo>
                    <a:pt x="0" y="20848"/>
                  </a:lnTo>
                  <a:lnTo>
                    <a:pt x="239" y="20848"/>
                  </a:lnTo>
                  <a:lnTo>
                    <a:pt x="239" y="6227"/>
                  </a:lnTo>
                  <a:cubicBezTo>
                    <a:pt x="239" y="2885"/>
                    <a:pt x="2924" y="179"/>
                    <a:pt x="6246" y="179"/>
                  </a:cubicBezTo>
                  <a:lnTo>
                    <a:pt x="18480" y="179"/>
                  </a:lnTo>
                  <a:cubicBezTo>
                    <a:pt x="21783" y="179"/>
                    <a:pt x="24508" y="2885"/>
                    <a:pt x="24508" y="6227"/>
                  </a:cubicBezTo>
                  <a:lnTo>
                    <a:pt x="24508" y="6107"/>
                  </a:lnTo>
                  <a:cubicBezTo>
                    <a:pt x="24508" y="2746"/>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7" name="Google Shape;3087;p29"/>
            <p:cNvSpPr/>
            <p:nvPr/>
          </p:nvSpPr>
          <p:spPr>
            <a:xfrm>
              <a:off x="3860700" y="4622475"/>
              <a:ext cx="650025" cy="553525"/>
            </a:xfrm>
            <a:custGeom>
              <a:rect b="b" l="l" r="r" t="t"/>
              <a:pathLst>
                <a:path extrusionOk="0" h="22141" w="26001">
                  <a:moveTo>
                    <a:pt x="6466" y="0"/>
                  </a:moveTo>
                  <a:cubicBezTo>
                    <a:pt x="2905" y="0"/>
                    <a:pt x="1" y="2885"/>
                    <a:pt x="1" y="6465"/>
                  </a:cubicBezTo>
                  <a:lnTo>
                    <a:pt x="1" y="22141"/>
                  </a:lnTo>
                  <a:lnTo>
                    <a:pt x="26000" y="22141"/>
                  </a:lnTo>
                  <a:lnTo>
                    <a:pt x="26000" y="6465"/>
                  </a:lnTo>
                  <a:cubicBezTo>
                    <a:pt x="26000" y="2925"/>
                    <a:pt x="2311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8" name="Google Shape;3088;p29"/>
            <p:cNvSpPr/>
            <p:nvPr/>
          </p:nvSpPr>
          <p:spPr>
            <a:xfrm>
              <a:off x="3897000" y="4654800"/>
              <a:ext cx="613225" cy="521200"/>
            </a:xfrm>
            <a:custGeom>
              <a:rect b="b" l="l" r="r" t="t"/>
              <a:pathLst>
                <a:path extrusionOk="0" h="20848" w="24529">
                  <a:moveTo>
                    <a:pt x="6108" y="0"/>
                  </a:moveTo>
                  <a:cubicBezTo>
                    <a:pt x="2746" y="0"/>
                    <a:pt x="1" y="2746"/>
                    <a:pt x="1" y="6107"/>
                  </a:cubicBezTo>
                  <a:lnTo>
                    <a:pt x="1" y="20848"/>
                  </a:lnTo>
                  <a:lnTo>
                    <a:pt x="24528" y="20848"/>
                  </a:lnTo>
                  <a:lnTo>
                    <a:pt x="24528" y="6107"/>
                  </a:lnTo>
                  <a:cubicBezTo>
                    <a:pt x="24528" y="2746"/>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9" name="Google Shape;3089;p29"/>
            <p:cNvSpPr/>
            <p:nvPr/>
          </p:nvSpPr>
          <p:spPr>
            <a:xfrm>
              <a:off x="3860700" y="4856200"/>
              <a:ext cx="134300" cy="319800"/>
            </a:xfrm>
            <a:custGeom>
              <a:rect b="b" l="l" r="r" t="t"/>
              <a:pathLst>
                <a:path extrusionOk="0" h="12792" w="5372">
                  <a:moveTo>
                    <a:pt x="1" y="1"/>
                  </a:moveTo>
                  <a:lnTo>
                    <a:pt x="1" y="12792"/>
                  </a:lnTo>
                  <a:lnTo>
                    <a:pt x="5372" y="12792"/>
                  </a:lnTo>
                  <a:lnTo>
                    <a:pt x="1493" y="1175"/>
                  </a:lnTo>
                  <a:cubicBezTo>
                    <a:pt x="1213" y="1320"/>
                    <a:pt x="1003" y="1406"/>
                    <a:pt x="832" y="1406"/>
                  </a:cubicBezTo>
                  <a:cubicBezTo>
                    <a:pt x="468" y="1406"/>
                    <a:pt x="285" y="1017"/>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0" name="Google Shape;3090;p29"/>
            <p:cNvSpPr/>
            <p:nvPr/>
          </p:nvSpPr>
          <p:spPr>
            <a:xfrm>
              <a:off x="3898000" y="4693575"/>
              <a:ext cx="612225" cy="481925"/>
            </a:xfrm>
            <a:custGeom>
              <a:rect b="b" l="l" r="r" t="t"/>
              <a:pathLst>
                <a:path extrusionOk="0" h="19277" w="24489">
                  <a:moveTo>
                    <a:pt x="22479" y="1"/>
                  </a:moveTo>
                  <a:cubicBezTo>
                    <a:pt x="20013" y="1831"/>
                    <a:pt x="17247" y="3263"/>
                    <a:pt x="14323" y="4159"/>
                  </a:cubicBezTo>
                  <a:cubicBezTo>
                    <a:pt x="9629" y="5571"/>
                    <a:pt x="4456" y="5690"/>
                    <a:pt x="1" y="7660"/>
                  </a:cubicBezTo>
                  <a:lnTo>
                    <a:pt x="1" y="19277"/>
                  </a:lnTo>
                  <a:lnTo>
                    <a:pt x="24488" y="19277"/>
                  </a:lnTo>
                  <a:lnTo>
                    <a:pt x="24488" y="4517"/>
                  </a:lnTo>
                  <a:cubicBezTo>
                    <a:pt x="24488"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1" name="Google Shape;3091;p29"/>
            <p:cNvSpPr/>
            <p:nvPr/>
          </p:nvSpPr>
          <p:spPr>
            <a:xfrm>
              <a:off x="3898000" y="4654800"/>
              <a:ext cx="612225" cy="521200"/>
            </a:xfrm>
            <a:custGeom>
              <a:rect b="b" l="l" r="r" t="t"/>
              <a:pathLst>
                <a:path extrusionOk="0" h="20848" w="24489">
                  <a:moveTo>
                    <a:pt x="6088" y="0"/>
                  </a:moveTo>
                  <a:cubicBezTo>
                    <a:pt x="2726" y="0"/>
                    <a:pt x="1" y="2726"/>
                    <a:pt x="1" y="6107"/>
                  </a:cubicBezTo>
                  <a:lnTo>
                    <a:pt x="1" y="20848"/>
                  </a:lnTo>
                  <a:lnTo>
                    <a:pt x="219" y="20848"/>
                  </a:lnTo>
                  <a:lnTo>
                    <a:pt x="219" y="6227"/>
                  </a:lnTo>
                  <a:cubicBezTo>
                    <a:pt x="219" y="2885"/>
                    <a:pt x="2905" y="179"/>
                    <a:pt x="6247" y="179"/>
                  </a:cubicBezTo>
                  <a:lnTo>
                    <a:pt x="18481" y="179"/>
                  </a:lnTo>
                  <a:cubicBezTo>
                    <a:pt x="21783" y="179"/>
                    <a:pt x="24488" y="2885"/>
                    <a:pt x="24488" y="6227"/>
                  </a:cubicBezTo>
                  <a:lnTo>
                    <a:pt x="24488" y="6107"/>
                  </a:lnTo>
                  <a:cubicBezTo>
                    <a:pt x="24488" y="2746"/>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2" name="Google Shape;3092;p29"/>
            <p:cNvSpPr/>
            <p:nvPr/>
          </p:nvSpPr>
          <p:spPr>
            <a:xfrm>
              <a:off x="429225" y="4827850"/>
              <a:ext cx="650000" cy="758450"/>
            </a:xfrm>
            <a:custGeom>
              <a:rect b="b" l="l" r="r" t="t"/>
              <a:pathLst>
                <a:path extrusionOk="0" h="30338" w="26000">
                  <a:moveTo>
                    <a:pt x="6465" y="1"/>
                  </a:moveTo>
                  <a:cubicBezTo>
                    <a:pt x="2884" y="1"/>
                    <a:pt x="0" y="2905"/>
                    <a:pt x="0" y="6466"/>
                  </a:cubicBezTo>
                  <a:lnTo>
                    <a:pt x="0" y="30337"/>
                  </a:lnTo>
                  <a:lnTo>
                    <a:pt x="26000" y="30337"/>
                  </a:lnTo>
                  <a:lnTo>
                    <a:pt x="26000" y="6466"/>
                  </a:lnTo>
                  <a:cubicBezTo>
                    <a:pt x="26000" y="2885"/>
                    <a:pt x="23095"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3" name="Google Shape;3093;p29"/>
            <p:cNvSpPr/>
            <p:nvPr/>
          </p:nvSpPr>
          <p:spPr>
            <a:xfrm>
              <a:off x="429700"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2"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4" name="Google Shape;3094;p29"/>
            <p:cNvSpPr/>
            <p:nvPr/>
          </p:nvSpPr>
          <p:spPr>
            <a:xfrm>
              <a:off x="944925" y="5061100"/>
              <a:ext cx="134300" cy="525200"/>
            </a:xfrm>
            <a:custGeom>
              <a:rect b="b" l="l" r="r" t="t"/>
              <a:pathLst>
                <a:path extrusionOk="0" h="21008" w="5372">
                  <a:moveTo>
                    <a:pt x="5372" y="1"/>
                  </a:moveTo>
                  <a:cubicBezTo>
                    <a:pt x="5089" y="1009"/>
                    <a:pt x="4907" y="1390"/>
                    <a:pt x="4548" y="1390"/>
                  </a:cubicBezTo>
                  <a:cubicBezTo>
                    <a:pt x="4376" y="1390"/>
                    <a:pt x="4164"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5" name="Google Shape;3095;p29"/>
            <p:cNvSpPr/>
            <p:nvPr/>
          </p:nvSpPr>
          <p:spPr>
            <a:xfrm>
              <a:off x="429700" y="4899475"/>
              <a:ext cx="612225" cy="687325"/>
            </a:xfrm>
            <a:custGeom>
              <a:rect b="b" l="l" r="r" t="t"/>
              <a:pathLst>
                <a:path extrusionOk="0" h="27493" w="24489">
                  <a:moveTo>
                    <a:pt x="2010" y="1"/>
                  </a:moveTo>
                  <a:cubicBezTo>
                    <a:pt x="777" y="1115"/>
                    <a:pt x="1" y="2706"/>
                    <a:pt x="1" y="4516"/>
                  </a:cubicBezTo>
                  <a:lnTo>
                    <a:pt x="1" y="27492"/>
                  </a:lnTo>
                  <a:lnTo>
                    <a:pt x="24489" y="27492"/>
                  </a:lnTo>
                  <a:lnTo>
                    <a:pt x="24489" y="7659"/>
                  </a:lnTo>
                  <a:cubicBezTo>
                    <a:pt x="20033" y="5690"/>
                    <a:pt x="14881" y="5571"/>
                    <a:pt x="10166" y="4138"/>
                  </a:cubicBezTo>
                  <a:cubicBezTo>
                    <a:pt x="7242" y="3243"/>
                    <a:pt x="4477" y="1831"/>
                    <a:pt x="2010" y="1"/>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6" name="Google Shape;3096;p29"/>
            <p:cNvSpPr/>
            <p:nvPr/>
          </p:nvSpPr>
          <p:spPr>
            <a:xfrm>
              <a:off x="430200" y="4860200"/>
              <a:ext cx="612225" cy="726100"/>
            </a:xfrm>
            <a:custGeom>
              <a:rect b="b" l="l" r="r" t="t"/>
              <a:pathLst>
                <a:path extrusionOk="0" h="29044" w="24489">
                  <a:moveTo>
                    <a:pt x="6068" y="0"/>
                  </a:moveTo>
                  <a:cubicBezTo>
                    <a:pt x="2706" y="0"/>
                    <a:pt x="1" y="2725"/>
                    <a:pt x="1" y="6087"/>
                  </a:cubicBezTo>
                  <a:lnTo>
                    <a:pt x="1" y="6207"/>
                  </a:lnTo>
                  <a:cubicBezTo>
                    <a:pt x="1" y="2884"/>
                    <a:pt x="2706" y="179"/>
                    <a:pt x="6028" y="179"/>
                  </a:cubicBezTo>
                  <a:lnTo>
                    <a:pt x="18262" y="179"/>
                  </a:lnTo>
                  <a:cubicBezTo>
                    <a:pt x="21584" y="179"/>
                    <a:pt x="24270" y="2884"/>
                    <a:pt x="24270" y="6207"/>
                  </a:cubicBezTo>
                  <a:lnTo>
                    <a:pt x="24270" y="29043"/>
                  </a:lnTo>
                  <a:lnTo>
                    <a:pt x="24489" y="29043"/>
                  </a:lnTo>
                  <a:lnTo>
                    <a:pt x="24489" y="6087"/>
                  </a:lnTo>
                  <a:cubicBezTo>
                    <a:pt x="24469" y="2725"/>
                    <a:pt x="21763" y="0"/>
                    <a:pt x="18402"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7" name="Google Shape;3097;p29"/>
            <p:cNvSpPr/>
            <p:nvPr/>
          </p:nvSpPr>
          <p:spPr>
            <a:xfrm>
              <a:off x="1191600" y="4827850"/>
              <a:ext cx="650525" cy="758450"/>
            </a:xfrm>
            <a:custGeom>
              <a:rect b="b" l="l" r="r" t="t"/>
              <a:pathLst>
                <a:path extrusionOk="0" h="30338" w="26021">
                  <a:moveTo>
                    <a:pt x="6466" y="1"/>
                  </a:moveTo>
                  <a:cubicBezTo>
                    <a:pt x="2885" y="1"/>
                    <a:pt x="1" y="2905"/>
                    <a:pt x="1" y="6466"/>
                  </a:cubicBezTo>
                  <a:lnTo>
                    <a:pt x="1" y="30337"/>
                  </a:lnTo>
                  <a:lnTo>
                    <a:pt x="26020" y="30337"/>
                  </a:lnTo>
                  <a:lnTo>
                    <a:pt x="26020" y="6466"/>
                  </a:lnTo>
                  <a:cubicBezTo>
                    <a:pt x="26020"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8" name="Google Shape;3098;p29"/>
            <p:cNvSpPr/>
            <p:nvPr/>
          </p:nvSpPr>
          <p:spPr>
            <a:xfrm>
              <a:off x="1192600" y="4860200"/>
              <a:ext cx="612725" cy="726100"/>
            </a:xfrm>
            <a:custGeom>
              <a:rect b="b" l="l" r="r" t="t"/>
              <a:pathLst>
                <a:path extrusionOk="0" h="29044" w="24509">
                  <a:moveTo>
                    <a:pt x="6087"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9" name="Google Shape;3099;p29"/>
            <p:cNvSpPr/>
            <p:nvPr/>
          </p:nvSpPr>
          <p:spPr>
            <a:xfrm>
              <a:off x="1707825" y="5061100"/>
              <a:ext cx="134300" cy="525200"/>
            </a:xfrm>
            <a:custGeom>
              <a:rect b="b" l="l" r="r" t="t"/>
              <a:pathLst>
                <a:path extrusionOk="0" h="21008" w="5372">
                  <a:moveTo>
                    <a:pt x="5371" y="1"/>
                  </a:moveTo>
                  <a:cubicBezTo>
                    <a:pt x="5089" y="1009"/>
                    <a:pt x="4906" y="1390"/>
                    <a:pt x="4548" y="1390"/>
                  </a:cubicBezTo>
                  <a:cubicBezTo>
                    <a:pt x="4376" y="1390"/>
                    <a:pt x="4163" y="1303"/>
                    <a:pt x="3879" y="1154"/>
                  </a:cubicBezTo>
                  <a:lnTo>
                    <a:pt x="0" y="21007"/>
                  </a:lnTo>
                  <a:lnTo>
                    <a:pt x="5371" y="21007"/>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0" name="Google Shape;3100;p29"/>
            <p:cNvSpPr/>
            <p:nvPr/>
          </p:nvSpPr>
          <p:spPr>
            <a:xfrm>
              <a:off x="1192600" y="4899475"/>
              <a:ext cx="612225" cy="687325"/>
            </a:xfrm>
            <a:custGeom>
              <a:rect b="b" l="l" r="r" t="t"/>
              <a:pathLst>
                <a:path extrusionOk="0" h="27493" w="24489">
                  <a:moveTo>
                    <a:pt x="2009" y="1"/>
                  </a:moveTo>
                  <a:cubicBezTo>
                    <a:pt x="756" y="1115"/>
                    <a:pt x="0" y="2706"/>
                    <a:pt x="0" y="4516"/>
                  </a:cubicBezTo>
                  <a:lnTo>
                    <a:pt x="0" y="27492"/>
                  </a:lnTo>
                  <a:lnTo>
                    <a:pt x="24488" y="27492"/>
                  </a:lnTo>
                  <a:lnTo>
                    <a:pt x="24488" y="7659"/>
                  </a:lnTo>
                  <a:cubicBezTo>
                    <a:pt x="20032" y="5690"/>
                    <a:pt x="14860" y="5571"/>
                    <a:pt x="10165" y="4138"/>
                  </a:cubicBezTo>
                  <a:cubicBezTo>
                    <a:pt x="7221" y="3243"/>
                    <a:pt x="4476" y="183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1" name="Google Shape;3101;p29"/>
            <p:cNvSpPr/>
            <p:nvPr/>
          </p:nvSpPr>
          <p:spPr>
            <a:xfrm>
              <a:off x="1192600" y="4860200"/>
              <a:ext cx="612225" cy="726100"/>
            </a:xfrm>
            <a:custGeom>
              <a:rect b="b" l="l" r="r" t="t"/>
              <a:pathLst>
                <a:path extrusionOk="0" h="29044" w="24489">
                  <a:moveTo>
                    <a:pt x="6068" y="0"/>
                  </a:moveTo>
                  <a:cubicBezTo>
                    <a:pt x="2706" y="0"/>
                    <a:pt x="0" y="2725"/>
                    <a:pt x="0" y="6087"/>
                  </a:cubicBezTo>
                  <a:lnTo>
                    <a:pt x="0" y="6207"/>
                  </a:lnTo>
                  <a:cubicBezTo>
                    <a:pt x="0" y="2884"/>
                    <a:pt x="2706" y="179"/>
                    <a:pt x="6008" y="179"/>
                  </a:cubicBezTo>
                  <a:lnTo>
                    <a:pt x="18242" y="179"/>
                  </a:lnTo>
                  <a:cubicBezTo>
                    <a:pt x="21584" y="179"/>
                    <a:pt x="24269" y="2884"/>
                    <a:pt x="24269" y="6207"/>
                  </a:cubicBezTo>
                  <a:lnTo>
                    <a:pt x="24269" y="29043"/>
                  </a:lnTo>
                  <a:lnTo>
                    <a:pt x="24488" y="29043"/>
                  </a:lnTo>
                  <a:lnTo>
                    <a:pt x="24488" y="6087"/>
                  </a:lnTo>
                  <a:cubicBezTo>
                    <a:pt x="24488" y="2725"/>
                    <a:pt x="2174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2" name="Google Shape;3102;p29"/>
            <p:cNvSpPr/>
            <p:nvPr/>
          </p:nvSpPr>
          <p:spPr>
            <a:xfrm>
              <a:off x="1954475" y="4827850"/>
              <a:ext cx="650525" cy="758450"/>
            </a:xfrm>
            <a:custGeom>
              <a:rect b="b" l="l" r="r" t="t"/>
              <a:pathLst>
                <a:path extrusionOk="0" h="30338" w="26021">
                  <a:moveTo>
                    <a:pt x="6466" y="1"/>
                  </a:moveTo>
                  <a:cubicBezTo>
                    <a:pt x="2885" y="1"/>
                    <a:pt x="1" y="2905"/>
                    <a:pt x="1" y="6466"/>
                  </a:cubicBezTo>
                  <a:lnTo>
                    <a:pt x="1" y="30337"/>
                  </a:lnTo>
                  <a:lnTo>
                    <a:pt x="26021" y="30337"/>
                  </a:lnTo>
                  <a:lnTo>
                    <a:pt x="26021" y="6466"/>
                  </a:lnTo>
                  <a:cubicBezTo>
                    <a:pt x="26021"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3" name="Google Shape;3103;p29"/>
            <p:cNvSpPr/>
            <p:nvPr/>
          </p:nvSpPr>
          <p:spPr>
            <a:xfrm>
              <a:off x="1954475" y="4860200"/>
              <a:ext cx="613225" cy="726100"/>
            </a:xfrm>
            <a:custGeom>
              <a:rect b="b" l="l" r="r" t="t"/>
              <a:pathLst>
                <a:path extrusionOk="0" h="29044" w="24529">
                  <a:moveTo>
                    <a:pt x="6108" y="0"/>
                  </a:moveTo>
                  <a:cubicBezTo>
                    <a:pt x="2746" y="0"/>
                    <a:pt x="1" y="2725"/>
                    <a:pt x="1" y="6087"/>
                  </a:cubicBezTo>
                  <a:lnTo>
                    <a:pt x="1" y="29043"/>
                  </a:lnTo>
                  <a:lnTo>
                    <a:pt x="24529" y="29043"/>
                  </a:lnTo>
                  <a:lnTo>
                    <a:pt x="24529" y="6087"/>
                  </a:lnTo>
                  <a:cubicBezTo>
                    <a:pt x="24529"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4" name="Google Shape;3104;p29"/>
            <p:cNvSpPr/>
            <p:nvPr/>
          </p:nvSpPr>
          <p:spPr>
            <a:xfrm>
              <a:off x="2470200" y="5061100"/>
              <a:ext cx="134300" cy="525200"/>
            </a:xfrm>
            <a:custGeom>
              <a:rect b="b" l="l" r="r" t="t"/>
              <a:pathLst>
                <a:path extrusionOk="0" h="21008" w="5372">
                  <a:moveTo>
                    <a:pt x="5372" y="1"/>
                  </a:moveTo>
                  <a:cubicBezTo>
                    <a:pt x="5076" y="1009"/>
                    <a:pt x="4889" y="1390"/>
                    <a:pt x="4535" y="1390"/>
                  </a:cubicBezTo>
                  <a:cubicBezTo>
                    <a:pt x="4365" y="1390"/>
                    <a:pt x="4157"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5" name="Google Shape;3105;p29"/>
            <p:cNvSpPr/>
            <p:nvPr/>
          </p:nvSpPr>
          <p:spPr>
            <a:xfrm>
              <a:off x="1954475" y="4899475"/>
              <a:ext cx="612725" cy="687325"/>
            </a:xfrm>
            <a:custGeom>
              <a:rect b="b" l="l" r="r" t="t"/>
              <a:pathLst>
                <a:path extrusionOk="0" h="27493" w="24509">
                  <a:moveTo>
                    <a:pt x="2010" y="1"/>
                  </a:moveTo>
                  <a:cubicBezTo>
                    <a:pt x="777" y="1115"/>
                    <a:pt x="1" y="2706"/>
                    <a:pt x="1" y="4516"/>
                  </a:cubicBezTo>
                  <a:lnTo>
                    <a:pt x="1" y="27492"/>
                  </a:lnTo>
                  <a:lnTo>
                    <a:pt x="24509" y="27492"/>
                  </a:lnTo>
                  <a:lnTo>
                    <a:pt x="24509" y="7659"/>
                  </a:lnTo>
                  <a:cubicBezTo>
                    <a:pt x="20053" y="5690"/>
                    <a:pt x="14881" y="5571"/>
                    <a:pt x="10166" y="4138"/>
                  </a:cubicBezTo>
                  <a:cubicBezTo>
                    <a:pt x="7242" y="3243"/>
                    <a:pt x="4477"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6" name="Google Shape;3106;p29"/>
            <p:cNvSpPr/>
            <p:nvPr/>
          </p:nvSpPr>
          <p:spPr>
            <a:xfrm>
              <a:off x="1954475" y="4860200"/>
              <a:ext cx="612725" cy="726100"/>
            </a:xfrm>
            <a:custGeom>
              <a:rect b="b" l="l" r="r" t="t"/>
              <a:pathLst>
                <a:path extrusionOk="0" h="29044" w="24509">
                  <a:moveTo>
                    <a:pt x="6068" y="0"/>
                  </a:moveTo>
                  <a:cubicBezTo>
                    <a:pt x="2726" y="0"/>
                    <a:pt x="1" y="2725"/>
                    <a:pt x="1" y="6087"/>
                  </a:cubicBezTo>
                  <a:lnTo>
                    <a:pt x="1" y="6207"/>
                  </a:lnTo>
                  <a:cubicBezTo>
                    <a:pt x="1" y="2884"/>
                    <a:pt x="2726" y="179"/>
                    <a:pt x="6028" y="179"/>
                  </a:cubicBezTo>
                  <a:lnTo>
                    <a:pt x="18262" y="179"/>
                  </a:lnTo>
                  <a:cubicBezTo>
                    <a:pt x="21584" y="179"/>
                    <a:pt x="24270" y="2884"/>
                    <a:pt x="24270" y="6207"/>
                  </a:cubicBezTo>
                  <a:lnTo>
                    <a:pt x="24270" y="29043"/>
                  </a:lnTo>
                  <a:lnTo>
                    <a:pt x="24509" y="29043"/>
                  </a:lnTo>
                  <a:lnTo>
                    <a:pt x="24509" y="6087"/>
                  </a:lnTo>
                  <a:cubicBezTo>
                    <a:pt x="24509"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7" name="Google Shape;3107;p29"/>
            <p:cNvSpPr/>
            <p:nvPr/>
          </p:nvSpPr>
          <p:spPr>
            <a:xfrm>
              <a:off x="2716875" y="4827850"/>
              <a:ext cx="650025" cy="758450"/>
            </a:xfrm>
            <a:custGeom>
              <a:rect b="b" l="l" r="r" t="t"/>
              <a:pathLst>
                <a:path extrusionOk="0" h="30338" w="26001">
                  <a:moveTo>
                    <a:pt x="6466" y="1"/>
                  </a:moveTo>
                  <a:cubicBezTo>
                    <a:pt x="2885" y="1"/>
                    <a:pt x="0" y="2905"/>
                    <a:pt x="0" y="6466"/>
                  </a:cubicBezTo>
                  <a:lnTo>
                    <a:pt x="0" y="30337"/>
                  </a:lnTo>
                  <a:lnTo>
                    <a:pt x="26000" y="30337"/>
                  </a:lnTo>
                  <a:lnTo>
                    <a:pt x="26000" y="6466"/>
                  </a:lnTo>
                  <a:cubicBezTo>
                    <a:pt x="26000"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8" name="Google Shape;3108;p29"/>
            <p:cNvSpPr/>
            <p:nvPr/>
          </p:nvSpPr>
          <p:spPr>
            <a:xfrm>
              <a:off x="2716875" y="4860200"/>
              <a:ext cx="612725" cy="726100"/>
            </a:xfrm>
            <a:custGeom>
              <a:rect b="b" l="l" r="r" t="t"/>
              <a:pathLst>
                <a:path extrusionOk="0" h="29044" w="24509">
                  <a:moveTo>
                    <a:pt x="6088"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9" name="Google Shape;3109;p29"/>
            <p:cNvSpPr/>
            <p:nvPr/>
          </p:nvSpPr>
          <p:spPr>
            <a:xfrm>
              <a:off x="3232600" y="5061100"/>
              <a:ext cx="134300" cy="525200"/>
            </a:xfrm>
            <a:custGeom>
              <a:rect b="b" l="l" r="r" t="t"/>
              <a:pathLst>
                <a:path extrusionOk="0" h="21008" w="5372">
                  <a:moveTo>
                    <a:pt x="5371" y="1"/>
                  </a:moveTo>
                  <a:cubicBezTo>
                    <a:pt x="5089" y="1009"/>
                    <a:pt x="4906" y="1390"/>
                    <a:pt x="4548" y="1390"/>
                  </a:cubicBezTo>
                  <a:cubicBezTo>
                    <a:pt x="4375" y="1390"/>
                    <a:pt x="4163" y="1303"/>
                    <a:pt x="3879" y="1154"/>
                  </a:cubicBezTo>
                  <a:lnTo>
                    <a:pt x="0" y="21007"/>
                  </a:lnTo>
                  <a:lnTo>
                    <a:pt x="5371" y="21007"/>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0" name="Google Shape;3110;p29"/>
            <p:cNvSpPr/>
            <p:nvPr/>
          </p:nvSpPr>
          <p:spPr>
            <a:xfrm>
              <a:off x="2716875" y="4899475"/>
              <a:ext cx="612225" cy="687325"/>
            </a:xfrm>
            <a:custGeom>
              <a:rect b="b" l="l" r="r" t="t"/>
              <a:pathLst>
                <a:path extrusionOk="0" h="27493" w="24489">
                  <a:moveTo>
                    <a:pt x="2010" y="1"/>
                  </a:moveTo>
                  <a:cubicBezTo>
                    <a:pt x="776" y="1115"/>
                    <a:pt x="0" y="2706"/>
                    <a:pt x="0" y="4516"/>
                  </a:cubicBezTo>
                  <a:lnTo>
                    <a:pt x="0" y="27492"/>
                  </a:lnTo>
                  <a:lnTo>
                    <a:pt x="24488" y="27492"/>
                  </a:lnTo>
                  <a:lnTo>
                    <a:pt x="24488" y="7659"/>
                  </a:lnTo>
                  <a:cubicBezTo>
                    <a:pt x="20032" y="5690"/>
                    <a:pt x="14860" y="5571"/>
                    <a:pt x="10166" y="4138"/>
                  </a:cubicBezTo>
                  <a:cubicBezTo>
                    <a:pt x="7221" y="3243"/>
                    <a:pt x="4476"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1" name="Google Shape;3111;p29"/>
            <p:cNvSpPr/>
            <p:nvPr/>
          </p:nvSpPr>
          <p:spPr>
            <a:xfrm>
              <a:off x="2717375" y="4860200"/>
              <a:ext cx="612225" cy="726100"/>
            </a:xfrm>
            <a:custGeom>
              <a:rect b="b" l="l" r="r" t="t"/>
              <a:pathLst>
                <a:path extrusionOk="0" h="29044" w="24489">
                  <a:moveTo>
                    <a:pt x="6068" y="0"/>
                  </a:moveTo>
                  <a:cubicBezTo>
                    <a:pt x="2706" y="0"/>
                    <a:pt x="0" y="2725"/>
                    <a:pt x="0" y="6087"/>
                  </a:cubicBezTo>
                  <a:lnTo>
                    <a:pt x="0" y="6207"/>
                  </a:lnTo>
                  <a:cubicBezTo>
                    <a:pt x="0" y="2884"/>
                    <a:pt x="2706" y="179"/>
                    <a:pt x="6028" y="179"/>
                  </a:cubicBezTo>
                  <a:lnTo>
                    <a:pt x="18262" y="179"/>
                  </a:lnTo>
                  <a:cubicBezTo>
                    <a:pt x="21584" y="179"/>
                    <a:pt x="24269" y="2884"/>
                    <a:pt x="24269" y="6207"/>
                  </a:cubicBezTo>
                  <a:lnTo>
                    <a:pt x="24269" y="29043"/>
                  </a:lnTo>
                  <a:lnTo>
                    <a:pt x="24488" y="29043"/>
                  </a:lnTo>
                  <a:lnTo>
                    <a:pt x="24488" y="6087"/>
                  </a:lnTo>
                  <a:cubicBezTo>
                    <a:pt x="2446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2" name="Google Shape;3112;p29"/>
            <p:cNvSpPr/>
            <p:nvPr/>
          </p:nvSpPr>
          <p:spPr>
            <a:xfrm>
              <a:off x="3479750" y="4827850"/>
              <a:ext cx="650025" cy="758450"/>
            </a:xfrm>
            <a:custGeom>
              <a:rect b="b" l="l" r="r" t="t"/>
              <a:pathLst>
                <a:path extrusionOk="0" h="30338" w="26001">
                  <a:moveTo>
                    <a:pt x="6446" y="1"/>
                  </a:moveTo>
                  <a:cubicBezTo>
                    <a:pt x="2885" y="1"/>
                    <a:pt x="1" y="2905"/>
                    <a:pt x="1" y="6466"/>
                  </a:cubicBezTo>
                  <a:lnTo>
                    <a:pt x="1" y="30337"/>
                  </a:lnTo>
                  <a:lnTo>
                    <a:pt x="26001" y="30337"/>
                  </a:lnTo>
                  <a:lnTo>
                    <a:pt x="26001" y="6466"/>
                  </a:lnTo>
                  <a:cubicBezTo>
                    <a:pt x="26001"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3" name="Google Shape;3113;p29"/>
            <p:cNvSpPr/>
            <p:nvPr/>
          </p:nvSpPr>
          <p:spPr>
            <a:xfrm>
              <a:off x="3479250" y="4860200"/>
              <a:ext cx="613225" cy="726100"/>
            </a:xfrm>
            <a:custGeom>
              <a:rect b="b" l="l" r="r" t="t"/>
              <a:pathLst>
                <a:path extrusionOk="0" h="29044" w="24529">
                  <a:moveTo>
                    <a:pt x="6108" y="0"/>
                  </a:moveTo>
                  <a:cubicBezTo>
                    <a:pt x="2746" y="0"/>
                    <a:pt x="1" y="2725"/>
                    <a:pt x="1" y="6087"/>
                  </a:cubicBezTo>
                  <a:lnTo>
                    <a:pt x="1" y="29043"/>
                  </a:lnTo>
                  <a:lnTo>
                    <a:pt x="24529" y="29043"/>
                  </a:lnTo>
                  <a:lnTo>
                    <a:pt x="24529" y="6087"/>
                  </a:lnTo>
                  <a:cubicBezTo>
                    <a:pt x="24529" y="2725"/>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4" name="Google Shape;3114;p29"/>
            <p:cNvSpPr/>
            <p:nvPr/>
          </p:nvSpPr>
          <p:spPr>
            <a:xfrm>
              <a:off x="3994975" y="5061100"/>
              <a:ext cx="134300" cy="525200"/>
            </a:xfrm>
            <a:custGeom>
              <a:rect b="b" l="l" r="r" t="t"/>
              <a:pathLst>
                <a:path extrusionOk="0" h="21008" w="5372">
                  <a:moveTo>
                    <a:pt x="5372" y="1"/>
                  </a:moveTo>
                  <a:cubicBezTo>
                    <a:pt x="5089" y="1009"/>
                    <a:pt x="4907" y="1390"/>
                    <a:pt x="4548" y="1390"/>
                  </a:cubicBezTo>
                  <a:cubicBezTo>
                    <a:pt x="4376" y="1390"/>
                    <a:pt x="4163"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5" name="Google Shape;3115;p29"/>
            <p:cNvSpPr/>
            <p:nvPr/>
          </p:nvSpPr>
          <p:spPr>
            <a:xfrm>
              <a:off x="3479250" y="4899475"/>
              <a:ext cx="612725" cy="687325"/>
            </a:xfrm>
            <a:custGeom>
              <a:rect b="b" l="l" r="r" t="t"/>
              <a:pathLst>
                <a:path extrusionOk="0" h="27493" w="24509">
                  <a:moveTo>
                    <a:pt x="2030" y="1"/>
                  </a:moveTo>
                  <a:cubicBezTo>
                    <a:pt x="777" y="1115"/>
                    <a:pt x="1" y="2706"/>
                    <a:pt x="1" y="4516"/>
                  </a:cubicBezTo>
                  <a:lnTo>
                    <a:pt x="1" y="27492"/>
                  </a:lnTo>
                  <a:lnTo>
                    <a:pt x="24509" y="27492"/>
                  </a:lnTo>
                  <a:lnTo>
                    <a:pt x="24509" y="7659"/>
                  </a:lnTo>
                  <a:cubicBezTo>
                    <a:pt x="20053" y="5690"/>
                    <a:pt x="14881" y="5571"/>
                    <a:pt x="10186" y="4138"/>
                  </a:cubicBezTo>
                  <a:cubicBezTo>
                    <a:pt x="7242" y="3243"/>
                    <a:pt x="4477" y="1831"/>
                    <a:pt x="203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6" name="Google Shape;3116;p29"/>
            <p:cNvSpPr/>
            <p:nvPr/>
          </p:nvSpPr>
          <p:spPr>
            <a:xfrm>
              <a:off x="3479250" y="4860200"/>
              <a:ext cx="612725" cy="726100"/>
            </a:xfrm>
            <a:custGeom>
              <a:rect b="b" l="l" r="r" t="t"/>
              <a:pathLst>
                <a:path extrusionOk="0" h="29044" w="24509">
                  <a:moveTo>
                    <a:pt x="6068" y="0"/>
                  </a:moveTo>
                  <a:cubicBezTo>
                    <a:pt x="2726" y="0"/>
                    <a:pt x="1" y="2725"/>
                    <a:pt x="1" y="6087"/>
                  </a:cubicBezTo>
                  <a:lnTo>
                    <a:pt x="1" y="6207"/>
                  </a:lnTo>
                  <a:cubicBezTo>
                    <a:pt x="1" y="2884"/>
                    <a:pt x="2726" y="179"/>
                    <a:pt x="6028" y="179"/>
                  </a:cubicBezTo>
                  <a:lnTo>
                    <a:pt x="18262" y="179"/>
                  </a:lnTo>
                  <a:cubicBezTo>
                    <a:pt x="21584" y="179"/>
                    <a:pt x="24270" y="2884"/>
                    <a:pt x="24270" y="6207"/>
                  </a:cubicBezTo>
                  <a:lnTo>
                    <a:pt x="24270" y="29043"/>
                  </a:lnTo>
                  <a:lnTo>
                    <a:pt x="24509" y="29043"/>
                  </a:lnTo>
                  <a:lnTo>
                    <a:pt x="24509" y="6087"/>
                  </a:lnTo>
                  <a:cubicBezTo>
                    <a:pt x="24509" y="2725"/>
                    <a:pt x="21763" y="0"/>
                    <a:pt x="18402"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7" name="Google Shape;3117;p29"/>
            <p:cNvSpPr/>
            <p:nvPr/>
          </p:nvSpPr>
          <p:spPr>
            <a:xfrm>
              <a:off x="6528800" y="4827850"/>
              <a:ext cx="650025" cy="758450"/>
            </a:xfrm>
            <a:custGeom>
              <a:rect b="b" l="l" r="r" t="t"/>
              <a:pathLst>
                <a:path extrusionOk="0" h="30338" w="26001">
                  <a:moveTo>
                    <a:pt x="6466" y="1"/>
                  </a:moveTo>
                  <a:cubicBezTo>
                    <a:pt x="2905" y="1"/>
                    <a:pt x="1" y="2885"/>
                    <a:pt x="1" y="6466"/>
                  </a:cubicBezTo>
                  <a:lnTo>
                    <a:pt x="1" y="30337"/>
                  </a:lnTo>
                  <a:lnTo>
                    <a:pt x="26001" y="30337"/>
                  </a:lnTo>
                  <a:lnTo>
                    <a:pt x="26001" y="6466"/>
                  </a:lnTo>
                  <a:cubicBezTo>
                    <a:pt x="26001" y="2905"/>
                    <a:pt x="23116"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8" name="Google Shape;3118;p29"/>
            <p:cNvSpPr/>
            <p:nvPr/>
          </p:nvSpPr>
          <p:spPr>
            <a:xfrm>
              <a:off x="6566100"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9" name="Google Shape;3119;p29"/>
            <p:cNvSpPr/>
            <p:nvPr/>
          </p:nvSpPr>
          <p:spPr>
            <a:xfrm>
              <a:off x="6528800" y="5061100"/>
              <a:ext cx="134300" cy="525200"/>
            </a:xfrm>
            <a:custGeom>
              <a:rect b="b" l="l" r="r" t="t"/>
              <a:pathLst>
                <a:path extrusionOk="0" h="21008" w="5372">
                  <a:moveTo>
                    <a:pt x="1" y="1"/>
                  </a:moveTo>
                  <a:lnTo>
                    <a:pt x="1" y="21007"/>
                  </a:lnTo>
                  <a:lnTo>
                    <a:pt x="5372" y="21007"/>
                  </a:lnTo>
                  <a:lnTo>
                    <a:pt x="1493" y="1154"/>
                  </a:lnTo>
                  <a:cubicBezTo>
                    <a:pt x="1209" y="1303"/>
                    <a:pt x="996" y="1390"/>
                    <a:pt x="824" y="1390"/>
                  </a:cubicBezTo>
                  <a:cubicBezTo>
                    <a:pt x="466"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0" name="Google Shape;3120;p29"/>
            <p:cNvSpPr/>
            <p:nvPr/>
          </p:nvSpPr>
          <p:spPr>
            <a:xfrm>
              <a:off x="6566600" y="4899475"/>
              <a:ext cx="612225" cy="687325"/>
            </a:xfrm>
            <a:custGeom>
              <a:rect b="b" l="l" r="r" t="t"/>
              <a:pathLst>
                <a:path extrusionOk="0" h="27493" w="24489">
                  <a:moveTo>
                    <a:pt x="22479" y="1"/>
                  </a:moveTo>
                  <a:cubicBezTo>
                    <a:pt x="20013" y="1831"/>
                    <a:pt x="17268" y="3243"/>
                    <a:pt x="14323" y="4138"/>
                  </a:cubicBezTo>
                  <a:cubicBezTo>
                    <a:pt x="9629" y="5571"/>
                    <a:pt x="4457" y="5690"/>
                    <a:pt x="1" y="7659"/>
                  </a:cubicBezTo>
                  <a:lnTo>
                    <a:pt x="1" y="27492"/>
                  </a:lnTo>
                  <a:lnTo>
                    <a:pt x="24489" y="27492"/>
                  </a:lnTo>
                  <a:lnTo>
                    <a:pt x="24489" y="4516"/>
                  </a:lnTo>
                  <a:cubicBezTo>
                    <a:pt x="24489" y="2706"/>
                    <a:pt x="23733" y="1115"/>
                    <a:pt x="22479" y="1"/>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1" name="Google Shape;3121;p29"/>
            <p:cNvSpPr/>
            <p:nvPr/>
          </p:nvSpPr>
          <p:spPr>
            <a:xfrm>
              <a:off x="6566600" y="4860200"/>
              <a:ext cx="611725" cy="726100"/>
            </a:xfrm>
            <a:custGeom>
              <a:rect b="b" l="l" r="r" t="t"/>
              <a:pathLst>
                <a:path extrusionOk="0" h="29044" w="24469">
                  <a:moveTo>
                    <a:pt x="6068" y="0"/>
                  </a:moveTo>
                  <a:cubicBezTo>
                    <a:pt x="2706" y="0"/>
                    <a:pt x="1" y="2725"/>
                    <a:pt x="1" y="6087"/>
                  </a:cubicBezTo>
                  <a:lnTo>
                    <a:pt x="1" y="29043"/>
                  </a:lnTo>
                  <a:lnTo>
                    <a:pt x="200" y="29043"/>
                  </a:lnTo>
                  <a:lnTo>
                    <a:pt x="200" y="6207"/>
                  </a:lnTo>
                  <a:cubicBezTo>
                    <a:pt x="200" y="2884"/>
                    <a:pt x="2885" y="179"/>
                    <a:pt x="6207" y="179"/>
                  </a:cubicBezTo>
                  <a:lnTo>
                    <a:pt x="18461" y="179"/>
                  </a:lnTo>
                  <a:cubicBezTo>
                    <a:pt x="21763" y="179"/>
                    <a:pt x="24469" y="2884"/>
                    <a:pt x="24469" y="6207"/>
                  </a:cubicBezTo>
                  <a:lnTo>
                    <a:pt x="24469" y="6087"/>
                  </a:lnTo>
                  <a:cubicBezTo>
                    <a:pt x="24469" y="2725"/>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2" name="Google Shape;3122;p29"/>
            <p:cNvSpPr/>
            <p:nvPr/>
          </p:nvSpPr>
          <p:spPr>
            <a:xfrm>
              <a:off x="5766425" y="4827850"/>
              <a:ext cx="650500" cy="758450"/>
            </a:xfrm>
            <a:custGeom>
              <a:rect b="b" l="l" r="r" t="t"/>
              <a:pathLst>
                <a:path extrusionOk="0" h="30338" w="26020">
                  <a:moveTo>
                    <a:pt x="6465" y="1"/>
                  </a:moveTo>
                  <a:cubicBezTo>
                    <a:pt x="2925" y="1"/>
                    <a:pt x="0" y="2885"/>
                    <a:pt x="0" y="6466"/>
                  </a:cubicBezTo>
                  <a:lnTo>
                    <a:pt x="0" y="30337"/>
                  </a:lnTo>
                  <a:lnTo>
                    <a:pt x="26020" y="30337"/>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3" name="Google Shape;3123;p29"/>
            <p:cNvSpPr/>
            <p:nvPr/>
          </p:nvSpPr>
          <p:spPr>
            <a:xfrm>
              <a:off x="5803225" y="4860200"/>
              <a:ext cx="613225" cy="726100"/>
            </a:xfrm>
            <a:custGeom>
              <a:rect b="b" l="l" r="r" t="t"/>
              <a:pathLst>
                <a:path extrusionOk="0" h="29044" w="24529">
                  <a:moveTo>
                    <a:pt x="6088" y="0"/>
                  </a:moveTo>
                  <a:cubicBezTo>
                    <a:pt x="2726" y="0"/>
                    <a:pt x="0" y="2725"/>
                    <a:pt x="0" y="6087"/>
                  </a:cubicBezTo>
                  <a:lnTo>
                    <a:pt x="0" y="29043"/>
                  </a:lnTo>
                  <a:lnTo>
                    <a:pt x="24528" y="29043"/>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4" name="Google Shape;3124;p29"/>
            <p:cNvSpPr/>
            <p:nvPr/>
          </p:nvSpPr>
          <p:spPr>
            <a:xfrm>
              <a:off x="5766425" y="5061100"/>
              <a:ext cx="134300" cy="525200"/>
            </a:xfrm>
            <a:custGeom>
              <a:rect b="b" l="l" r="r" t="t"/>
              <a:pathLst>
                <a:path extrusionOk="0" h="21008" w="5372">
                  <a:moveTo>
                    <a:pt x="0" y="1"/>
                  </a:moveTo>
                  <a:lnTo>
                    <a:pt x="0" y="21007"/>
                  </a:lnTo>
                  <a:lnTo>
                    <a:pt x="5371" y="21007"/>
                  </a:lnTo>
                  <a:lnTo>
                    <a:pt x="1492" y="1154"/>
                  </a:lnTo>
                  <a:cubicBezTo>
                    <a:pt x="1209" y="1303"/>
                    <a:pt x="998" y="1390"/>
                    <a:pt x="828" y="1390"/>
                  </a:cubicBezTo>
                  <a:cubicBezTo>
                    <a:pt x="474" y="1390"/>
                    <a:pt x="296"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5" name="Google Shape;3125;p29"/>
            <p:cNvSpPr/>
            <p:nvPr/>
          </p:nvSpPr>
          <p:spPr>
            <a:xfrm>
              <a:off x="5803725" y="4899475"/>
              <a:ext cx="612725" cy="687325"/>
            </a:xfrm>
            <a:custGeom>
              <a:rect b="b" l="l" r="r" t="t"/>
              <a:pathLst>
                <a:path extrusionOk="0" h="27493" w="24509">
                  <a:moveTo>
                    <a:pt x="22479" y="1"/>
                  </a:moveTo>
                  <a:cubicBezTo>
                    <a:pt x="20032" y="1831"/>
                    <a:pt x="17267" y="3243"/>
                    <a:pt x="14323" y="4138"/>
                  </a:cubicBezTo>
                  <a:cubicBezTo>
                    <a:pt x="9628" y="5571"/>
                    <a:pt x="4456" y="5690"/>
                    <a:pt x="0" y="7659"/>
                  </a:cubicBezTo>
                  <a:lnTo>
                    <a:pt x="0" y="27492"/>
                  </a:lnTo>
                  <a:lnTo>
                    <a:pt x="24508" y="27492"/>
                  </a:lnTo>
                  <a:lnTo>
                    <a:pt x="24508" y="4516"/>
                  </a:lnTo>
                  <a:cubicBezTo>
                    <a:pt x="2450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6" name="Google Shape;3126;p29"/>
            <p:cNvSpPr/>
            <p:nvPr/>
          </p:nvSpPr>
          <p:spPr>
            <a:xfrm>
              <a:off x="5803725" y="4860200"/>
              <a:ext cx="612725" cy="726100"/>
            </a:xfrm>
            <a:custGeom>
              <a:rect b="b" l="l" r="r" t="t"/>
              <a:pathLst>
                <a:path extrusionOk="0" h="29044" w="24509">
                  <a:moveTo>
                    <a:pt x="6087" y="0"/>
                  </a:moveTo>
                  <a:cubicBezTo>
                    <a:pt x="2745" y="0"/>
                    <a:pt x="0" y="2725"/>
                    <a:pt x="0" y="6087"/>
                  </a:cubicBezTo>
                  <a:lnTo>
                    <a:pt x="0" y="29043"/>
                  </a:lnTo>
                  <a:lnTo>
                    <a:pt x="219" y="29043"/>
                  </a:lnTo>
                  <a:lnTo>
                    <a:pt x="219" y="6207"/>
                  </a:lnTo>
                  <a:cubicBezTo>
                    <a:pt x="219" y="2884"/>
                    <a:pt x="2905" y="179"/>
                    <a:pt x="6247" y="179"/>
                  </a:cubicBezTo>
                  <a:lnTo>
                    <a:pt x="18481" y="179"/>
                  </a:lnTo>
                  <a:cubicBezTo>
                    <a:pt x="21783" y="179"/>
                    <a:pt x="24508" y="2884"/>
                    <a:pt x="24508" y="6207"/>
                  </a:cubicBezTo>
                  <a:lnTo>
                    <a:pt x="24508" y="6087"/>
                  </a:lnTo>
                  <a:cubicBezTo>
                    <a:pt x="24508"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7" name="Google Shape;3127;p29"/>
            <p:cNvSpPr/>
            <p:nvPr/>
          </p:nvSpPr>
          <p:spPr>
            <a:xfrm>
              <a:off x="5004025" y="4827850"/>
              <a:ext cx="650025" cy="758450"/>
            </a:xfrm>
            <a:custGeom>
              <a:rect b="b" l="l" r="r" t="t"/>
              <a:pathLst>
                <a:path extrusionOk="0" h="30338" w="26001">
                  <a:moveTo>
                    <a:pt x="6466" y="1"/>
                  </a:moveTo>
                  <a:cubicBezTo>
                    <a:pt x="2905" y="1"/>
                    <a:pt x="1" y="2885"/>
                    <a:pt x="1" y="6466"/>
                  </a:cubicBezTo>
                  <a:lnTo>
                    <a:pt x="1" y="30337"/>
                  </a:lnTo>
                  <a:lnTo>
                    <a:pt x="26001" y="30337"/>
                  </a:lnTo>
                  <a:lnTo>
                    <a:pt x="26001" y="6466"/>
                  </a:lnTo>
                  <a:cubicBezTo>
                    <a:pt x="26001" y="2905"/>
                    <a:pt x="2311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8" name="Google Shape;3128;p29"/>
            <p:cNvSpPr/>
            <p:nvPr/>
          </p:nvSpPr>
          <p:spPr>
            <a:xfrm>
              <a:off x="5041325"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9" name="Google Shape;3129;p29"/>
            <p:cNvSpPr/>
            <p:nvPr/>
          </p:nvSpPr>
          <p:spPr>
            <a:xfrm>
              <a:off x="5004025" y="5061100"/>
              <a:ext cx="134300" cy="525200"/>
            </a:xfrm>
            <a:custGeom>
              <a:rect b="b" l="l" r="r" t="t"/>
              <a:pathLst>
                <a:path extrusionOk="0" h="21008" w="5372">
                  <a:moveTo>
                    <a:pt x="1" y="1"/>
                  </a:moveTo>
                  <a:lnTo>
                    <a:pt x="1" y="21007"/>
                  </a:lnTo>
                  <a:lnTo>
                    <a:pt x="5372" y="21007"/>
                  </a:lnTo>
                  <a:lnTo>
                    <a:pt x="1493" y="1154"/>
                  </a:lnTo>
                  <a:cubicBezTo>
                    <a:pt x="1209" y="1303"/>
                    <a:pt x="996" y="1390"/>
                    <a:pt x="824" y="1390"/>
                  </a:cubicBezTo>
                  <a:cubicBezTo>
                    <a:pt x="466"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0" name="Google Shape;3130;p29"/>
            <p:cNvSpPr/>
            <p:nvPr/>
          </p:nvSpPr>
          <p:spPr>
            <a:xfrm>
              <a:off x="5041825" y="4899475"/>
              <a:ext cx="612225" cy="687325"/>
            </a:xfrm>
            <a:custGeom>
              <a:rect b="b" l="l" r="r" t="t"/>
              <a:pathLst>
                <a:path extrusionOk="0" h="27493" w="24489">
                  <a:moveTo>
                    <a:pt x="22479" y="1"/>
                  </a:moveTo>
                  <a:cubicBezTo>
                    <a:pt x="20013" y="1831"/>
                    <a:pt x="17248" y="3243"/>
                    <a:pt x="14323" y="4138"/>
                  </a:cubicBezTo>
                  <a:cubicBezTo>
                    <a:pt x="9629" y="5571"/>
                    <a:pt x="4457" y="5690"/>
                    <a:pt x="1" y="7659"/>
                  </a:cubicBezTo>
                  <a:lnTo>
                    <a:pt x="1" y="27492"/>
                  </a:lnTo>
                  <a:lnTo>
                    <a:pt x="24489" y="27492"/>
                  </a:lnTo>
                  <a:lnTo>
                    <a:pt x="24489" y="4516"/>
                  </a:lnTo>
                  <a:cubicBezTo>
                    <a:pt x="24489"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1" name="Google Shape;3131;p29"/>
            <p:cNvSpPr/>
            <p:nvPr/>
          </p:nvSpPr>
          <p:spPr>
            <a:xfrm>
              <a:off x="5041325" y="4860200"/>
              <a:ext cx="612225" cy="726100"/>
            </a:xfrm>
            <a:custGeom>
              <a:rect b="b" l="l" r="r" t="t"/>
              <a:pathLst>
                <a:path extrusionOk="0" h="29044" w="24489">
                  <a:moveTo>
                    <a:pt x="6088" y="0"/>
                  </a:moveTo>
                  <a:cubicBezTo>
                    <a:pt x="2726" y="0"/>
                    <a:pt x="21" y="2725"/>
                    <a:pt x="1" y="6087"/>
                  </a:cubicBezTo>
                  <a:lnTo>
                    <a:pt x="1" y="29043"/>
                  </a:lnTo>
                  <a:lnTo>
                    <a:pt x="220" y="29043"/>
                  </a:lnTo>
                  <a:lnTo>
                    <a:pt x="220" y="6207"/>
                  </a:lnTo>
                  <a:cubicBezTo>
                    <a:pt x="220" y="2884"/>
                    <a:pt x="2905" y="179"/>
                    <a:pt x="6227" y="179"/>
                  </a:cubicBezTo>
                  <a:lnTo>
                    <a:pt x="18461" y="179"/>
                  </a:lnTo>
                  <a:cubicBezTo>
                    <a:pt x="21783" y="179"/>
                    <a:pt x="24489" y="2884"/>
                    <a:pt x="24489" y="6207"/>
                  </a:cubicBezTo>
                  <a:lnTo>
                    <a:pt x="24489" y="6087"/>
                  </a:lnTo>
                  <a:cubicBezTo>
                    <a:pt x="24489"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2" name="Google Shape;3132;p29"/>
            <p:cNvSpPr/>
            <p:nvPr/>
          </p:nvSpPr>
          <p:spPr>
            <a:xfrm>
              <a:off x="4241650" y="4827850"/>
              <a:ext cx="650500" cy="758450"/>
            </a:xfrm>
            <a:custGeom>
              <a:rect b="b" l="l" r="r" t="t"/>
              <a:pathLst>
                <a:path extrusionOk="0" h="30338" w="26020">
                  <a:moveTo>
                    <a:pt x="6465" y="1"/>
                  </a:moveTo>
                  <a:cubicBezTo>
                    <a:pt x="2905" y="1"/>
                    <a:pt x="0" y="2885"/>
                    <a:pt x="0" y="6466"/>
                  </a:cubicBezTo>
                  <a:lnTo>
                    <a:pt x="0" y="30337"/>
                  </a:lnTo>
                  <a:lnTo>
                    <a:pt x="26020" y="30337"/>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3" name="Google Shape;3133;p29"/>
            <p:cNvSpPr/>
            <p:nvPr/>
          </p:nvSpPr>
          <p:spPr>
            <a:xfrm>
              <a:off x="4278450" y="4860200"/>
              <a:ext cx="612725" cy="726100"/>
            </a:xfrm>
            <a:custGeom>
              <a:rect b="b" l="l" r="r" t="t"/>
              <a:pathLst>
                <a:path extrusionOk="0" h="29044" w="24509">
                  <a:moveTo>
                    <a:pt x="6088"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4" name="Google Shape;3134;p29"/>
            <p:cNvSpPr/>
            <p:nvPr/>
          </p:nvSpPr>
          <p:spPr>
            <a:xfrm>
              <a:off x="4241650" y="5061100"/>
              <a:ext cx="134300" cy="525200"/>
            </a:xfrm>
            <a:custGeom>
              <a:rect b="b" l="l" r="r" t="t"/>
              <a:pathLst>
                <a:path extrusionOk="0" h="21008" w="5372">
                  <a:moveTo>
                    <a:pt x="0" y="1"/>
                  </a:moveTo>
                  <a:lnTo>
                    <a:pt x="0" y="21007"/>
                  </a:lnTo>
                  <a:lnTo>
                    <a:pt x="5371" y="21007"/>
                  </a:lnTo>
                  <a:lnTo>
                    <a:pt x="1492" y="1154"/>
                  </a:lnTo>
                  <a:cubicBezTo>
                    <a:pt x="1209" y="1303"/>
                    <a:pt x="996" y="1390"/>
                    <a:pt x="824" y="1390"/>
                  </a:cubicBezTo>
                  <a:cubicBezTo>
                    <a:pt x="465" y="1390"/>
                    <a:pt x="283"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5" name="Google Shape;3135;p29"/>
            <p:cNvSpPr/>
            <p:nvPr/>
          </p:nvSpPr>
          <p:spPr>
            <a:xfrm>
              <a:off x="4278950" y="4899475"/>
              <a:ext cx="612225" cy="687325"/>
            </a:xfrm>
            <a:custGeom>
              <a:rect b="b" l="l" r="r" t="t"/>
              <a:pathLst>
                <a:path extrusionOk="0" h="27493" w="24489">
                  <a:moveTo>
                    <a:pt x="22479" y="1"/>
                  </a:moveTo>
                  <a:cubicBezTo>
                    <a:pt x="20012" y="1831"/>
                    <a:pt x="17267" y="3243"/>
                    <a:pt x="14323" y="4138"/>
                  </a:cubicBezTo>
                  <a:cubicBezTo>
                    <a:pt x="9628" y="5571"/>
                    <a:pt x="4456" y="5690"/>
                    <a:pt x="0" y="7659"/>
                  </a:cubicBezTo>
                  <a:lnTo>
                    <a:pt x="0" y="27492"/>
                  </a:lnTo>
                  <a:lnTo>
                    <a:pt x="24488" y="27492"/>
                  </a:lnTo>
                  <a:lnTo>
                    <a:pt x="24488" y="4516"/>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6" name="Google Shape;3136;p29"/>
            <p:cNvSpPr/>
            <p:nvPr/>
          </p:nvSpPr>
          <p:spPr>
            <a:xfrm>
              <a:off x="4278950" y="4860200"/>
              <a:ext cx="612225" cy="726100"/>
            </a:xfrm>
            <a:custGeom>
              <a:rect b="b" l="l" r="r" t="t"/>
              <a:pathLst>
                <a:path extrusionOk="0" h="29044" w="24489">
                  <a:moveTo>
                    <a:pt x="6087" y="0"/>
                  </a:moveTo>
                  <a:cubicBezTo>
                    <a:pt x="2746" y="0"/>
                    <a:pt x="0" y="2725"/>
                    <a:pt x="0" y="6087"/>
                  </a:cubicBezTo>
                  <a:lnTo>
                    <a:pt x="0" y="29043"/>
                  </a:lnTo>
                  <a:lnTo>
                    <a:pt x="219" y="29043"/>
                  </a:lnTo>
                  <a:lnTo>
                    <a:pt x="219" y="6207"/>
                  </a:lnTo>
                  <a:cubicBezTo>
                    <a:pt x="219" y="2884"/>
                    <a:pt x="2905" y="179"/>
                    <a:pt x="6247" y="179"/>
                  </a:cubicBezTo>
                  <a:lnTo>
                    <a:pt x="18481" y="179"/>
                  </a:lnTo>
                  <a:cubicBezTo>
                    <a:pt x="21783" y="179"/>
                    <a:pt x="24488" y="2884"/>
                    <a:pt x="24488" y="6207"/>
                  </a:cubicBez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7" name="Google Shape;3137;p29"/>
            <p:cNvSpPr/>
            <p:nvPr/>
          </p:nvSpPr>
          <p:spPr>
            <a:xfrm>
              <a:off x="810650" y="5031275"/>
              <a:ext cx="650525" cy="553025"/>
            </a:xfrm>
            <a:custGeom>
              <a:rect b="b" l="l" r="r" t="t"/>
              <a:pathLst>
                <a:path extrusionOk="0" h="22121" w="26021">
                  <a:moveTo>
                    <a:pt x="6466" y="0"/>
                  </a:moveTo>
                  <a:cubicBezTo>
                    <a:pt x="2885" y="0"/>
                    <a:pt x="1" y="2904"/>
                    <a:pt x="1" y="6465"/>
                  </a:cubicBezTo>
                  <a:lnTo>
                    <a:pt x="1" y="22121"/>
                  </a:lnTo>
                  <a:lnTo>
                    <a:pt x="26020" y="22121"/>
                  </a:lnTo>
                  <a:lnTo>
                    <a:pt x="26020" y="6465"/>
                  </a:lnTo>
                  <a:cubicBezTo>
                    <a:pt x="26020" y="2885"/>
                    <a:pt x="23116" y="0"/>
                    <a:pt x="1955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8" name="Google Shape;3138;p29"/>
            <p:cNvSpPr/>
            <p:nvPr/>
          </p:nvSpPr>
          <p:spPr>
            <a:xfrm>
              <a:off x="810650" y="5063600"/>
              <a:ext cx="613225" cy="520700"/>
            </a:xfrm>
            <a:custGeom>
              <a:rect b="b" l="l" r="r" t="t"/>
              <a:pathLst>
                <a:path extrusionOk="0" h="20828" w="24529">
                  <a:moveTo>
                    <a:pt x="6088" y="0"/>
                  </a:moveTo>
                  <a:cubicBezTo>
                    <a:pt x="2746" y="0"/>
                    <a:pt x="1" y="2725"/>
                    <a:pt x="1" y="6087"/>
                  </a:cubicBezTo>
                  <a:lnTo>
                    <a:pt x="1"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9" name="Google Shape;3139;p29"/>
            <p:cNvSpPr/>
            <p:nvPr/>
          </p:nvSpPr>
          <p:spPr>
            <a:xfrm>
              <a:off x="1325875" y="5265000"/>
              <a:ext cx="135300" cy="319300"/>
            </a:xfrm>
            <a:custGeom>
              <a:rect b="b" l="l" r="r" t="t"/>
              <a:pathLst>
                <a:path extrusionOk="0" h="12772" w="5412">
                  <a:moveTo>
                    <a:pt x="5411" y="1"/>
                  </a:moveTo>
                  <a:cubicBezTo>
                    <a:pt x="5116" y="1009"/>
                    <a:pt x="4929" y="1390"/>
                    <a:pt x="4575" y="1390"/>
                  </a:cubicBezTo>
                  <a:cubicBezTo>
                    <a:pt x="4405" y="1390"/>
                    <a:pt x="4197" y="1303"/>
                    <a:pt x="3919" y="1154"/>
                  </a:cubicBezTo>
                  <a:lnTo>
                    <a:pt x="1" y="12772"/>
                  </a:lnTo>
                  <a:lnTo>
                    <a:pt x="5411" y="12772"/>
                  </a:lnTo>
                  <a:lnTo>
                    <a:pt x="541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0" name="Google Shape;3140;p29"/>
            <p:cNvSpPr/>
            <p:nvPr/>
          </p:nvSpPr>
          <p:spPr>
            <a:xfrm>
              <a:off x="810650" y="5138200"/>
              <a:ext cx="612225" cy="481425"/>
            </a:xfrm>
            <a:custGeom>
              <a:rect b="b" l="l" r="r" t="t"/>
              <a:pathLst>
                <a:path extrusionOk="0" h="19257" w="24489">
                  <a:moveTo>
                    <a:pt x="2010" y="0"/>
                  </a:moveTo>
                  <a:cubicBezTo>
                    <a:pt x="777" y="1114"/>
                    <a:pt x="1" y="2705"/>
                    <a:pt x="1" y="4516"/>
                  </a:cubicBezTo>
                  <a:lnTo>
                    <a:pt x="1" y="19256"/>
                  </a:lnTo>
                  <a:lnTo>
                    <a:pt x="24489" y="19256"/>
                  </a:lnTo>
                  <a:lnTo>
                    <a:pt x="24489" y="7659"/>
                  </a:lnTo>
                  <a:cubicBezTo>
                    <a:pt x="20053" y="5689"/>
                    <a:pt x="14880" y="5570"/>
                    <a:pt x="10166" y="4138"/>
                  </a:cubicBezTo>
                  <a:cubicBezTo>
                    <a:pt x="7242" y="3243"/>
                    <a:pt x="4477" y="183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1" name="Google Shape;3141;p29"/>
            <p:cNvSpPr/>
            <p:nvPr/>
          </p:nvSpPr>
          <p:spPr>
            <a:xfrm>
              <a:off x="811150" y="5063600"/>
              <a:ext cx="612725" cy="520700"/>
            </a:xfrm>
            <a:custGeom>
              <a:rect b="b" l="l" r="r" t="t"/>
              <a:pathLst>
                <a:path extrusionOk="0" h="20828" w="24509">
                  <a:moveTo>
                    <a:pt x="6068" y="0"/>
                  </a:moveTo>
                  <a:cubicBezTo>
                    <a:pt x="2726" y="0"/>
                    <a:pt x="1" y="2725"/>
                    <a:pt x="1" y="6087"/>
                  </a:cubicBezTo>
                  <a:lnTo>
                    <a:pt x="1" y="6207"/>
                  </a:lnTo>
                  <a:cubicBezTo>
                    <a:pt x="1" y="2885"/>
                    <a:pt x="2726" y="159"/>
                    <a:pt x="6028" y="159"/>
                  </a:cubicBezTo>
                  <a:lnTo>
                    <a:pt x="18262" y="159"/>
                  </a:lnTo>
                  <a:cubicBezTo>
                    <a:pt x="21584" y="159"/>
                    <a:pt x="24270" y="2885"/>
                    <a:pt x="24270" y="6207"/>
                  </a:cubicBezTo>
                  <a:lnTo>
                    <a:pt x="24270" y="20828"/>
                  </a:lnTo>
                  <a:lnTo>
                    <a:pt x="24508" y="20828"/>
                  </a:lnTo>
                  <a:lnTo>
                    <a:pt x="24508" y="6087"/>
                  </a:lnTo>
                  <a:cubicBezTo>
                    <a:pt x="24469" y="2725"/>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2" name="Google Shape;3142;p29"/>
            <p:cNvSpPr/>
            <p:nvPr/>
          </p:nvSpPr>
          <p:spPr>
            <a:xfrm>
              <a:off x="1573050" y="5031275"/>
              <a:ext cx="650000" cy="553025"/>
            </a:xfrm>
            <a:custGeom>
              <a:rect b="b" l="l" r="r" t="t"/>
              <a:pathLst>
                <a:path extrusionOk="0" h="22121" w="26000">
                  <a:moveTo>
                    <a:pt x="6465" y="0"/>
                  </a:moveTo>
                  <a:cubicBezTo>
                    <a:pt x="2885" y="0"/>
                    <a:pt x="0" y="2904"/>
                    <a:pt x="0" y="6465"/>
                  </a:cubicBezTo>
                  <a:lnTo>
                    <a:pt x="0" y="22121"/>
                  </a:lnTo>
                  <a:lnTo>
                    <a:pt x="26000" y="2212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3" name="Google Shape;3143;p29"/>
            <p:cNvSpPr/>
            <p:nvPr/>
          </p:nvSpPr>
          <p:spPr>
            <a:xfrm>
              <a:off x="1573550" y="5063600"/>
              <a:ext cx="613200" cy="520700"/>
            </a:xfrm>
            <a:custGeom>
              <a:rect b="b" l="l" r="r" t="t"/>
              <a:pathLst>
                <a:path extrusionOk="0" h="20828" w="24528">
                  <a:moveTo>
                    <a:pt x="6087" y="0"/>
                  </a:moveTo>
                  <a:cubicBezTo>
                    <a:pt x="2725" y="0"/>
                    <a:pt x="0" y="2725"/>
                    <a:pt x="0" y="6087"/>
                  </a:cubicBezTo>
                  <a:lnTo>
                    <a:pt x="0"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4" name="Google Shape;3144;p29"/>
            <p:cNvSpPr/>
            <p:nvPr/>
          </p:nvSpPr>
          <p:spPr>
            <a:xfrm>
              <a:off x="2088750" y="5265000"/>
              <a:ext cx="134300" cy="319300"/>
            </a:xfrm>
            <a:custGeom>
              <a:rect b="b" l="l" r="r" t="t"/>
              <a:pathLst>
                <a:path extrusionOk="0" h="12772" w="5372">
                  <a:moveTo>
                    <a:pt x="5372" y="1"/>
                  </a:moveTo>
                  <a:cubicBezTo>
                    <a:pt x="5090" y="1009"/>
                    <a:pt x="4907" y="1390"/>
                    <a:pt x="4548" y="1390"/>
                  </a:cubicBezTo>
                  <a:cubicBezTo>
                    <a:pt x="4376" y="1390"/>
                    <a:pt x="4164" y="1303"/>
                    <a:pt x="3880" y="1154"/>
                  </a:cubicBezTo>
                  <a:lnTo>
                    <a:pt x="1" y="12772"/>
                  </a:lnTo>
                  <a:lnTo>
                    <a:pt x="5372" y="1277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5" name="Google Shape;3145;p29"/>
            <p:cNvSpPr/>
            <p:nvPr/>
          </p:nvSpPr>
          <p:spPr>
            <a:xfrm>
              <a:off x="1573550" y="5102375"/>
              <a:ext cx="612200" cy="481925"/>
            </a:xfrm>
            <a:custGeom>
              <a:rect b="b" l="l" r="r" t="t"/>
              <a:pathLst>
                <a:path extrusionOk="0" h="19277" w="24488">
                  <a:moveTo>
                    <a:pt x="2009" y="1"/>
                  </a:moveTo>
                  <a:cubicBezTo>
                    <a:pt x="776" y="1115"/>
                    <a:pt x="0" y="2706"/>
                    <a:pt x="0" y="4536"/>
                  </a:cubicBezTo>
                  <a:lnTo>
                    <a:pt x="0" y="19277"/>
                  </a:lnTo>
                  <a:lnTo>
                    <a:pt x="24488" y="19277"/>
                  </a:lnTo>
                  <a:lnTo>
                    <a:pt x="24488" y="7659"/>
                  </a:lnTo>
                  <a:cubicBezTo>
                    <a:pt x="20032" y="5710"/>
                    <a:pt x="14860" y="5571"/>
                    <a:pt x="10165" y="4158"/>
                  </a:cubicBezTo>
                  <a:cubicBezTo>
                    <a:pt x="7241" y="3263"/>
                    <a:pt x="4476" y="185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6" name="Google Shape;3146;p29"/>
            <p:cNvSpPr/>
            <p:nvPr/>
          </p:nvSpPr>
          <p:spPr>
            <a:xfrm>
              <a:off x="1573550" y="5063600"/>
              <a:ext cx="612200" cy="520700"/>
            </a:xfrm>
            <a:custGeom>
              <a:rect b="b" l="l" r="r" t="t"/>
              <a:pathLst>
                <a:path extrusionOk="0" h="20828" w="24488">
                  <a:moveTo>
                    <a:pt x="6067" y="0"/>
                  </a:moveTo>
                  <a:cubicBezTo>
                    <a:pt x="2706" y="0"/>
                    <a:pt x="0" y="2725"/>
                    <a:pt x="0" y="6087"/>
                  </a:cubicBezTo>
                  <a:lnTo>
                    <a:pt x="0" y="6207"/>
                  </a:lnTo>
                  <a:cubicBezTo>
                    <a:pt x="0" y="2885"/>
                    <a:pt x="2706" y="159"/>
                    <a:pt x="6008" y="159"/>
                  </a:cubicBezTo>
                  <a:lnTo>
                    <a:pt x="18262" y="159"/>
                  </a:lnTo>
                  <a:cubicBezTo>
                    <a:pt x="21584" y="159"/>
                    <a:pt x="24269" y="2885"/>
                    <a:pt x="24269" y="6207"/>
                  </a:cubicBezTo>
                  <a:lnTo>
                    <a:pt x="24269" y="20828"/>
                  </a:lnTo>
                  <a:lnTo>
                    <a:pt x="24488" y="20828"/>
                  </a:lnTo>
                  <a:lnTo>
                    <a:pt x="24488" y="6087"/>
                  </a:lnTo>
                  <a:cubicBezTo>
                    <a:pt x="2448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7" name="Google Shape;3147;p29"/>
            <p:cNvSpPr/>
            <p:nvPr/>
          </p:nvSpPr>
          <p:spPr>
            <a:xfrm>
              <a:off x="2335925" y="5031275"/>
              <a:ext cx="650025" cy="553025"/>
            </a:xfrm>
            <a:custGeom>
              <a:rect b="b" l="l" r="r" t="t"/>
              <a:pathLst>
                <a:path extrusionOk="0" h="22121" w="26001">
                  <a:moveTo>
                    <a:pt x="6466" y="0"/>
                  </a:moveTo>
                  <a:cubicBezTo>
                    <a:pt x="2885" y="0"/>
                    <a:pt x="1" y="2904"/>
                    <a:pt x="1" y="6465"/>
                  </a:cubicBezTo>
                  <a:lnTo>
                    <a:pt x="1" y="22121"/>
                  </a:lnTo>
                  <a:lnTo>
                    <a:pt x="26000" y="2212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8" name="Google Shape;3148;p29"/>
            <p:cNvSpPr/>
            <p:nvPr/>
          </p:nvSpPr>
          <p:spPr>
            <a:xfrm>
              <a:off x="2335925" y="5063600"/>
              <a:ext cx="612725" cy="520700"/>
            </a:xfrm>
            <a:custGeom>
              <a:rect b="b" l="l" r="r" t="t"/>
              <a:pathLst>
                <a:path extrusionOk="0" h="20828" w="24509">
                  <a:moveTo>
                    <a:pt x="6088" y="0"/>
                  </a:moveTo>
                  <a:cubicBezTo>
                    <a:pt x="2726" y="0"/>
                    <a:pt x="1" y="2725"/>
                    <a:pt x="1" y="6087"/>
                  </a:cubicBezTo>
                  <a:lnTo>
                    <a:pt x="1" y="20828"/>
                  </a:lnTo>
                  <a:lnTo>
                    <a:pt x="24508" y="20828"/>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9" name="Google Shape;3149;p29"/>
            <p:cNvSpPr/>
            <p:nvPr/>
          </p:nvSpPr>
          <p:spPr>
            <a:xfrm>
              <a:off x="2851150" y="5265000"/>
              <a:ext cx="134800" cy="319300"/>
            </a:xfrm>
            <a:custGeom>
              <a:rect b="b" l="l" r="r" t="t"/>
              <a:pathLst>
                <a:path extrusionOk="0" h="12772" w="5392">
                  <a:moveTo>
                    <a:pt x="5391" y="1"/>
                  </a:moveTo>
                  <a:cubicBezTo>
                    <a:pt x="5109" y="1009"/>
                    <a:pt x="4927" y="1390"/>
                    <a:pt x="4568" y="1390"/>
                  </a:cubicBezTo>
                  <a:cubicBezTo>
                    <a:pt x="4396" y="1390"/>
                    <a:pt x="4183" y="1303"/>
                    <a:pt x="3899" y="1154"/>
                  </a:cubicBezTo>
                  <a:lnTo>
                    <a:pt x="0" y="12772"/>
                  </a:lnTo>
                  <a:lnTo>
                    <a:pt x="5391" y="12772"/>
                  </a:lnTo>
                  <a:lnTo>
                    <a:pt x="539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0" name="Google Shape;3150;p29"/>
            <p:cNvSpPr/>
            <p:nvPr/>
          </p:nvSpPr>
          <p:spPr>
            <a:xfrm>
              <a:off x="2335925" y="5102375"/>
              <a:ext cx="612225" cy="481925"/>
            </a:xfrm>
            <a:custGeom>
              <a:rect b="b" l="l" r="r" t="t"/>
              <a:pathLst>
                <a:path extrusionOk="0" h="19277" w="24489">
                  <a:moveTo>
                    <a:pt x="2010" y="1"/>
                  </a:moveTo>
                  <a:cubicBezTo>
                    <a:pt x="757" y="1115"/>
                    <a:pt x="1" y="2706"/>
                    <a:pt x="1" y="4536"/>
                  </a:cubicBezTo>
                  <a:lnTo>
                    <a:pt x="1" y="19277"/>
                  </a:lnTo>
                  <a:lnTo>
                    <a:pt x="24488" y="19277"/>
                  </a:lnTo>
                  <a:lnTo>
                    <a:pt x="24488" y="7659"/>
                  </a:lnTo>
                  <a:cubicBezTo>
                    <a:pt x="20033" y="5710"/>
                    <a:pt x="14860" y="5571"/>
                    <a:pt x="10166" y="4158"/>
                  </a:cubicBezTo>
                  <a:cubicBezTo>
                    <a:pt x="7222" y="3263"/>
                    <a:pt x="4476" y="185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1" name="Google Shape;3151;p29"/>
            <p:cNvSpPr/>
            <p:nvPr/>
          </p:nvSpPr>
          <p:spPr>
            <a:xfrm>
              <a:off x="2335925" y="5063600"/>
              <a:ext cx="612225" cy="520700"/>
            </a:xfrm>
            <a:custGeom>
              <a:rect b="b" l="l" r="r" t="t"/>
              <a:pathLst>
                <a:path extrusionOk="0" h="20828" w="24489">
                  <a:moveTo>
                    <a:pt x="6068" y="0"/>
                  </a:moveTo>
                  <a:cubicBezTo>
                    <a:pt x="2706" y="0"/>
                    <a:pt x="1" y="2725"/>
                    <a:pt x="1" y="6087"/>
                  </a:cubicBezTo>
                  <a:lnTo>
                    <a:pt x="1" y="6207"/>
                  </a:lnTo>
                  <a:cubicBezTo>
                    <a:pt x="1" y="2885"/>
                    <a:pt x="2706" y="159"/>
                    <a:pt x="6008" y="159"/>
                  </a:cubicBezTo>
                  <a:lnTo>
                    <a:pt x="18242" y="159"/>
                  </a:lnTo>
                  <a:cubicBezTo>
                    <a:pt x="21584" y="159"/>
                    <a:pt x="24270" y="2885"/>
                    <a:pt x="24270" y="6207"/>
                  </a:cubicBezTo>
                  <a:lnTo>
                    <a:pt x="24270" y="20828"/>
                  </a:lnTo>
                  <a:lnTo>
                    <a:pt x="24488" y="20828"/>
                  </a:ln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2" name="Google Shape;3152;p29"/>
            <p:cNvSpPr/>
            <p:nvPr/>
          </p:nvSpPr>
          <p:spPr>
            <a:xfrm>
              <a:off x="3097825" y="5031275"/>
              <a:ext cx="650500" cy="553025"/>
            </a:xfrm>
            <a:custGeom>
              <a:rect b="b" l="l" r="r" t="t"/>
              <a:pathLst>
                <a:path extrusionOk="0" h="22121" w="26020">
                  <a:moveTo>
                    <a:pt x="6465" y="0"/>
                  </a:moveTo>
                  <a:cubicBezTo>
                    <a:pt x="2885" y="0"/>
                    <a:pt x="0" y="2904"/>
                    <a:pt x="0" y="6465"/>
                  </a:cubicBezTo>
                  <a:lnTo>
                    <a:pt x="0" y="22121"/>
                  </a:lnTo>
                  <a:lnTo>
                    <a:pt x="26020" y="22121"/>
                  </a:lnTo>
                  <a:lnTo>
                    <a:pt x="26020" y="6465"/>
                  </a:lnTo>
                  <a:cubicBezTo>
                    <a:pt x="26020" y="2885"/>
                    <a:pt x="2309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3" name="Google Shape;3153;p29"/>
            <p:cNvSpPr/>
            <p:nvPr/>
          </p:nvSpPr>
          <p:spPr>
            <a:xfrm>
              <a:off x="3097825" y="5063600"/>
              <a:ext cx="613200" cy="520700"/>
            </a:xfrm>
            <a:custGeom>
              <a:rect b="b" l="l" r="r" t="t"/>
              <a:pathLst>
                <a:path extrusionOk="0" h="20828" w="24528">
                  <a:moveTo>
                    <a:pt x="6087" y="0"/>
                  </a:moveTo>
                  <a:cubicBezTo>
                    <a:pt x="2745" y="0"/>
                    <a:pt x="0" y="2725"/>
                    <a:pt x="0" y="6087"/>
                  </a:cubicBezTo>
                  <a:lnTo>
                    <a:pt x="0"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4" name="Google Shape;3154;p29"/>
            <p:cNvSpPr/>
            <p:nvPr/>
          </p:nvSpPr>
          <p:spPr>
            <a:xfrm>
              <a:off x="3614025" y="5265000"/>
              <a:ext cx="134300" cy="319300"/>
            </a:xfrm>
            <a:custGeom>
              <a:rect b="b" l="l" r="r" t="t"/>
              <a:pathLst>
                <a:path extrusionOk="0" h="12772" w="5372">
                  <a:moveTo>
                    <a:pt x="5372" y="1"/>
                  </a:moveTo>
                  <a:cubicBezTo>
                    <a:pt x="5076" y="1009"/>
                    <a:pt x="4889" y="1390"/>
                    <a:pt x="4535" y="1390"/>
                  </a:cubicBezTo>
                  <a:cubicBezTo>
                    <a:pt x="4365" y="1390"/>
                    <a:pt x="4157" y="1303"/>
                    <a:pt x="3880" y="1154"/>
                  </a:cubicBezTo>
                  <a:lnTo>
                    <a:pt x="1" y="12772"/>
                  </a:lnTo>
                  <a:lnTo>
                    <a:pt x="5372" y="1277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5" name="Google Shape;3155;p29"/>
            <p:cNvSpPr/>
            <p:nvPr/>
          </p:nvSpPr>
          <p:spPr>
            <a:xfrm>
              <a:off x="3098325" y="5102375"/>
              <a:ext cx="612700" cy="481925"/>
            </a:xfrm>
            <a:custGeom>
              <a:rect b="b" l="l" r="r" t="t"/>
              <a:pathLst>
                <a:path extrusionOk="0" h="19277" w="24508">
                  <a:moveTo>
                    <a:pt x="2029" y="1"/>
                  </a:moveTo>
                  <a:cubicBezTo>
                    <a:pt x="776" y="1115"/>
                    <a:pt x="0" y="2706"/>
                    <a:pt x="0" y="4536"/>
                  </a:cubicBezTo>
                  <a:lnTo>
                    <a:pt x="0" y="19277"/>
                  </a:lnTo>
                  <a:lnTo>
                    <a:pt x="24508" y="19277"/>
                  </a:lnTo>
                  <a:lnTo>
                    <a:pt x="24508" y="7659"/>
                  </a:lnTo>
                  <a:cubicBezTo>
                    <a:pt x="20052" y="5710"/>
                    <a:pt x="14880" y="5571"/>
                    <a:pt x="10185" y="4158"/>
                  </a:cubicBezTo>
                  <a:cubicBezTo>
                    <a:pt x="7241" y="3263"/>
                    <a:pt x="4476" y="1851"/>
                    <a:pt x="202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6" name="Google Shape;3156;p29"/>
            <p:cNvSpPr/>
            <p:nvPr/>
          </p:nvSpPr>
          <p:spPr>
            <a:xfrm>
              <a:off x="3098325" y="5063600"/>
              <a:ext cx="612700" cy="520700"/>
            </a:xfrm>
            <a:custGeom>
              <a:rect b="b" l="l" r="r" t="t"/>
              <a:pathLst>
                <a:path extrusionOk="0" h="20828" w="24508">
                  <a:moveTo>
                    <a:pt x="6067" y="0"/>
                  </a:moveTo>
                  <a:cubicBezTo>
                    <a:pt x="2725" y="0"/>
                    <a:pt x="0" y="2725"/>
                    <a:pt x="0" y="6087"/>
                  </a:cubicBezTo>
                  <a:lnTo>
                    <a:pt x="0" y="6207"/>
                  </a:lnTo>
                  <a:cubicBezTo>
                    <a:pt x="0" y="2885"/>
                    <a:pt x="2725" y="159"/>
                    <a:pt x="6028" y="159"/>
                  </a:cubicBezTo>
                  <a:lnTo>
                    <a:pt x="18262" y="159"/>
                  </a:lnTo>
                  <a:cubicBezTo>
                    <a:pt x="21584" y="159"/>
                    <a:pt x="24269" y="2885"/>
                    <a:pt x="24269" y="6207"/>
                  </a:cubicBezTo>
                  <a:lnTo>
                    <a:pt x="24269" y="20828"/>
                  </a:lnTo>
                  <a:lnTo>
                    <a:pt x="24488" y="20828"/>
                  </a:lnTo>
                  <a:lnTo>
                    <a:pt x="24488" y="6087"/>
                  </a:lnTo>
                  <a:cubicBezTo>
                    <a:pt x="2450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7" name="Google Shape;3157;p29"/>
            <p:cNvSpPr/>
            <p:nvPr/>
          </p:nvSpPr>
          <p:spPr>
            <a:xfrm>
              <a:off x="6147875" y="5031275"/>
              <a:ext cx="650000" cy="553025"/>
            </a:xfrm>
            <a:custGeom>
              <a:rect b="b" l="l" r="r" t="t"/>
              <a:pathLst>
                <a:path extrusionOk="0" h="22121" w="26000">
                  <a:moveTo>
                    <a:pt x="6465" y="0"/>
                  </a:moveTo>
                  <a:cubicBezTo>
                    <a:pt x="2904" y="0"/>
                    <a:pt x="0" y="2885"/>
                    <a:pt x="0" y="6465"/>
                  </a:cubicBezTo>
                  <a:lnTo>
                    <a:pt x="0" y="22121"/>
                  </a:lnTo>
                  <a:lnTo>
                    <a:pt x="26000" y="22121"/>
                  </a:lnTo>
                  <a:lnTo>
                    <a:pt x="26000" y="6465"/>
                  </a:lnTo>
                  <a:cubicBezTo>
                    <a:pt x="26000" y="2904"/>
                    <a:pt x="23115" y="0"/>
                    <a:pt x="1953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8" name="Google Shape;3158;p29"/>
            <p:cNvSpPr/>
            <p:nvPr/>
          </p:nvSpPr>
          <p:spPr>
            <a:xfrm>
              <a:off x="6184175" y="5063600"/>
              <a:ext cx="613200" cy="520700"/>
            </a:xfrm>
            <a:custGeom>
              <a:rect b="b" l="l" r="r" t="t"/>
              <a:pathLst>
                <a:path extrusionOk="0" h="20828" w="24528">
                  <a:moveTo>
                    <a:pt x="6107" y="0"/>
                  </a:moveTo>
                  <a:cubicBezTo>
                    <a:pt x="2745" y="0"/>
                    <a:pt x="0" y="2725"/>
                    <a:pt x="0" y="6087"/>
                  </a:cubicBezTo>
                  <a:lnTo>
                    <a:pt x="0" y="20828"/>
                  </a:lnTo>
                  <a:lnTo>
                    <a:pt x="24528" y="20828"/>
                  </a:lnTo>
                  <a:lnTo>
                    <a:pt x="24528" y="6087"/>
                  </a:lnTo>
                  <a:cubicBezTo>
                    <a:pt x="24528"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9" name="Google Shape;3159;p29"/>
            <p:cNvSpPr/>
            <p:nvPr/>
          </p:nvSpPr>
          <p:spPr>
            <a:xfrm>
              <a:off x="6147875" y="5265000"/>
              <a:ext cx="134300" cy="319300"/>
            </a:xfrm>
            <a:custGeom>
              <a:rect b="b" l="l" r="r" t="t"/>
              <a:pathLst>
                <a:path extrusionOk="0" h="12772" w="5372">
                  <a:moveTo>
                    <a:pt x="0" y="1"/>
                  </a:moveTo>
                  <a:lnTo>
                    <a:pt x="0" y="12772"/>
                  </a:lnTo>
                  <a:lnTo>
                    <a:pt x="5371" y="12772"/>
                  </a:lnTo>
                  <a:lnTo>
                    <a:pt x="1492" y="1154"/>
                  </a:lnTo>
                  <a:cubicBezTo>
                    <a:pt x="1208" y="1303"/>
                    <a:pt x="996" y="1390"/>
                    <a:pt x="824" y="1390"/>
                  </a:cubicBezTo>
                  <a:cubicBezTo>
                    <a:pt x="465" y="1390"/>
                    <a:pt x="282"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0" name="Google Shape;3160;p29"/>
            <p:cNvSpPr/>
            <p:nvPr/>
          </p:nvSpPr>
          <p:spPr>
            <a:xfrm>
              <a:off x="6185150" y="5138200"/>
              <a:ext cx="612225" cy="481425"/>
            </a:xfrm>
            <a:custGeom>
              <a:rect b="b" l="l" r="r" t="t"/>
              <a:pathLst>
                <a:path extrusionOk="0" h="19257" w="24489">
                  <a:moveTo>
                    <a:pt x="22480" y="0"/>
                  </a:moveTo>
                  <a:cubicBezTo>
                    <a:pt x="20013" y="1830"/>
                    <a:pt x="17248" y="3243"/>
                    <a:pt x="14324" y="4138"/>
                  </a:cubicBezTo>
                  <a:cubicBezTo>
                    <a:pt x="9609" y="5570"/>
                    <a:pt x="4437" y="5689"/>
                    <a:pt x="1" y="7659"/>
                  </a:cubicBezTo>
                  <a:lnTo>
                    <a:pt x="1" y="19256"/>
                  </a:lnTo>
                  <a:lnTo>
                    <a:pt x="24489" y="19256"/>
                  </a:lnTo>
                  <a:lnTo>
                    <a:pt x="24489" y="4516"/>
                  </a:lnTo>
                  <a:cubicBezTo>
                    <a:pt x="24489" y="2705"/>
                    <a:pt x="23713" y="1114"/>
                    <a:pt x="2248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1" name="Google Shape;3161;p29"/>
            <p:cNvSpPr/>
            <p:nvPr/>
          </p:nvSpPr>
          <p:spPr>
            <a:xfrm>
              <a:off x="6184675" y="5063600"/>
              <a:ext cx="612700" cy="520700"/>
            </a:xfrm>
            <a:custGeom>
              <a:rect b="b" l="l" r="r" t="t"/>
              <a:pathLst>
                <a:path extrusionOk="0" h="20828" w="24508">
                  <a:moveTo>
                    <a:pt x="6107" y="0"/>
                  </a:moveTo>
                  <a:cubicBezTo>
                    <a:pt x="2745" y="0"/>
                    <a:pt x="20" y="2725"/>
                    <a:pt x="0" y="6087"/>
                  </a:cubicBezTo>
                  <a:lnTo>
                    <a:pt x="0" y="20828"/>
                  </a:lnTo>
                  <a:lnTo>
                    <a:pt x="239" y="20828"/>
                  </a:lnTo>
                  <a:lnTo>
                    <a:pt x="239" y="6207"/>
                  </a:lnTo>
                  <a:cubicBezTo>
                    <a:pt x="239" y="2885"/>
                    <a:pt x="2924" y="159"/>
                    <a:pt x="6246" y="159"/>
                  </a:cubicBezTo>
                  <a:lnTo>
                    <a:pt x="18480" y="159"/>
                  </a:lnTo>
                  <a:cubicBezTo>
                    <a:pt x="21802" y="159"/>
                    <a:pt x="24508" y="2885"/>
                    <a:pt x="24508" y="6207"/>
                  </a:cubicBezTo>
                  <a:lnTo>
                    <a:pt x="24508" y="6087"/>
                  </a:lnTo>
                  <a:cubicBezTo>
                    <a:pt x="24508" y="2725"/>
                    <a:pt x="21802" y="0"/>
                    <a:pt x="1844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2" name="Google Shape;3162;p29"/>
            <p:cNvSpPr/>
            <p:nvPr/>
          </p:nvSpPr>
          <p:spPr>
            <a:xfrm>
              <a:off x="5385475" y="5031275"/>
              <a:ext cx="650525" cy="553025"/>
            </a:xfrm>
            <a:custGeom>
              <a:rect b="b" l="l" r="r" t="t"/>
              <a:pathLst>
                <a:path extrusionOk="0" h="22121" w="26021">
                  <a:moveTo>
                    <a:pt x="6466" y="0"/>
                  </a:moveTo>
                  <a:cubicBezTo>
                    <a:pt x="2905" y="0"/>
                    <a:pt x="1" y="2885"/>
                    <a:pt x="1" y="6465"/>
                  </a:cubicBezTo>
                  <a:lnTo>
                    <a:pt x="1" y="22121"/>
                  </a:lnTo>
                  <a:lnTo>
                    <a:pt x="26020" y="22121"/>
                  </a:lnTo>
                  <a:lnTo>
                    <a:pt x="26020" y="6465"/>
                  </a:lnTo>
                  <a:cubicBezTo>
                    <a:pt x="26020" y="2904"/>
                    <a:pt x="2313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3" name="Google Shape;3163;p29"/>
            <p:cNvSpPr/>
            <p:nvPr/>
          </p:nvSpPr>
          <p:spPr>
            <a:xfrm>
              <a:off x="5422275" y="5063600"/>
              <a:ext cx="612725" cy="520700"/>
            </a:xfrm>
            <a:custGeom>
              <a:rect b="b" l="l" r="r" t="t"/>
              <a:pathLst>
                <a:path extrusionOk="0" h="20828" w="24509">
                  <a:moveTo>
                    <a:pt x="6088" y="0"/>
                  </a:moveTo>
                  <a:cubicBezTo>
                    <a:pt x="2726" y="0"/>
                    <a:pt x="1" y="2725"/>
                    <a:pt x="1" y="6087"/>
                  </a:cubicBezTo>
                  <a:lnTo>
                    <a:pt x="1" y="20828"/>
                  </a:lnTo>
                  <a:lnTo>
                    <a:pt x="24508" y="20828"/>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4" name="Google Shape;3164;p29"/>
            <p:cNvSpPr/>
            <p:nvPr/>
          </p:nvSpPr>
          <p:spPr>
            <a:xfrm>
              <a:off x="5385475" y="5265000"/>
              <a:ext cx="134300" cy="319300"/>
            </a:xfrm>
            <a:custGeom>
              <a:rect b="b" l="l" r="r" t="t"/>
              <a:pathLst>
                <a:path extrusionOk="0" h="12772" w="5372">
                  <a:moveTo>
                    <a:pt x="1" y="1"/>
                  </a:moveTo>
                  <a:lnTo>
                    <a:pt x="1" y="12772"/>
                  </a:lnTo>
                  <a:lnTo>
                    <a:pt x="5372" y="12772"/>
                  </a:lnTo>
                  <a:lnTo>
                    <a:pt x="1492" y="1154"/>
                  </a:lnTo>
                  <a:cubicBezTo>
                    <a:pt x="1209" y="1303"/>
                    <a:pt x="996" y="1390"/>
                    <a:pt x="824" y="1390"/>
                  </a:cubicBezTo>
                  <a:cubicBezTo>
                    <a:pt x="465"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5" name="Google Shape;3165;p29"/>
            <p:cNvSpPr/>
            <p:nvPr/>
          </p:nvSpPr>
          <p:spPr>
            <a:xfrm>
              <a:off x="5422775" y="5102375"/>
              <a:ext cx="612225" cy="481925"/>
            </a:xfrm>
            <a:custGeom>
              <a:rect b="b" l="l" r="r" t="t"/>
              <a:pathLst>
                <a:path extrusionOk="0" h="19277" w="24489">
                  <a:moveTo>
                    <a:pt x="22479" y="1"/>
                  </a:moveTo>
                  <a:cubicBezTo>
                    <a:pt x="20013" y="1851"/>
                    <a:pt x="17267" y="3263"/>
                    <a:pt x="14323" y="4158"/>
                  </a:cubicBezTo>
                  <a:cubicBezTo>
                    <a:pt x="9629" y="5571"/>
                    <a:pt x="4456" y="5710"/>
                    <a:pt x="0" y="7659"/>
                  </a:cubicBezTo>
                  <a:lnTo>
                    <a:pt x="0" y="19277"/>
                  </a:lnTo>
                  <a:lnTo>
                    <a:pt x="24488" y="19277"/>
                  </a:lnTo>
                  <a:lnTo>
                    <a:pt x="24488" y="4536"/>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6" name="Google Shape;3166;p29"/>
            <p:cNvSpPr/>
            <p:nvPr/>
          </p:nvSpPr>
          <p:spPr>
            <a:xfrm>
              <a:off x="5422775" y="5063600"/>
              <a:ext cx="611725" cy="520700"/>
            </a:xfrm>
            <a:custGeom>
              <a:rect b="b" l="l" r="r" t="t"/>
              <a:pathLst>
                <a:path extrusionOk="0" h="20828" w="24469">
                  <a:moveTo>
                    <a:pt x="6068" y="0"/>
                  </a:moveTo>
                  <a:cubicBezTo>
                    <a:pt x="2706" y="0"/>
                    <a:pt x="0" y="2725"/>
                    <a:pt x="0" y="6087"/>
                  </a:cubicBezTo>
                  <a:lnTo>
                    <a:pt x="0" y="20828"/>
                  </a:lnTo>
                  <a:lnTo>
                    <a:pt x="199" y="20828"/>
                  </a:lnTo>
                  <a:lnTo>
                    <a:pt x="199" y="6207"/>
                  </a:lnTo>
                  <a:cubicBezTo>
                    <a:pt x="199" y="2885"/>
                    <a:pt x="2885" y="159"/>
                    <a:pt x="6207" y="159"/>
                  </a:cubicBezTo>
                  <a:lnTo>
                    <a:pt x="18441" y="159"/>
                  </a:lnTo>
                  <a:cubicBezTo>
                    <a:pt x="21763" y="159"/>
                    <a:pt x="24468" y="2885"/>
                    <a:pt x="24468" y="6207"/>
                  </a:cubicBezTo>
                  <a:lnTo>
                    <a:pt x="24468" y="6087"/>
                  </a:lnTo>
                  <a:cubicBezTo>
                    <a:pt x="2446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7" name="Google Shape;3167;p29"/>
            <p:cNvSpPr/>
            <p:nvPr/>
          </p:nvSpPr>
          <p:spPr>
            <a:xfrm>
              <a:off x="4622600" y="5031275"/>
              <a:ext cx="650500" cy="553025"/>
            </a:xfrm>
            <a:custGeom>
              <a:rect b="b" l="l" r="r" t="t"/>
              <a:pathLst>
                <a:path extrusionOk="0" h="22121" w="26020">
                  <a:moveTo>
                    <a:pt x="6465" y="0"/>
                  </a:moveTo>
                  <a:cubicBezTo>
                    <a:pt x="2904" y="0"/>
                    <a:pt x="0" y="2885"/>
                    <a:pt x="0" y="6465"/>
                  </a:cubicBezTo>
                  <a:lnTo>
                    <a:pt x="0" y="22121"/>
                  </a:lnTo>
                  <a:lnTo>
                    <a:pt x="26020" y="22121"/>
                  </a:lnTo>
                  <a:lnTo>
                    <a:pt x="26020" y="6465"/>
                  </a:lnTo>
                  <a:cubicBezTo>
                    <a:pt x="26020" y="2904"/>
                    <a:pt x="23135"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8" name="Google Shape;3168;p29"/>
            <p:cNvSpPr/>
            <p:nvPr/>
          </p:nvSpPr>
          <p:spPr>
            <a:xfrm>
              <a:off x="4659900" y="5063600"/>
              <a:ext cx="613200" cy="520700"/>
            </a:xfrm>
            <a:custGeom>
              <a:rect b="b" l="l" r="r" t="t"/>
              <a:pathLst>
                <a:path extrusionOk="0" h="20828" w="24528">
                  <a:moveTo>
                    <a:pt x="6087" y="0"/>
                  </a:moveTo>
                  <a:cubicBezTo>
                    <a:pt x="2745" y="0"/>
                    <a:pt x="0" y="2725"/>
                    <a:pt x="0" y="6087"/>
                  </a:cubicBezTo>
                  <a:lnTo>
                    <a:pt x="0" y="20828"/>
                  </a:lnTo>
                  <a:lnTo>
                    <a:pt x="24528" y="20828"/>
                  </a:lnTo>
                  <a:lnTo>
                    <a:pt x="24528" y="6087"/>
                  </a:lnTo>
                  <a:cubicBezTo>
                    <a:pt x="24528"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9" name="Google Shape;3169;p29"/>
            <p:cNvSpPr/>
            <p:nvPr/>
          </p:nvSpPr>
          <p:spPr>
            <a:xfrm>
              <a:off x="4622600" y="5265000"/>
              <a:ext cx="134300" cy="319300"/>
            </a:xfrm>
            <a:custGeom>
              <a:rect b="b" l="l" r="r" t="t"/>
              <a:pathLst>
                <a:path extrusionOk="0" h="12772" w="5372">
                  <a:moveTo>
                    <a:pt x="0" y="1"/>
                  </a:moveTo>
                  <a:lnTo>
                    <a:pt x="0" y="12772"/>
                  </a:lnTo>
                  <a:lnTo>
                    <a:pt x="5371" y="12772"/>
                  </a:lnTo>
                  <a:lnTo>
                    <a:pt x="1492" y="1154"/>
                  </a:lnTo>
                  <a:cubicBezTo>
                    <a:pt x="1215" y="1303"/>
                    <a:pt x="1007" y="1390"/>
                    <a:pt x="837" y="1390"/>
                  </a:cubicBezTo>
                  <a:cubicBezTo>
                    <a:pt x="483" y="1390"/>
                    <a:pt x="296"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0" name="Google Shape;3170;p29"/>
            <p:cNvSpPr/>
            <p:nvPr/>
          </p:nvSpPr>
          <p:spPr>
            <a:xfrm>
              <a:off x="4660875" y="5102375"/>
              <a:ext cx="612225" cy="481925"/>
            </a:xfrm>
            <a:custGeom>
              <a:rect b="b" l="l" r="r" t="t"/>
              <a:pathLst>
                <a:path extrusionOk="0" h="19277" w="24489">
                  <a:moveTo>
                    <a:pt x="22460" y="1"/>
                  </a:moveTo>
                  <a:cubicBezTo>
                    <a:pt x="20013" y="1851"/>
                    <a:pt x="17248" y="3263"/>
                    <a:pt x="14324" y="4158"/>
                  </a:cubicBezTo>
                  <a:cubicBezTo>
                    <a:pt x="9609" y="5571"/>
                    <a:pt x="4437" y="5710"/>
                    <a:pt x="1" y="7659"/>
                  </a:cubicBezTo>
                  <a:lnTo>
                    <a:pt x="1" y="19277"/>
                  </a:lnTo>
                  <a:lnTo>
                    <a:pt x="24489" y="19277"/>
                  </a:lnTo>
                  <a:lnTo>
                    <a:pt x="24489" y="4536"/>
                  </a:lnTo>
                  <a:cubicBezTo>
                    <a:pt x="24489" y="2706"/>
                    <a:pt x="23713" y="1115"/>
                    <a:pt x="2246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1" name="Google Shape;3171;p29"/>
            <p:cNvSpPr/>
            <p:nvPr/>
          </p:nvSpPr>
          <p:spPr>
            <a:xfrm>
              <a:off x="4659900" y="5063600"/>
              <a:ext cx="612700" cy="520700"/>
            </a:xfrm>
            <a:custGeom>
              <a:rect b="b" l="l" r="r" t="t"/>
              <a:pathLst>
                <a:path extrusionOk="0" h="20828" w="24508">
                  <a:moveTo>
                    <a:pt x="6107" y="0"/>
                  </a:moveTo>
                  <a:cubicBezTo>
                    <a:pt x="2745" y="0"/>
                    <a:pt x="40" y="2725"/>
                    <a:pt x="0" y="6087"/>
                  </a:cubicBezTo>
                  <a:lnTo>
                    <a:pt x="0" y="20828"/>
                  </a:lnTo>
                  <a:lnTo>
                    <a:pt x="239" y="20828"/>
                  </a:lnTo>
                  <a:lnTo>
                    <a:pt x="239" y="6207"/>
                  </a:lnTo>
                  <a:cubicBezTo>
                    <a:pt x="239" y="2885"/>
                    <a:pt x="2924" y="159"/>
                    <a:pt x="6246" y="159"/>
                  </a:cubicBezTo>
                  <a:lnTo>
                    <a:pt x="18480" y="159"/>
                  </a:lnTo>
                  <a:cubicBezTo>
                    <a:pt x="21783" y="159"/>
                    <a:pt x="24508" y="2885"/>
                    <a:pt x="24508" y="6207"/>
                  </a:cubicBezTo>
                  <a:lnTo>
                    <a:pt x="24508" y="6087"/>
                  </a:lnTo>
                  <a:cubicBezTo>
                    <a:pt x="24508"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2" name="Google Shape;3172;p29"/>
            <p:cNvSpPr/>
            <p:nvPr/>
          </p:nvSpPr>
          <p:spPr>
            <a:xfrm>
              <a:off x="3860700" y="5031275"/>
              <a:ext cx="650025" cy="553025"/>
            </a:xfrm>
            <a:custGeom>
              <a:rect b="b" l="l" r="r" t="t"/>
              <a:pathLst>
                <a:path extrusionOk="0" h="22121" w="26001">
                  <a:moveTo>
                    <a:pt x="6466" y="0"/>
                  </a:moveTo>
                  <a:cubicBezTo>
                    <a:pt x="2905" y="0"/>
                    <a:pt x="1" y="2885"/>
                    <a:pt x="1" y="6465"/>
                  </a:cubicBezTo>
                  <a:lnTo>
                    <a:pt x="1" y="22121"/>
                  </a:lnTo>
                  <a:lnTo>
                    <a:pt x="26000" y="22121"/>
                  </a:lnTo>
                  <a:lnTo>
                    <a:pt x="26000" y="6465"/>
                  </a:lnTo>
                  <a:cubicBezTo>
                    <a:pt x="26000" y="2904"/>
                    <a:pt x="2311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3" name="Google Shape;3173;p29"/>
            <p:cNvSpPr/>
            <p:nvPr/>
          </p:nvSpPr>
          <p:spPr>
            <a:xfrm>
              <a:off x="3897000" y="5063600"/>
              <a:ext cx="613225" cy="520700"/>
            </a:xfrm>
            <a:custGeom>
              <a:rect b="b" l="l" r="r" t="t"/>
              <a:pathLst>
                <a:path extrusionOk="0" h="20828" w="24529">
                  <a:moveTo>
                    <a:pt x="6108" y="0"/>
                  </a:moveTo>
                  <a:cubicBezTo>
                    <a:pt x="2746" y="0"/>
                    <a:pt x="1" y="2725"/>
                    <a:pt x="1" y="6087"/>
                  </a:cubicBezTo>
                  <a:lnTo>
                    <a:pt x="1" y="20828"/>
                  </a:lnTo>
                  <a:lnTo>
                    <a:pt x="24528" y="20828"/>
                  </a:lnTo>
                  <a:lnTo>
                    <a:pt x="24528" y="6087"/>
                  </a:lnTo>
                  <a:cubicBezTo>
                    <a:pt x="24528" y="2725"/>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4" name="Google Shape;3174;p29"/>
            <p:cNvSpPr/>
            <p:nvPr/>
          </p:nvSpPr>
          <p:spPr>
            <a:xfrm>
              <a:off x="3860700" y="5265000"/>
              <a:ext cx="134300" cy="319300"/>
            </a:xfrm>
            <a:custGeom>
              <a:rect b="b" l="l" r="r" t="t"/>
              <a:pathLst>
                <a:path extrusionOk="0" h="12772" w="5372">
                  <a:moveTo>
                    <a:pt x="1" y="1"/>
                  </a:moveTo>
                  <a:lnTo>
                    <a:pt x="1" y="12772"/>
                  </a:lnTo>
                  <a:lnTo>
                    <a:pt x="5372" y="12772"/>
                  </a:lnTo>
                  <a:lnTo>
                    <a:pt x="1493" y="1154"/>
                  </a:lnTo>
                  <a:cubicBezTo>
                    <a:pt x="1209" y="1303"/>
                    <a:pt x="996" y="1390"/>
                    <a:pt x="824" y="1390"/>
                  </a:cubicBezTo>
                  <a:cubicBezTo>
                    <a:pt x="465"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5" name="Google Shape;3175;p29"/>
            <p:cNvSpPr/>
            <p:nvPr/>
          </p:nvSpPr>
          <p:spPr>
            <a:xfrm>
              <a:off x="3898000" y="5102375"/>
              <a:ext cx="612225" cy="481925"/>
            </a:xfrm>
            <a:custGeom>
              <a:rect b="b" l="l" r="r" t="t"/>
              <a:pathLst>
                <a:path extrusionOk="0" h="19277" w="24489">
                  <a:moveTo>
                    <a:pt x="22479" y="1"/>
                  </a:moveTo>
                  <a:cubicBezTo>
                    <a:pt x="20013" y="1851"/>
                    <a:pt x="17247" y="3263"/>
                    <a:pt x="14323" y="4158"/>
                  </a:cubicBezTo>
                  <a:cubicBezTo>
                    <a:pt x="9629" y="5571"/>
                    <a:pt x="4456" y="5710"/>
                    <a:pt x="1" y="7659"/>
                  </a:cubicBezTo>
                  <a:lnTo>
                    <a:pt x="1" y="19277"/>
                  </a:lnTo>
                  <a:lnTo>
                    <a:pt x="24488" y="19277"/>
                  </a:lnTo>
                  <a:lnTo>
                    <a:pt x="24488" y="4536"/>
                  </a:lnTo>
                  <a:cubicBezTo>
                    <a:pt x="24488"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6" name="Google Shape;3176;p29"/>
            <p:cNvSpPr/>
            <p:nvPr/>
          </p:nvSpPr>
          <p:spPr>
            <a:xfrm>
              <a:off x="3898000" y="5063600"/>
              <a:ext cx="612225" cy="520700"/>
            </a:xfrm>
            <a:custGeom>
              <a:rect b="b" l="l" r="r" t="t"/>
              <a:pathLst>
                <a:path extrusionOk="0" h="20828" w="24489">
                  <a:moveTo>
                    <a:pt x="6088" y="0"/>
                  </a:moveTo>
                  <a:cubicBezTo>
                    <a:pt x="2726" y="0"/>
                    <a:pt x="1" y="2725"/>
                    <a:pt x="1" y="6087"/>
                  </a:cubicBezTo>
                  <a:lnTo>
                    <a:pt x="1" y="20828"/>
                  </a:lnTo>
                  <a:lnTo>
                    <a:pt x="219" y="20828"/>
                  </a:lnTo>
                  <a:lnTo>
                    <a:pt x="219" y="6207"/>
                  </a:lnTo>
                  <a:cubicBezTo>
                    <a:pt x="219" y="2885"/>
                    <a:pt x="2905" y="159"/>
                    <a:pt x="6247" y="159"/>
                  </a:cubicBezTo>
                  <a:lnTo>
                    <a:pt x="18481" y="159"/>
                  </a:lnTo>
                  <a:cubicBezTo>
                    <a:pt x="21783" y="159"/>
                    <a:pt x="24488" y="2885"/>
                    <a:pt x="24488" y="6207"/>
                  </a:cubicBez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77" name="Google Shape;3177;p29"/>
          <p:cNvSpPr txBox="1"/>
          <p:nvPr>
            <p:ph type="title"/>
          </p:nvPr>
        </p:nvSpPr>
        <p:spPr>
          <a:xfrm rot="-381">
            <a:off x="5208825" y="1566861"/>
            <a:ext cx="2703900" cy="5433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178" name="Google Shape;3178;p29"/>
          <p:cNvSpPr txBox="1"/>
          <p:nvPr>
            <p:ph idx="1" type="subTitle"/>
          </p:nvPr>
        </p:nvSpPr>
        <p:spPr>
          <a:xfrm>
            <a:off x="5208825" y="2092910"/>
            <a:ext cx="2703900" cy="12780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1" name="Shape 261"/>
        <p:cNvGrpSpPr/>
        <p:nvPr/>
      </p:nvGrpSpPr>
      <p:grpSpPr>
        <a:xfrm>
          <a:off x="0" y="0"/>
          <a:ext cx="0" cy="0"/>
          <a:chOff x="0" y="0"/>
          <a:chExt cx="0" cy="0"/>
        </a:xfrm>
      </p:grpSpPr>
      <p:grpSp>
        <p:nvGrpSpPr>
          <p:cNvPr id="262" name="Google Shape;262;p12"/>
          <p:cNvGrpSpPr/>
          <p:nvPr/>
        </p:nvGrpSpPr>
        <p:grpSpPr>
          <a:xfrm>
            <a:off x="-228600" y="347143"/>
            <a:ext cx="8972640" cy="4363055"/>
            <a:chOff x="-228600" y="347143"/>
            <a:chExt cx="8972640" cy="4363055"/>
          </a:xfrm>
        </p:grpSpPr>
        <p:sp>
          <p:nvSpPr>
            <p:cNvPr id="263" name="Google Shape;263;p12"/>
            <p:cNvSpPr/>
            <p:nvPr/>
          </p:nvSpPr>
          <p:spPr>
            <a:xfrm>
              <a:off x="-228600" y="683150"/>
              <a:ext cx="8702571" cy="4027048"/>
            </a:xfrm>
            <a:custGeom>
              <a:rect b="b" l="l" r="r" t="t"/>
              <a:pathLst>
                <a:path extrusionOk="0" h="134112" w="284607">
                  <a:moveTo>
                    <a:pt x="273939" y="0"/>
                  </a:moveTo>
                  <a:lnTo>
                    <a:pt x="0" y="134112"/>
                  </a:lnTo>
                  <a:lnTo>
                    <a:pt x="266700" y="134112"/>
                  </a:lnTo>
                  <a:lnTo>
                    <a:pt x="284607" y="8763"/>
                  </a:lnTo>
                  <a:close/>
                </a:path>
              </a:pathLst>
            </a:custGeom>
            <a:gradFill>
              <a:gsLst>
                <a:gs pos="0">
                  <a:srgbClr val="FFF6DB">
                    <a:alpha val="1568"/>
                  </a:srgbClr>
                </a:gs>
                <a:gs pos="100000">
                  <a:srgbClr val="FAD25C">
                    <a:alpha val="29019"/>
                  </a:srgbClr>
                </a:gs>
              </a:gsLst>
              <a:lin ang="18900044" scaled="0"/>
            </a:gradFill>
            <a:ln>
              <a:noFill/>
            </a:ln>
          </p:spPr>
        </p:sp>
        <p:grpSp>
          <p:nvGrpSpPr>
            <p:cNvPr id="264" name="Google Shape;264;p12"/>
            <p:cNvGrpSpPr/>
            <p:nvPr/>
          </p:nvGrpSpPr>
          <p:grpSpPr>
            <a:xfrm>
              <a:off x="8076260" y="347143"/>
              <a:ext cx="667780" cy="667825"/>
              <a:chOff x="8304860" y="-186257"/>
              <a:chExt cx="667780" cy="667825"/>
            </a:xfrm>
          </p:grpSpPr>
          <p:sp>
            <p:nvSpPr>
              <p:cNvPr id="265" name="Google Shape;265;p12"/>
              <p:cNvSpPr/>
              <p:nvPr/>
            </p:nvSpPr>
            <p:spPr>
              <a:xfrm rot="2373635">
                <a:off x="8691939" y="-98328"/>
                <a:ext cx="154012" cy="122309"/>
              </a:xfrm>
              <a:custGeom>
                <a:rect b="b" l="l" r="r" t="t"/>
                <a:pathLst>
                  <a:path extrusionOk="0" h="1929" w="2429">
                    <a:moveTo>
                      <a:pt x="250" y="1929"/>
                    </a:moveTo>
                    <a:lnTo>
                      <a:pt x="0" y="464"/>
                    </a:lnTo>
                    <a:cubicBezTo>
                      <a:pt x="0" y="464"/>
                      <a:pt x="1215" y="0"/>
                      <a:pt x="2429" y="464"/>
                    </a:cubicBezTo>
                    <a:lnTo>
                      <a:pt x="2179" y="1929"/>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12"/>
              <p:cNvSpPr/>
              <p:nvPr/>
            </p:nvSpPr>
            <p:spPr>
              <a:xfrm rot="2373635">
                <a:off x="8393925" y="-72211"/>
                <a:ext cx="505848" cy="410740"/>
              </a:xfrm>
              <a:custGeom>
                <a:rect b="b" l="l" r="r" t="t"/>
                <a:pathLst>
                  <a:path extrusionOk="0" h="6478" w="7978">
                    <a:moveTo>
                      <a:pt x="0" y="834"/>
                    </a:moveTo>
                    <a:lnTo>
                      <a:pt x="476" y="6478"/>
                    </a:lnTo>
                    <a:cubicBezTo>
                      <a:pt x="2703" y="5787"/>
                      <a:pt x="4977" y="5811"/>
                      <a:pt x="7513" y="6478"/>
                    </a:cubicBezTo>
                    <a:lnTo>
                      <a:pt x="7977" y="834"/>
                    </a:lnTo>
                    <a:cubicBezTo>
                      <a:pt x="5703" y="1"/>
                      <a:pt x="2429" y="1"/>
                      <a:pt x="0" y="834"/>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12"/>
              <p:cNvSpPr/>
              <p:nvPr/>
            </p:nvSpPr>
            <p:spPr>
              <a:xfrm rot="2373635">
                <a:off x="8289601" y="239826"/>
                <a:ext cx="446184" cy="112545"/>
              </a:xfrm>
              <a:custGeom>
                <a:rect b="b" l="l" r="r" t="t"/>
                <a:pathLst>
                  <a:path extrusionOk="0" h="1775" w="7037">
                    <a:moveTo>
                      <a:pt x="0" y="798"/>
                    </a:moveTo>
                    <a:lnTo>
                      <a:pt x="1048" y="1655"/>
                    </a:lnTo>
                    <a:lnTo>
                      <a:pt x="5692" y="1774"/>
                    </a:lnTo>
                    <a:lnTo>
                      <a:pt x="7037" y="798"/>
                    </a:lnTo>
                    <a:cubicBezTo>
                      <a:pt x="4656" y="84"/>
                      <a:pt x="2513" y="0"/>
                      <a:pt x="0" y="798"/>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12"/>
              <p:cNvSpPr/>
              <p:nvPr/>
            </p:nvSpPr>
            <p:spPr>
              <a:xfrm rot="2373635">
                <a:off x="8345212" y="270738"/>
                <a:ext cx="319373" cy="67210"/>
              </a:xfrm>
              <a:custGeom>
                <a:rect b="b" l="l" r="r" t="t"/>
                <a:pathLst>
                  <a:path extrusionOk="0" h="1060" w="5037">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69" name="Google Shape;269;p12"/>
          <p:cNvSpPr/>
          <p:nvPr/>
        </p:nvSpPr>
        <p:spPr>
          <a:xfrm>
            <a:off x="-7175" y="4096150"/>
            <a:ext cx="9158700" cy="89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70" name="Google Shape;270;p12"/>
          <p:cNvGrpSpPr/>
          <p:nvPr/>
        </p:nvGrpSpPr>
        <p:grpSpPr>
          <a:xfrm>
            <a:off x="-1700930" y="-1087059"/>
            <a:ext cx="12551594" cy="3254063"/>
            <a:chOff x="-1700930" y="-1087059"/>
            <a:chExt cx="12551594" cy="3254063"/>
          </a:xfrm>
        </p:grpSpPr>
        <p:grpSp>
          <p:nvGrpSpPr>
            <p:cNvPr id="271" name="Google Shape;271;p12"/>
            <p:cNvGrpSpPr/>
            <p:nvPr/>
          </p:nvGrpSpPr>
          <p:grpSpPr>
            <a:xfrm rot="-2336481">
              <a:off x="-1326197" y="-511440"/>
              <a:ext cx="2575089" cy="2102826"/>
              <a:chOff x="-580150" y="114125"/>
              <a:chExt cx="2183925" cy="1783400"/>
            </a:xfrm>
          </p:grpSpPr>
          <p:sp>
            <p:nvSpPr>
              <p:cNvPr id="272" name="Google Shape;272;p12"/>
              <p:cNvSpPr/>
              <p:nvPr/>
            </p:nvSpPr>
            <p:spPr>
              <a:xfrm>
                <a:off x="-580150" y="114125"/>
                <a:ext cx="2183925" cy="1783400"/>
              </a:xfrm>
              <a:custGeom>
                <a:rect b="b" l="l" r="r" t="t"/>
                <a:pathLst>
                  <a:path extrusionOk="0" h="71336" w="87357">
                    <a:moveTo>
                      <a:pt x="52853" y="1"/>
                    </a:moveTo>
                    <a:lnTo>
                      <a:pt x="1" y="65866"/>
                    </a:lnTo>
                    <a:cubicBezTo>
                      <a:pt x="60" y="65914"/>
                      <a:pt x="120" y="65973"/>
                      <a:pt x="179" y="66021"/>
                    </a:cubicBezTo>
                    <a:cubicBezTo>
                      <a:pt x="4680" y="69627"/>
                      <a:pt x="10371" y="71335"/>
                      <a:pt x="16844" y="71335"/>
                    </a:cubicBezTo>
                    <a:cubicBezTo>
                      <a:pt x="36916" y="71335"/>
                      <a:pt x="64499" y="54907"/>
                      <a:pt x="87357" y="27683"/>
                    </a:cubicBezTo>
                    <a:lnTo>
                      <a:pt x="52853"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12"/>
              <p:cNvSpPr/>
              <p:nvPr/>
            </p:nvSpPr>
            <p:spPr>
              <a:xfrm>
                <a:off x="-580150" y="114125"/>
                <a:ext cx="2069325" cy="1751300"/>
              </a:xfrm>
              <a:custGeom>
                <a:rect b="b" l="l" r="r" t="t"/>
                <a:pathLst>
                  <a:path extrusionOk="0" h="70052" w="82773">
                    <a:moveTo>
                      <a:pt x="52853" y="1"/>
                    </a:moveTo>
                    <a:lnTo>
                      <a:pt x="1" y="65866"/>
                    </a:lnTo>
                    <a:cubicBezTo>
                      <a:pt x="48" y="65914"/>
                      <a:pt x="108" y="65961"/>
                      <a:pt x="156" y="66009"/>
                    </a:cubicBezTo>
                    <a:cubicBezTo>
                      <a:pt x="3571" y="68750"/>
                      <a:pt x="7922" y="70052"/>
                      <a:pt x="12947" y="70052"/>
                    </a:cubicBezTo>
                    <a:cubicBezTo>
                      <a:pt x="31451" y="70052"/>
                      <a:pt x="59093" y="52405"/>
                      <a:pt x="82773" y="24016"/>
                    </a:cubicBezTo>
                    <a:lnTo>
                      <a:pt x="52853" y="1"/>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12"/>
              <p:cNvSpPr/>
              <p:nvPr/>
            </p:nvSpPr>
            <p:spPr>
              <a:xfrm>
                <a:off x="-580150" y="114125"/>
                <a:ext cx="1882700" cy="1706800"/>
              </a:xfrm>
              <a:custGeom>
                <a:rect b="b" l="l" r="r" t="t"/>
                <a:pathLst>
                  <a:path extrusionOk="0" h="68272" w="75308">
                    <a:moveTo>
                      <a:pt x="52853" y="1"/>
                    </a:moveTo>
                    <a:lnTo>
                      <a:pt x="1" y="65866"/>
                    </a:lnTo>
                    <a:cubicBezTo>
                      <a:pt x="48" y="65902"/>
                      <a:pt x="72" y="65926"/>
                      <a:pt x="120" y="65961"/>
                    </a:cubicBezTo>
                    <a:cubicBezTo>
                      <a:pt x="2070" y="67525"/>
                      <a:pt x="4578" y="68272"/>
                      <a:pt x="7541" y="68272"/>
                    </a:cubicBezTo>
                    <a:cubicBezTo>
                      <a:pt x="22833" y="68272"/>
                      <a:pt x="50223" y="48364"/>
                      <a:pt x="75308" y="18003"/>
                    </a:cubicBezTo>
                    <a:lnTo>
                      <a:pt x="52853"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12"/>
              <p:cNvSpPr/>
              <p:nvPr/>
            </p:nvSpPr>
            <p:spPr>
              <a:xfrm>
                <a:off x="-414050" y="216825"/>
                <a:ext cx="1452275" cy="1601400"/>
              </a:xfrm>
              <a:custGeom>
                <a:rect b="b" l="l" r="r" t="t"/>
                <a:pathLst>
                  <a:path extrusionOk="0" h="64056" w="58091">
                    <a:moveTo>
                      <a:pt x="51328" y="0"/>
                    </a:moveTo>
                    <a:cubicBezTo>
                      <a:pt x="51328" y="0"/>
                      <a:pt x="31056" y="40912"/>
                      <a:pt x="8447" y="58662"/>
                    </a:cubicBezTo>
                    <a:lnTo>
                      <a:pt x="8447" y="58662"/>
                    </a:lnTo>
                    <a:cubicBezTo>
                      <a:pt x="36360" y="38972"/>
                      <a:pt x="58091" y="5596"/>
                      <a:pt x="58091" y="5596"/>
                    </a:cubicBezTo>
                    <a:lnTo>
                      <a:pt x="51328" y="0"/>
                    </a:lnTo>
                    <a:close/>
                    <a:moveTo>
                      <a:pt x="8447" y="58662"/>
                    </a:moveTo>
                    <a:cubicBezTo>
                      <a:pt x="5687" y="60609"/>
                      <a:pt x="2866" y="62422"/>
                      <a:pt x="0" y="64056"/>
                    </a:cubicBezTo>
                    <a:cubicBezTo>
                      <a:pt x="2829" y="62691"/>
                      <a:pt x="5656" y="60853"/>
                      <a:pt x="8447" y="58662"/>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6" name="Google Shape;276;p12"/>
            <p:cNvGrpSpPr/>
            <p:nvPr/>
          </p:nvGrpSpPr>
          <p:grpSpPr>
            <a:xfrm flipH="1" rot="2336481">
              <a:off x="7900841" y="-511440"/>
              <a:ext cx="2575089" cy="2102826"/>
              <a:chOff x="-580150" y="114125"/>
              <a:chExt cx="2183925" cy="1783400"/>
            </a:xfrm>
          </p:grpSpPr>
          <p:sp>
            <p:nvSpPr>
              <p:cNvPr id="277" name="Google Shape;277;p12"/>
              <p:cNvSpPr/>
              <p:nvPr/>
            </p:nvSpPr>
            <p:spPr>
              <a:xfrm>
                <a:off x="-580150" y="114125"/>
                <a:ext cx="2183925" cy="1783400"/>
              </a:xfrm>
              <a:custGeom>
                <a:rect b="b" l="l" r="r" t="t"/>
                <a:pathLst>
                  <a:path extrusionOk="0" h="71336" w="87357">
                    <a:moveTo>
                      <a:pt x="52853" y="1"/>
                    </a:moveTo>
                    <a:lnTo>
                      <a:pt x="1" y="65866"/>
                    </a:lnTo>
                    <a:cubicBezTo>
                      <a:pt x="60" y="65914"/>
                      <a:pt x="120" y="65973"/>
                      <a:pt x="179" y="66021"/>
                    </a:cubicBezTo>
                    <a:cubicBezTo>
                      <a:pt x="4680" y="69627"/>
                      <a:pt x="10371" y="71335"/>
                      <a:pt x="16844" y="71335"/>
                    </a:cubicBezTo>
                    <a:cubicBezTo>
                      <a:pt x="36916" y="71335"/>
                      <a:pt x="64499" y="54907"/>
                      <a:pt x="87357" y="27683"/>
                    </a:cubicBezTo>
                    <a:lnTo>
                      <a:pt x="52853"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12"/>
              <p:cNvSpPr/>
              <p:nvPr/>
            </p:nvSpPr>
            <p:spPr>
              <a:xfrm>
                <a:off x="-580150" y="114125"/>
                <a:ext cx="2069325" cy="1751300"/>
              </a:xfrm>
              <a:custGeom>
                <a:rect b="b" l="l" r="r" t="t"/>
                <a:pathLst>
                  <a:path extrusionOk="0" h="70052" w="82773">
                    <a:moveTo>
                      <a:pt x="52853" y="1"/>
                    </a:moveTo>
                    <a:lnTo>
                      <a:pt x="1" y="65866"/>
                    </a:lnTo>
                    <a:cubicBezTo>
                      <a:pt x="48" y="65914"/>
                      <a:pt x="108" y="65961"/>
                      <a:pt x="156" y="66009"/>
                    </a:cubicBezTo>
                    <a:cubicBezTo>
                      <a:pt x="3571" y="68750"/>
                      <a:pt x="7922" y="70052"/>
                      <a:pt x="12947" y="70052"/>
                    </a:cubicBezTo>
                    <a:cubicBezTo>
                      <a:pt x="31451" y="70052"/>
                      <a:pt x="59093" y="52405"/>
                      <a:pt x="82773" y="24016"/>
                    </a:cubicBezTo>
                    <a:lnTo>
                      <a:pt x="52853" y="1"/>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12"/>
              <p:cNvSpPr/>
              <p:nvPr/>
            </p:nvSpPr>
            <p:spPr>
              <a:xfrm>
                <a:off x="-580150" y="114125"/>
                <a:ext cx="1882700" cy="1706800"/>
              </a:xfrm>
              <a:custGeom>
                <a:rect b="b" l="l" r="r" t="t"/>
                <a:pathLst>
                  <a:path extrusionOk="0" h="68272" w="75308">
                    <a:moveTo>
                      <a:pt x="52853" y="1"/>
                    </a:moveTo>
                    <a:lnTo>
                      <a:pt x="1" y="65866"/>
                    </a:lnTo>
                    <a:cubicBezTo>
                      <a:pt x="48" y="65902"/>
                      <a:pt x="72" y="65926"/>
                      <a:pt x="120" y="65961"/>
                    </a:cubicBezTo>
                    <a:cubicBezTo>
                      <a:pt x="2070" y="67525"/>
                      <a:pt x="4578" y="68272"/>
                      <a:pt x="7541" y="68272"/>
                    </a:cubicBezTo>
                    <a:cubicBezTo>
                      <a:pt x="22833" y="68272"/>
                      <a:pt x="50223" y="48364"/>
                      <a:pt x="75308" y="18003"/>
                    </a:cubicBezTo>
                    <a:lnTo>
                      <a:pt x="52853"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12"/>
              <p:cNvSpPr/>
              <p:nvPr/>
            </p:nvSpPr>
            <p:spPr>
              <a:xfrm>
                <a:off x="-414050" y="216825"/>
                <a:ext cx="1452275" cy="1601400"/>
              </a:xfrm>
              <a:custGeom>
                <a:rect b="b" l="l" r="r" t="t"/>
                <a:pathLst>
                  <a:path extrusionOk="0" h="64056" w="58091">
                    <a:moveTo>
                      <a:pt x="51328" y="0"/>
                    </a:moveTo>
                    <a:cubicBezTo>
                      <a:pt x="51328" y="0"/>
                      <a:pt x="31056" y="40912"/>
                      <a:pt x="8447" y="58662"/>
                    </a:cubicBezTo>
                    <a:lnTo>
                      <a:pt x="8447" y="58662"/>
                    </a:lnTo>
                    <a:cubicBezTo>
                      <a:pt x="36360" y="38972"/>
                      <a:pt x="58091" y="5596"/>
                      <a:pt x="58091" y="5596"/>
                    </a:cubicBezTo>
                    <a:lnTo>
                      <a:pt x="51328" y="0"/>
                    </a:lnTo>
                    <a:close/>
                    <a:moveTo>
                      <a:pt x="8447" y="58662"/>
                    </a:moveTo>
                    <a:cubicBezTo>
                      <a:pt x="5687" y="60609"/>
                      <a:pt x="2866" y="62422"/>
                      <a:pt x="0" y="64056"/>
                    </a:cubicBezTo>
                    <a:cubicBezTo>
                      <a:pt x="2829" y="62691"/>
                      <a:pt x="5656" y="60853"/>
                      <a:pt x="8447" y="58662"/>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281" name="Google Shape;281;p12"/>
          <p:cNvGrpSpPr/>
          <p:nvPr/>
        </p:nvGrpSpPr>
        <p:grpSpPr>
          <a:xfrm>
            <a:off x="-417858" y="-823150"/>
            <a:ext cx="9978772" cy="1382075"/>
            <a:chOff x="193475" y="-693375"/>
            <a:chExt cx="7221575" cy="1382075"/>
          </a:xfrm>
        </p:grpSpPr>
        <p:sp>
          <p:nvSpPr>
            <p:cNvPr id="282" name="Google Shape;282;p12"/>
            <p:cNvSpPr/>
            <p:nvPr/>
          </p:nvSpPr>
          <p:spPr>
            <a:xfrm>
              <a:off x="363575" y="384325"/>
              <a:ext cx="6883875" cy="304375"/>
            </a:xfrm>
            <a:custGeom>
              <a:rect b="b" l="l" r="r" t="t"/>
              <a:pathLst>
                <a:path extrusionOk="0" h="12175" w="275355">
                  <a:moveTo>
                    <a:pt x="0" y="0"/>
                  </a:moveTo>
                  <a:lnTo>
                    <a:pt x="0" y="9390"/>
                  </a:lnTo>
                  <a:lnTo>
                    <a:pt x="0" y="10782"/>
                  </a:lnTo>
                  <a:lnTo>
                    <a:pt x="14522" y="10782"/>
                  </a:lnTo>
                  <a:lnTo>
                    <a:pt x="14522" y="9370"/>
                  </a:lnTo>
                  <a:lnTo>
                    <a:pt x="16869" y="9370"/>
                  </a:lnTo>
                  <a:lnTo>
                    <a:pt x="16869" y="12175"/>
                  </a:lnTo>
                  <a:lnTo>
                    <a:pt x="30913" y="12175"/>
                  </a:lnTo>
                  <a:lnTo>
                    <a:pt x="30913" y="9370"/>
                  </a:lnTo>
                  <a:lnTo>
                    <a:pt x="33261" y="9370"/>
                  </a:lnTo>
                  <a:lnTo>
                    <a:pt x="33261" y="10782"/>
                  </a:lnTo>
                  <a:lnTo>
                    <a:pt x="47782" y="10782"/>
                  </a:lnTo>
                  <a:lnTo>
                    <a:pt x="47782" y="9370"/>
                  </a:lnTo>
                  <a:lnTo>
                    <a:pt x="50110" y="9370"/>
                  </a:lnTo>
                  <a:lnTo>
                    <a:pt x="50110" y="12175"/>
                  </a:lnTo>
                  <a:lnTo>
                    <a:pt x="64632" y="12175"/>
                  </a:lnTo>
                  <a:lnTo>
                    <a:pt x="64632" y="9370"/>
                  </a:lnTo>
                  <a:lnTo>
                    <a:pt x="66979" y="9370"/>
                  </a:lnTo>
                  <a:lnTo>
                    <a:pt x="66979" y="10782"/>
                  </a:lnTo>
                  <a:lnTo>
                    <a:pt x="81023" y="10782"/>
                  </a:lnTo>
                  <a:lnTo>
                    <a:pt x="81023" y="9370"/>
                  </a:lnTo>
                  <a:lnTo>
                    <a:pt x="83370" y="9370"/>
                  </a:lnTo>
                  <a:lnTo>
                    <a:pt x="83370" y="12175"/>
                  </a:lnTo>
                  <a:lnTo>
                    <a:pt x="97892" y="12175"/>
                  </a:lnTo>
                  <a:lnTo>
                    <a:pt x="97892" y="9370"/>
                  </a:lnTo>
                  <a:lnTo>
                    <a:pt x="101174" y="9370"/>
                  </a:lnTo>
                  <a:lnTo>
                    <a:pt x="101174" y="10782"/>
                  </a:lnTo>
                  <a:lnTo>
                    <a:pt x="115656" y="10782"/>
                  </a:lnTo>
                  <a:lnTo>
                    <a:pt x="115656" y="9370"/>
                  </a:lnTo>
                  <a:lnTo>
                    <a:pt x="118481" y="9370"/>
                  </a:lnTo>
                  <a:lnTo>
                    <a:pt x="118481" y="12175"/>
                  </a:lnTo>
                  <a:lnTo>
                    <a:pt x="133460" y="12175"/>
                  </a:lnTo>
                  <a:lnTo>
                    <a:pt x="133460" y="9370"/>
                  </a:lnTo>
                  <a:lnTo>
                    <a:pt x="136285" y="9370"/>
                  </a:lnTo>
                  <a:lnTo>
                    <a:pt x="136285" y="10782"/>
                  </a:lnTo>
                  <a:lnTo>
                    <a:pt x="151722" y="10782"/>
                  </a:lnTo>
                  <a:lnTo>
                    <a:pt x="151722" y="9370"/>
                  </a:lnTo>
                  <a:lnTo>
                    <a:pt x="154527" y="9370"/>
                  </a:lnTo>
                  <a:lnTo>
                    <a:pt x="154527" y="12175"/>
                  </a:lnTo>
                  <a:lnTo>
                    <a:pt x="169048" y="12175"/>
                  </a:lnTo>
                  <a:lnTo>
                    <a:pt x="169048" y="9370"/>
                  </a:lnTo>
                  <a:lnTo>
                    <a:pt x="172331" y="9370"/>
                  </a:lnTo>
                  <a:lnTo>
                    <a:pt x="172331" y="10782"/>
                  </a:lnTo>
                  <a:lnTo>
                    <a:pt x="186852" y="10782"/>
                  </a:lnTo>
                  <a:lnTo>
                    <a:pt x="186852" y="9370"/>
                  </a:lnTo>
                  <a:lnTo>
                    <a:pt x="190115" y="9370"/>
                  </a:lnTo>
                  <a:lnTo>
                    <a:pt x="190115" y="12175"/>
                  </a:lnTo>
                  <a:lnTo>
                    <a:pt x="204636" y="12175"/>
                  </a:lnTo>
                  <a:lnTo>
                    <a:pt x="204636" y="9370"/>
                  </a:lnTo>
                  <a:lnTo>
                    <a:pt x="207441" y="9370"/>
                  </a:lnTo>
                  <a:lnTo>
                    <a:pt x="207441" y="12175"/>
                  </a:lnTo>
                  <a:lnTo>
                    <a:pt x="222440" y="12175"/>
                  </a:lnTo>
                  <a:lnTo>
                    <a:pt x="222440" y="9370"/>
                  </a:lnTo>
                  <a:lnTo>
                    <a:pt x="225722" y="9370"/>
                  </a:lnTo>
                  <a:lnTo>
                    <a:pt x="225722" y="10782"/>
                  </a:lnTo>
                  <a:lnTo>
                    <a:pt x="240224" y="10782"/>
                  </a:lnTo>
                  <a:lnTo>
                    <a:pt x="240224" y="9370"/>
                  </a:lnTo>
                  <a:lnTo>
                    <a:pt x="243507" y="9370"/>
                  </a:lnTo>
                  <a:lnTo>
                    <a:pt x="243507" y="12175"/>
                  </a:lnTo>
                  <a:lnTo>
                    <a:pt x="257551" y="12175"/>
                  </a:lnTo>
                  <a:lnTo>
                    <a:pt x="257551" y="9370"/>
                  </a:lnTo>
                  <a:lnTo>
                    <a:pt x="260833" y="9370"/>
                  </a:lnTo>
                  <a:lnTo>
                    <a:pt x="260833" y="10782"/>
                  </a:lnTo>
                  <a:lnTo>
                    <a:pt x="275355" y="10782"/>
                  </a:lnTo>
                  <a:lnTo>
                    <a:pt x="27535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12"/>
            <p:cNvSpPr/>
            <p:nvPr/>
          </p:nvSpPr>
          <p:spPr>
            <a:xfrm>
              <a:off x="363575" y="-634175"/>
              <a:ext cx="6695900" cy="1158775"/>
            </a:xfrm>
            <a:custGeom>
              <a:rect b="b" l="l" r="r" t="t"/>
              <a:pathLst>
                <a:path extrusionOk="0" h="46351" w="267836">
                  <a:moveTo>
                    <a:pt x="0" y="0"/>
                  </a:moveTo>
                  <a:lnTo>
                    <a:pt x="0" y="46350"/>
                  </a:lnTo>
                  <a:lnTo>
                    <a:pt x="267835" y="46350"/>
                  </a:lnTo>
                  <a:lnTo>
                    <a:pt x="26783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12"/>
            <p:cNvSpPr/>
            <p:nvPr/>
          </p:nvSpPr>
          <p:spPr>
            <a:xfrm>
              <a:off x="363575"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12"/>
            <p:cNvSpPr/>
            <p:nvPr/>
          </p:nvSpPr>
          <p:spPr>
            <a:xfrm>
              <a:off x="4341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12"/>
            <p:cNvSpPr/>
            <p:nvPr/>
          </p:nvSpPr>
          <p:spPr>
            <a:xfrm>
              <a:off x="785300" y="-634175"/>
              <a:ext cx="351125" cy="1228900"/>
            </a:xfrm>
            <a:custGeom>
              <a:rect b="b" l="l" r="r" t="t"/>
              <a:pathLst>
                <a:path extrusionOk="0" h="49156" w="14045">
                  <a:moveTo>
                    <a:pt x="0" y="0"/>
                  </a:moveTo>
                  <a:lnTo>
                    <a:pt x="0" y="49155"/>
                  </a:lnTo>
                  <a:lnTo>
                    <a:pt x="14044" y="49155"/>
                  </a:lnTo>
                  <a:lnTo>
                    <a:pt x="14044"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12"/>
            <p:cNvSpPr/>
            <p:nvPr/>
          </p:nvSpPr>
          <p:spPr>
            <a:xfrm>
              <a:off x="867350" y="-634175"/>
              <a:ext cx="187025" cy="1228900"/>
            </a:xfrm>
            <a:custGeom>
              <a:rect b="b" l="l" r="r" t="t"/>
              <a:pathLst>
                <a:path extrusionOk="0" h="49156" w="7481">
                  <a:moveTo>
                    <a:pt x="0" y="0"/>
                  </a:moveTo>
                  <a:lnTo>
                    <a:pt x="0" y="49155"/>
                  </a:lnTo>
                  <a:lnTo>
                    <a:pt x="7480" y="49155"/>
                  </a:lnTo>
                  <a:lnTo>
                    <a:pt x="7480"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12"/>
            <p:cNvSpPr/>
            <p:nvPr/>
          </p:nvSpPr>
          <p:spPr>
            <a:xfrm>
              <a:off x="119507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12"/>
            <p:cNvSpPr/>
            <p:nvPr/>
          </p:nvSpPr>
          <p:spPr>
            <a:xfrm>
              <a:off x="1277150" y="-634175"/>
              <a:ext cx="198950" cy="1194575"/>
            </a:xfrm>
            <a:custGeom>
              <a:rect b="b" l="l" r="r" t="t"/>
              <a:pathLst>
                <a:path extrusionOk="0" h="47783" w="7958">
                  <a:moveTo>
                    <a:pt x="0" y="0"/>
                  </a:moveTo>
                  <a:lnTo>
                    <a:pt x="0" y="47782"/>
                  </a:lnTo>
                  <a:lnTo>
                    <a:pt x="7957" y="47782"/>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12"/>
            <p:cNvSpPr/>
            <p:nvPr/>
          </p:nvSpPr>
          <p:spPr>
            <a:xfrm>
              <a:off x="1616300" y="-634175"/>
              <a:ext cx="363075" cy="1228900"/>
            </a:xfrm>
            <a:custGeom>
              <a:rect b="b" l="l" r="r" t="t"/>
              <a:pathLst>
                <a:path extrusionOk="0" h="49156" w="14523">
                  <a:moveTo>
                    <a:pt x="1" y="0"/>
                  </a:moveTo>
                  <a:lnTo>
                    <a:pt x="1" y="49155"/>
                  </a:lnTo>
                  <a:lnTo>
                    <a:pt x="14523" y="49155"/>
                  </a:lnTo>
                  <a:lnTo>
                    <a:pt x="14523"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12"/>
            <p:cNvSpPr/>
            <p:nvPr/>
          </p:nvSpPr>
          <p:spPr>
            <a:xfrm>
              <a:off x="1698375" y="-634175"/>
              <a:ext cx="210875" cy="1228900"/>
            </a:xfrm>
            <a:custGeom>
              <a:rect b="b" l="l" r="r" t="t"/>
              <a:pathLst>
                <a:path extrusionOk="0" h="49156" w="8435">
                  <a:moveTo>
                    <a:pt x="0" y="0"/>
                  </a:moveTo>
                  <a:lnTo>
                    <a:pt x="0" y="49155"/>
                  </a:lnTo>
                  <a:lnTo>
                    <a:pt x="8435" y="49155"/>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12"/>
            <p:cNvSpPr/>
            <p:nvPr/>
          </p:nvSpPr>
          <p:spPr>
            <a:xfrm>
              <a:off x="2038025" y="-634175"/>
              <a:ext cx="351150" cy="1194575"/>
            </a:xfrm>
            <a:custGeom>
              <a:rect b="b" l="l" r="r" t="t"/>
              <a:pathLst>
                <a:path extrusionOk="0" h="47783" w="14046">
                  <a:moveTo>
                    <a:pt x="1" y="0"/>
                  </a:moveTo>
                  <a:lnTo>
                    <a:pt x="1" y="47782"/>
                  </a:lnTo>
                  <a:lnTo>
                    <a:pt x="14045" y="47782"/>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12"/>
            <p:cNvSpPr/>
            <p:nvPr/>
          </p:nvSpPr>
          <p:spPr>
            <a:xfrm>
              <a:off x="2108150"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12"/>
            <p:cNvSpPr/>
            <p:nvPr/>
          </p:nvSpPr>
          <p:spPr>
            <a:xfrm>
              <a:off x="2447825" y="-634175"/>
              <a:ext cx="363075" cy="1228900"/>
            </a:xfrm>
            <a:custGeom>
              <a:rect b="b" l="l" r="r" t="t"/>
              <a:pathLst>
                <a:path extrusionOk="0" h="49156" w="14523">
                  <a:moveTo>
                    <a:pt x="0" y="0"/>
                  </a:moveTo>
                  <a:lnTo>
                    <a:pt x="0"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12"/>
            <p:cNvSpPr/>
            <p:nvPr/>
          </p:nvSpPr>
          <p:spPr>
            <a:xfrm>
              <a:off x="25293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12"/>
            <p:cNvSpPr/>
            <p:nvPr/>
          </p:nvSpPr>
          <p:spPr>
            <a:xfrm>
              <a:off x="28929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12"/>
            <p:cNvSpPr/>
            <p:nvPr/>
          </p:nvSpPr>
          <p:spPr>
            <a:xfrm>
              <a:off x="29739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12"/>
            <p:cNvSpPr/>
            <p:nvPr/>
          </p:nvSpPr>
          <p:spPr>
            <a:xfrm>
              <a:off x="3325600" y="-634175"/>
              <a:ext cx="374500" cy="1228900"/>
            </a:xfrm>
            <a:custGeom>
              <a:rect b="b" l="l" r="r" t="t"/>
              <a:pathLst>
                <a:path extrusionOk="0" h="49156" w="14980">
                  <a:moveTo>
                    <a:pt x="0" y="0"/>
                  </a:moveTo>
                  <a:lnTo>
                    <a:pt x="0" y="49155"/>
                  </a:lnTo>
                  <a:lnTo>
                    <a:pt x="14979" y="49155"/>
                  </a:lnTo>
                  <a:lnTo>
                    <a:pt x="1497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12"/>
            <p:cNvSpPr/>
            <p:nvPr/>
          </p:nvSpPr>
          <p:spPr>
            <a:xfrm>
              <a:off x="3407650" y="-634175"/>
              <a:ext cx="210375" cy="1228900"/>
            </a:xfrm>
            <a:custGeom>
              <a:rect b="b" l="l" r="r" t="t"/>
              <a:pathLst>
                <a:path extrusionOk="0" h="49156" w="8415">
                  <a:moveTo>
                    <a:pt x="0" y="0"/>
                  </a:moveTo>
                  <a:lnTo>
                    <a:pt x="0" y="49155"/>
                  </a:lnTo>
                  <a:lnTo>
                    <a:pt x="8415" y="49155"/>
                  </a:lnTo>
                  <a:lnTo>
                    <a:pt x="841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12"/>
            <p:cNvSpPr/>
            <p:nvPr/>
          </p:nvSpPr>
          <p:spPr>
            <a:xfrm>
              <a:off x="3770675" y="-634175"/>
              <a:ext cx="385950" cy="1194575"/>
            </a:xfrm>
            <a:custGeom>
              <a:rect b="b" l="l" r="r" t="t"/>
              <a:pathLst>
                <a:path extrusionOk="0" h="47783" w="15438">
                  <a:moveTo>
                    <a:pt x="1" y="0"/>
                  </a:moveTo>
                  <a:lnTo>
                    <a:pt x="1" y="47782"/>
                  </a:lnTo>
                  <a:lnTo>
                    <a:pt x="15438" y="47782"/>
                  </a:lnTo>
                  <a:lnTo>
                    <a:pt x="15438"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12"/>
            <p:cNvSpPr/>
            <p:nvPr/>
          </p:nvSpPr>
          <p:spPr>
            <a:xfrm>
              <a:off x="38641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12"/>
            <p:cNvSpPr/>
            <p:nvPr/>
          </p:nvSpPr>
          <p:spPr>
            <a:xfrm>
              <a:off x="42267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12"/>
            <p:cNvSpPr/>
            <p:nvPr/>
          </p:nvSpPr>
          <p:spPr>
            <a:xfrm>
              <a:off x="4308775" y="-634175"/>
              <a:ext cx="187025" cy="1228900"/>
            </a:xfrm>
            <a:custGeom>
              <a:rect b="b" l="l" r="r" t="t"/>
              <a:pathLst>
                <a:path extrusionOk="0" h="49156" w="7481">
                  <a:moveTo>
                    <a:pt x="1" y="0"/>
                  </a:moveTo>
                  <a:lnTo>
                    <a:pt x="1" y="49155"/>
                  </a:lnTo>
                  <a:lnTo>
                    <a:pt x="7481" y="49155"/>
                  </a:lnTo>
                  <a:lnTo>
                    <a:pt x="748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12"/>
            <p:cNvSpPr/>
            <p:nvPr/>
          </p:nvSpPr>
          <p:spPr>
            <a:xfrm>
              <a:off x="467182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12"/>
            <p:cNvSpPr/>
            <p:nvPr/>
          </p:nvSpPr>
          <p:spPr>
            <a:xfrm>
              <a:off x="47419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12"/>
            <p:cNvSpPr/>
            <p:nvPr/>
          </p:nvSpPr>
          <p:spPr>
            <a:xfrm>
              <a:off x="51164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12"/>
            <p:cNvSpPr/>
            <p:nvPr/>
          </p:nvSpPr>
          <p:spPr>
            <a:xfrm>
              <a:off x="51984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12"/>
            <p:cNvSpPr/>
            <p:nvPr/>
          </p:nvSpPr>
          <p:spPr>
            <a:xfrm>
              <a:off x="5549600" y="-634175"/>
              <a:ext cx="375000" cy="1228900"/>
            </a:xfrm>
            <a:custGeom>
              <a:rect b="b" l="l" r="r" t="t"/>
              <a:pathLst>
                <a:path extrusionOk="0" h="49156" w="15000">
                  <a:moveTo>
                    <a:pt x="0" y="0"/>
                  </a:moveTo>
                  <a:lnTo>
                    <a:pt x="0" y="49155"/>
                  </a:lnTo>
                  <a:lnTo>
                    <a:pt x="14999" y="49155"/>
                  </a:lnTo>
                  <a:lnTo>
                    <a:pt x="1499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12"/>
            <p:cNvSpPr/>
            <p:nvPr/>
          </p:nvSpPr>
          <p:spPr>
            <a:xfrm>
              <a:off x="5631650" y="-634175"/>
              <a:ext cx="198950" cy="1228900"/>
            </a:xfrm>
            <a:custGeom>
              <a:rect b="b" l="l" r="r" t="t"/>
              <a:pathLst>
                <a:path extrusionOk="0" h="49156" w="7958">
                  <a:moveTo>
                    <a:pt x="0" y="0"/>
                  </a:moveTo>
                  <a:lnTo>
                    <a:pt x="0" y="49155"/>
                  </a:lnTo>
                  <a:lnTo>
                    <a:pt x="7957" y="49155"/>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12"/>
            <p:cNvSpPr/>
            <p:nvPr/>
          </p:nvSpPr>
          <p:spPr>
            <a:xfrm>
              <a:off x="60066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12"/>
            <p:cNvSpPr/>
            <p:nvPr/>
          </p:nvSpPr>
          <p:spPr>
            <a:xfrm>
              <a:off x="60767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12"/>
            <p:cNvSpPr/>
            <p:nvPr/>
          </p:nvSpPr>
          <p:spPr>
            <a:xfrm>
              <a:off x="6451225" y="-634175"/>
              <a:ext cx="351125" cy="1228900"/>
            </a:xfrm>
            <a:custGeom>
              <a:rect b="b" l="l" r="r" t="t"/>
              <a:pathLst>
                <a:path extrusionOk="0" h="49156" w="14045">
                  <a:moveTo>
                    <a:pt x="1" y="0"/>
                  </a:moveTo>
                  <a:lnTo>
                    <a:pt x="1" y="49155"/>
                  </a:lnTo>
                  <a:lnTo>
                    <a:pt x="14045" y="49155"/>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12"/>
            <p:cNvSpPr/>
            <p:nvPr/>
          </p:nvSpPr>
          <p:spPr>
            <a:xfrm>
              <a:off x="6532775" y="-634175"/>
              <a:ext cx="187525" cy="1228900"/>
            </a:xfrm>
            <a:custGeom>
              <a:rect b="b" l="l" r="r" t="t"/>
              <a:pathLst>
                <a:path extrusionOk="0" h="49156" w="7501">
                  <a:moveTo>
                    <a:pt x="1" y="0"/>
                  </a:moveTo>
                  <a:lnTo>
                    <a:pt x="1" y="49155"/>
                  </a:lnTo>
                  <a:lnTo>
                    <a:pt x="7501" y="49155"/>
                  </a:lnTo>
                  <a:lnTo>
                    <a:pt x="750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12"/>
            <p:cNvSpPr/>
            <p:nvPr/>
          </p:nvSpPr>
          <p:spPr>
            <a:xfrm>
              <a:off x="6884400"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12"/>
            <p:cNvSpPr/>
            <p:nvPr/>
          </p:nvSpPr>
          <p:spPr>
            <a:xfrm>
              <a:off x="69783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12"/>
            <p:cNvSpPr/>
            <p:nvPr/>
          </p:nvSpPr>
          <p:spPr>
            <a:xfrm>
              <a:off x="211400" y="-634175"/>
              <a:ext cx="7094250" cy="25"/>
            </a:xfrm>
            <a:custGeom>
              <a:rect b="b" l="l" r="r" t="t"/>
              <a:pathLst>
                <a:path extrusionOk="0" fill="none" h="1" w="283770">
                  <a:moveTo>
                    <a:pt x="0" y="0"/>
                  </a:moveTo>
                  <a:lnTo>
                    <a:pt x="283769" y="0"/>
                  </a:lnTo>
                </a:path>
              </a:pathLst>
            </a:custGeom>
            <a:noFill/>
            <a:ln cap="flat" cmpd="sng" w="46750">
              <a:solidFill>
                <a:srgbClr val="FFB726"/>
              </a:solidFill>
              <a:prstDash val="solid"/>
              <a:miter lim="1989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12"/>
            <p:cNvSpPr/>
            <p:nvPr/>
          </p:nvSpPr>
          <p:spPr>
            <a:xfrm>
              <a:off x="7287225" y="-693375"/>
              <a:ext cx="127825" cy="128350"/>
            </a:xfrm>
            <a:custGeom>
              <a:rect b="b" l="l" r="r" t="t"/>
              <a:pathLst>
                <a:path extrusionOk="0" h="5134" w="5113">
                  <a:moveTo>
                    <a:pt x="2566" y="1"/>
                  </a:moveTo>
                  <a:cubicBezTo>
                    <a:pt x="1134" y="1"/>
                    <a:pt x="0" y="1155"/>
                    <a:pt x="0" y="2567"/>
                  </a:cubicBezTo>
                  <a:cubicBezTo>
                    <a:pt x="0" y="3979"/>
                    <a:pt x="1134" y="5133"/>
                    <a:pt x="2566" y="5133"/>
                  </a:cubicBezTo>
                  <a:cubicBezTo>
                    <a:pt x="3979" y="5133"/>
                    <a:pt x="5113" y="3979"/>
                    <a:pt x="5113" y="2567"/>
                  </a:cubicBezTo>
                  <a:cubicBezTo>
                    <a:pt x="5113" y="1155"/>
                    <a:pt x="3979" y="1"/>
                    <a:pt x="2566"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 name="Google Shape;318;p12"/>
            <p:cNvSpPr/>
            <p:nvPr/>
          </p:nvSpPr>
          <p:spPr>
            <a:xfrm>
              <a:off x="193475" y="-693375"/>
              <a:ext cx="128350" cy="128350"/>
            </a:xfrm>
            <a:custGeom>
              <a:rect b="b" l="l" r="r" t="t"/>
              <a:pathLst>
                <a:path extrusionOk="0" h="5134" w="5134">
                  <a:moveTo>
                    <a:pt x="2567" y="1"/>
                  </a:moveTo>
                  <a:cubicBezTo>
                    <a:pt x="1155" y="1"/>
                    <a:pt x="1" y="1155"/>
                    <a:pt x="1" y="2567"/>
                  </a:cubicBezTo>
                  <a:cubicBezTo>
                    <a:pt x="1" y="3979"/>
                    <a:pt x="1155" y="5133"/>
                    <a:pt x="2567" y="5133"/>
                  </a:cubicBezTo>
                  <a:cubicBezTo>
                    <a:pt x="3979" y="5133"/>
                    <a:pt x="5133" y="3979"/>
                    <a:pt x="5133" y="2567"/>
                  </a:cubicBezTo>
                  <a:cubicBezTo>
                    <a:pt x="5133" y="1155"/>
                    <a:pt x="3979" y="1"/>
                    <a:pt x="2567"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9" name="Google Shape;319;p12"/>
          <p:cNvGrpSpPr/>
          <p:nvPr/>
        </p:nvGrpSpPr>
        <p:grpSpPr>
          <a:xfrm>
            <a:off x="-20" y="4613271"/>
            <a:ext cx="9143683" cy="1629094"/>
            <a:chOff x="429225" y="4417075"/>
            <a:chExt cx="6749600" cy="1202550"/>
          </a:xfrm>
        </p:grpSpPr>
        <p:sp>
          <p:nvSpPr>
            <p:cNvPr id="320" name="Google Shape;320;p12"/>
            <p:cNvSpPr/>
            <p:nvPr/>
          </p:nvSpPr>
          <p:spPr>
            <a:xfrm>
              <a:off x="1901275" y="5022325"/>
              <a:ext cx="3806000" cy="502300"/>
            </a:xfrm>
            <a:custGeom>
              <a:rect b="b" l="l" r="r" t="t"/>
              <a:pathLst>
                <a:path extrusionOk="0" h="20092" w="152240">
                  <a:moveTo>
                    <a:pt x="0" y="0"/>
                  </a:moveTo>
                  <a:lnTo>
                    <a:pt x="0" y="20092"/>
                  </a:lnTo>
                  <a:lnTo>
                    <a:pt x="152239" y="20092"/>
                  </a:lnTo>
                  <a:lnTo>
                    <a:pt x="152239" y="0"/>
                  </a:lnTo>
                  <a:close/>
                </a:path>
              </a:pathLst>
            </a:custGeom>
            <a:solidFill>
              <a:srgbClr val="C3CA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 name="Google Shape;321;p12"/>
            <p:cNvSpPr/>
            <p:nvPr/>
          </p:nvSpPr>
          <p:spPr>
            <a:xfrm>
              <a:off x="429225" y="4417075"/>
              <a:ext cx="650000" cy="553050"/>
            </a:xfrm>
            <a:custGeom>
              <a:rect b="b" l="l" r="r" t="t"/>
              <a:pathLst>
                <a:path extrusionOk="0" h="22122" w="26000">
                  <a:moveTo>
                    <a:pt x="6465" y="1"/>
                  </a:moveTo>
                  <a:cubicBezTo>
                    <a:pt x="2884" y="1"/>
                    <a:pt x="0" y="2905"/>
                    <a:pt x="0" y="6466"/>
                  </a:cubicBezTo>
                  <a:lnTo>
                    <a:pt x="0" y="22121"/>
                  </a:lnTo>
                  <a:lnTo>
                    <a:pt x="26000" y="22121"/>
                  </a:lnTo>
                  <a:lnTo>
                    <a:pt x="26000" y="6466"/>
                  </a:lnTo>
                  <a:cubicBezTo>
                    <a:pt x="26000" y="2885"/>
                    <a:pt x="23095"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 name="Google Shape;322;p12"/>
            <p:cNvSpPr/>
            <p:nvPr/>
          </p:nvSpPr>
          <p:spPr>
            <a:xfrm>
              <a:off x="429700"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2"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 name="Google Shape;323;p12"/>
            <p:cNvSpPr/>
            <p:nvPr/>
          </p:nvSpPr>
          <p:spPr>
            <a:xfrm>
              <a:off x="944925" y="4650825"/>
              <a:ext cx="134300" cy="319300"/>
            </a:xfrm>
            <a:custGeom>
              <a:rect b="b" l="l" r="r" t="t"/>
              <a:pathLst>
                <a:path extrusionOk="0" h="12772" w="5372">
                  <a:moveTo>
                    <a:pt x="5372" y="0"/>
                  </a:moveTo>
                  <a:cubicBezTo>
                    <a:pt x="5089" y="1009"/>
                    <a:pt x="4907" y="1390"/>
                    <a:pt x="4548" y="1390"/>
                  </a:cubicBezTo>
                  <a:cubicBezTo>
                    <a:pt x="4376" y="1390"/>
                    <a:pt x="4164"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p12"/>
            <p:cNvSpPr/>
            <p:nvPr/>
          </p:nvSpPr>
          <p:spPr>
            <a:xfrm>
              <a:off x="429700" y="4488200"/>
              <a:ext cx="612225" cy="481925"/>
            </a:xfrm>
            <a:custGeom>
              <a:rect b="b" l="l" r="r" t="t"/>
              <a:pathLst>
                <a:path extrusionOk="0" h="19277" w="24489">
                  <a:moveTo>
                    <a:pt x="2010" y="0"/>
                  </a:moveTo>
                  <a:cubicBezTo>
                    <a:pt x="777" y="1134"/>
                    <a:pt x="1" y="2706"/>
                    <a:pt x="1" y="4536"/>
                  </a:cubicBezTo>
                  <a:lnTo>
                    <a:pt x="1" y="19276"/>
                  </a:lnTo>
                  <a:lnTo>
                    <a:pt x="24489" y="19276"/>
                  </a:lnTo>
                  <a:lnTo>
                    <a:pt x="24489" y="7659"/>
                  </a:lnTo>
                  <a:cubicBezTo>
                    <a:pt x="20033" y="5709"/>
                    <a:pt x="14881" y="5570"/>
                    <a:pt x="10166" y="4158"/>
                  </a:cubicBezTo>
                  <a:cubicBezTo>
                    <a:pt x="7242" y="3263"/>
                    <a:pt x="4477" y="185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p12"/>
            <p:cNvSpPr/>
            <p:nvPr/>
          </p:nvSpPr>
          <p:spPr>
            <a:xfrm>
              <a:off x="430200" y="4449400"/>
              <a:ext cx="612225" cy="520725"/>
            </a:xfrm>
            <a:custGeom>
              <a:rect b="b" l="l" r="r" t="t"/>
              <a:pathLst>
                <a:path extrusionOk="0" h="20829" w="24489">
                  <a:moveTo>
                    <a:pt x="6068" y="1"/>
                  </a:moveTo>
                  <a:cubicBezTo>
                    <a:pt x="2706" y="1"/>
                    <a:pt x="1" y="2726"/>
                    <a:pt x="1" y="6088"/>
                  </a:cubicBezTo>
                  <a:lnTo>
                    <a:pt x="1" y="6207"/>
                  </a:lnTo>
                  <a:cubicBezTo>
                    <a:pt x="1" y="2885"/>
                    <a:pt x="2706" y="160"/>
                    <a:pt x="6028" y="160"/>
                  </a:cubicBezTo>
                  <a:lnTo>
                    <a:pt x="18262" y="160"/>
                  </a:lnTo>
                  <a:cubicBezTo>
                    <a:pt x="21584" y="160"/>
                    <a:pt x="24270" y="2885"/>
                    <a:pt x="24270" y="6207"/>
                  </a:cubicBezTo>
                  <a:lnTo>
                    <a:pt x="24270" y="20828"/>
                  </a:lnTo>
                  <a:lnTo>
                    <a:pt x="24489" y="20828"/>
                  </a:lnTo>
                  <a:lnTo>
                    <a:pt x="24489" y="6088"/>
                  </a:lnTo>
                  <a:cubicBezTo>
                    <a:pt x="24469" y="2726"/>
                    <a:pt x="21763" y="1"/>
                    <a:pt x="18402"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p12"/>
            <p:cNvSpPr/>
            <p:nvPr/>
          </p:nvSpPr>
          <p:spPr>
            <a:xfrm>
              <a:off x="1191600" y="4417075"/>
              <a:ext cx="650525" cy="553050"/>
            </a:xfrm>
            <a:custGeom>
              <a:rect b="b" l="l" r="r" t="t"/>
              <a:pathLst>
                <a:path extrusionOk="0" h="22122" w="26021">
                  <a:moveTo>
                    <a:pt x="6466" y="1"/>
                  </a:moveTo>
                  <a:cubicBezTo>
                    <a:pt x="2885" y="1"/>
                    <a:pt x="1" y="2905"/>
                    <a:pt x="1" y="6466"/>
                  </a:cubicBezTo>
                  <a:lnTo>
                    <a:pt x="1" y="22121"/>
                  </a:lnTo>
                  <a:lnTo>
                    <a:pt x="26020" y="22121"/>
                  </a:lnTo>
                  <a:lnTo>
                    <a:pt x="26020" y="6466"/>
                  </a:lnTo>
                  <a:cubicBezTo>
                    <a:pt x="26020"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 name="Google Shape;327;p12"/>
            <p:cNvSpPr/>
            <p:nvPr/>
          </p:nvSpPr>
          <p:spPr>
            <a:xfrm>
              <a:off x="1192600" y="4449400"/>
              <a:ext cx="612725" cy="520725"/>
            </a:xfrm>
            <a:custGeom>
              <a:rect b="b" l="l" r="r" t="t"/>
              <a:pathLst>
                <a:path extrusionOk="0" h="20829" w="24509">
                  <a:moveTo>
                    <a:pt x="6087"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 name="Google Shape;328;p12"/>
            <p:cNvSpPr/>
            <p:nvPr/>
          </p:nvSpPr>
          <p:spPr>
            <a:xfrm>
              <a:off x="1707825" y="4650825"/>
              <a:ext cx="134300" cy="319300"/>
            </a:xfrm>
            <a:custGeom>
              <a:rect b="b" l="l" r="r" t="t"/>
              <a:pathLst>
                <a:path extrusionOk="0" h="12772" w="5372">
                  <a:moveTo>
                    <a:pt x="5371" y="0"/>
                  </a:moveTo>
                  <a:cubicBezTo>
                    <a:pt x="5089" y="1009"/>
                    <a:pt x="4906" y="1390"/>
                    <a:pt x="4548" y="1390"/>
                  </a:cubicBezTo>
                  <a:cubicBezTo>
                    <a:pt x="4376" y="1390"/>
                    <a:pt x="4163" y="1302"/>
                    <a:pt x="3879" y="1154"/>
                  </a:cubicBezTo>
                  <a:lnTo>
                    <a:pt x="0" y="12771"/>
                  </a:lnTo>
                  <a:lnTo>
                    <a:pt x="5371" y="12771"/>
                  </a:lnTo>
                  <a:lnTo>
                    <a:pt x="537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 name="Google Shape;329;p12"/>
            <p:cNvSpPr/>
            <p:nvPr/>
          </p:nvSpPr>
          <p:spPr>
            <a:xfrm>
              <a:off x="1192600" y="4488200"/>
              <a:ext cx="612225" cy="481925"/>
            </a:xfrm>
            <a:custGeom>
              <a:rect b="b" l="l" r="r" t="t"/>
              <a:pathLst>
                <a:path extrusionOk="0" h="19277" w="24489">
                  <a:moveTo>
                    <a:pt x="2009" y="0"/>
                  </a:moveTo>
                  <a:cubicBezTo>
                    <a:pt x="756" y="1134"/>
                    <a:pt x="0" y="2706"/>
                    <a:pt x="0" y="4536"/>
                  </a:cubicBezTo>
                  <a:lnTo>
                    <a:pt x="0" y="19276"/>
                  </a:lnTo>
                  <a:lnTo>
                    <a:pt x="24488" y="19276"/>
                  </a:lnTo>
                  <a:lnTo>
                    <a:pt x="24488" y="7659"/>
                  </a:lnTo>
                  <a:cubicBezTo>
                    <a:pt x="20032" y="5709"/>
                    <a:pt x="14860" y="5570"/>
                    <a:pt x="10165" y="4158"/>
                  </a:cubicBezTo>
                  <a:cubicBezTo>
                    <a:pt x="7221" y="3263"/>
                    <a:pt x="4476" y="1850"/>
                    <a:pt x="200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 name="Google Shape;330;p12"/>
            <p:cNvSpPr/>
            <p:nvPr/>
          </p:nvSpPr>
          <p:spPr>
            <a:xfrm>
              <a:off x="1192600" y="4449400"/>
              <a:ext cx="612225" cy="520725"/>
            </a:xfrm>
            <a:custGeom>
              <a:rect b="b" l="l" r="r" t="t"/>
              <a:pathLst>
                <a:path extrusionOk="0" h="20829" w="24489">
                  <a:moveTo>
                    <a:pt x="6068" y="1"/>
                  </a:moveTo>
                  <a:cubicBezTo>
                    <a:pt x="2706" y="1"/>
                    <a:pt x="0" y="2726"/>
                    <a:pt x="0" y="6088"/>
                  </a:cubicBezTo>
                  <a:lnTo>
                    <a:pt x="0" y="6207"/>
                  </a:lnTo>
                  <a:cubicBezTo>
                    <a:pt x="0" y="2885"/>
                    <a:pt x="2706" y="160"/>
                    <a:pt x="6008" y="160"/>
                  </a:cubicBezTo>
                  <a:lnTo>
                    <a:pt x="18242" y="160"/>
                  </a:lnTo>
                  <a:cubicBezTo>
                    <a:pt x="21584" y="160"/>
                    <a:pt x="24269" y="2885"/>
                    <a:pt x="24269" y="6207"/>
                  </a:cubicBezTo>
                  <a:lnTo>
                    <a:pt x="24269" y="20828"/>
                  </a:lnTo>
                  <a:lnTo>
                    <a:pt x="24488" y="20828"/>
                  </a:lnTo>
                  <a:lnTo>
                    <a:pt x="24488" y="6088"/>
                  </a:lnTo>
                  <a:cubicBezTo>
                    <a:pt x="24488" y="2726"/>
                    <a:pt x="21743" y="1"/>
                    <a:pt x="1840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p12"/>
            <p:cNvSpPr/>
            <p:nvPr/>
          </p:nvSpPr>
          <p:spPr>
            <a:xfrm>
              <a:off x="1954475" y="4417075"/>
              <a:ext cx="650525" cy="553050"/>
            </a:xfrm>
            <a:custGeom>
              <a:rect b="b" l="l" r="r" t="t"/>
              <a:pathLst>
                <a:path extrusionOk="0" h="22122" w="26021">
                  <a:moveTo>
                    <a:pt x="6466" y="1"/>
                  </a:moveTo>
                  <a:cubicBezTo>
                    <a:pt x="2885" y="1"/>
                    <a:pt x="1" y="2905"/>
                    <a:pt x="1" y="6466"/>
                  </a:cubicBezTo>
                  <a:lnTo>
                    <a:pt x="1" y="22121"/>
                  </a:lnTo>
                  <a:lnTo>
                    <a:pt x="26021" y="22121"/>
                  </a:lnTo>
                  <a:lnTo>
                    <a:pt x="26021" y="6466"/>
                  </a:lnTo>
                  <a:cubicBezTo>
                    <a:pt x="26021"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p12"/>
            <p:cNvSpPr/>
            <p:nvPr/>
          </p:nvSpPr>
          <p:spPr>
            <a:xfrm>
              <a:off x="1954475" y="4449400"/>
              <a:ext cx="613225" cy="520725"/>
            </a:xfrm>
            <a:custGeom>
              <a:rect b="b" l="l" r="r" t="t"/>
              <a:pathLst>
                <a:path extrusionOk="0" h="20829" w="24529">
                  <a:moveTo>
                    <a:pt x="6108" y="1"/>
                  </a:moveTo>
                  <a:cubicBezTo>
                    <a:pt x="2746" y="1"/>
                    <a:pt x="1" y="2726"/>
                    <a:pt x="1" y="6088"/>
                  </a:cubicBezTo>
                  <a:lnTo>
                    <a:pt x="1" y="20828"/>
                  </a:lnTo>
                  <a:lnTo>
                    <a:pt x="24529" y="20828"/>
                  </a:lnTo>
                  <a:lnTo>
                    <a:pt x="24529" y="6088"/>
                  </a:lnTo>
                  <a:cubicBezTo>
                    <a:pt x="24529" y="2726"/>
                    <a:pt x="21783" y="1"/>
                    <a:pt x="1844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 name="Google Shape;333;p12"/>
            <p:cNvSpPr/>
            <p:nvPr/>
          </p:nvSpPr>
          <p:spPr>
            <a:xfrm>
              <a:off x="2470200" y="4650825"/>
              <a:ext cx="134300" cy="319300"/>
            </a:xfrm>
            <a:custGeom>
              <a:rect b="b" l="l" r="r" t="t"/>
              <a:pathLst>
                <a:path extrusionOk="0" h="12772" w="5372">
                  <a:moveTo>
                    <a:pt x="5372" y="0"/>
                  </a:moveTo>
                  <a:cubicBezTo>
                    <a:pt x="5076" y="1009"/>
                    <a:pt x="4889" y="1390"/>
                    <a:pt x="4535" y="1390"/>
                  </a:cubicBezTo>
                  <a:cubicBezTo>
                    <a:pt x="4365" y="1390"/>
                    <a:pt x="4157"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 name="Google Shape;334;p12"/>
            <p:cNvSpPr/>
            <p:nvPr/>
          </p:nvSpPr>
          <p:spPr>
            <a:xfrm>
              <a:off x="1954475" y="4488200"/>
              <a:ext cx="612725" cy="481925"/>
            </a:xfrm>
            <a:custGeom>
              <a:rect b="b" l="l" r="r" t="t"/>
              <a:pathLst>
                <a:path extrusionOk="0" h="19277" w="24509">
                  <a:moveTo>
                    <a:pt x="2010" y="0"/>
                  </a:moveTo>
                  <a:cubicBezTo>
                    <a:pt x="777" y="1134"/>
                    <a:pt x="1" y="2706"/>
                    <a:pt x="1" y="4536"/>
                  </a:cubicBezTo>
                  <a:lnTo>
                    <a:pt x="1" y="19276"/>
                  </a:lnTo>
                  <a:lnTo>
                    <a:pt x="24509" y="19276"/>
                  </a:lnTo>
                  <a:lnTo>
                    <a:pt x="24509" y="7659"/>
                  </a:lnTo>
                  <a:cubicBezTo>
                    <a:pt x="20053" y="5709"/>
                    <a:pt x="14881" y="5570"/>
                    <a:pt x="10166" y="4158"/>
                  </a:cubicBezTo>
                  <a:cubicBezTo>
                    <a:pt x="7242" y="3263"/>
                    <a:pt x="4477" y="1850"/>
                    <a:pt x="201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 name="Google Shape;335;p12"/>
            <p:cNvSpPr/>
            <p:nvPr/>
          </p:nvSpPr>
          <p:spPr>
            <a:xfrm>
              <a:off x="1954475" y="4449400"/>
              <a:ext cx="612725" cy="520725"/>
            </a:xfrm>
            <a:custGeom>
              <a:rect b="b" l="l" r="r" t="t"/>
              <a:pathLst>
                <a:path extrusionOk="0" h="20829" w="24509">
                  <a:moveTo>
                    <a:pt x="6068" y="1"/>
                  </a:moveTo>
                  <a:cubicBezTo>
                    <a:pt x="2726" y="1"/>
                    <a:pt x="1" y="2726"/>
                    <a:pt x="1" y="6088"/>
                  </a:cubicBezTo>
                  <a:lnTo>
                    <a:pt x="1" y="6207"/>
                  </a:lnTo>
                  <a:cubicBezTo>
                    <a:pt x="1" y="2885"/>
                    <a:pt x="2726" y="160"/>
                    <a:pt x="6028" y="160"/>
                  </a:cubicBezTo>
                  <a:lnTo>
                    <a:pt x="18262" y="160"/>
                  </a:lnTo>
                  <a:cubicBezTo>
                    <a:pt x="21584" y="160"/>
                    <a:pt x="24270" y="2885"/>
                    <a:pt x="24270" y="6207"/>
                  </a:cubicBezTo>
                  <a:lnTo>
                    <a:pt x="24270" y="20828"/>
                  </a:lnTo>
                  <a:lnTo>
                    <a:pt x="24509" y="20828"/>
                  </a:lnTo>
                  <a:lnTo>
                    <a:pt x="24509" y="6088"/>
                  </a:lnTo>
                  <a:cubicBezTo>
                    <a:pt x="24509" y="2726"/>
                    <a:pt x="21783" y="1"/>
                    <a:pt x="1844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 name="Google Shape;336;p12"/>
            <p:cNvSpPr/>
            <p:nvPr/>
          </p:nvSpPr>
          <p:spPr>
            <a:xfrm>
              <a:off x="2716875" y="4417075"/>
              <a:ext cx="650025" cy="553050"/>
            </a:xfrm>
            <a:custGeom>
              <a:rect b="b" l="l" r="r" t="t"/>
              <a:pathLst>
                <a:path extrusionOk="0" h="22122" w="26001">
                  <a:moveTo>
                    <a:pt x="6466" y="1"/>
                  </a:moveTo>
                  <a:cubicBezTo>
                    <a:pt x="2885" y="1"/>
                    <a:pt x="0" y="2905"/>
                    <a:pt x="0" y="6466"/>
                  </a:cubicBezTo>
                  <a:lnTo>
                    <a:pt x="0" y="22121"/>
                  </a:lnTo>
                  <a:lnTo>
                    <a:pt x="26000" y="22121"/>
                  </a:lnTo>
                  <a:lnTo>
                    <a:pt x="26000" y="6466"/>
                  </a:lnTo>
                  <a:cubicBezTo>
                    <a:pt x="26000"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 name="Google Shape;337;p12"/>
            <p:cNvSpPr/>
            <p:nvPr/>
          </p:nvSpPr>
          <p:spPr>
            <a:xfrm>
              <a:off x="2716875" y="4449400"/>
              <a:ext cx="612725" cy="520725"/>
            </a:xfrm>
            <a:custGeom>
              <a:rect b="b" l="l" r="r" t="t"/>
              <a:pathLst>
                <a:path extrusionOk="0" h="20829" w="24509">
                  <a:moveTo>
                    <a:pt x="6088"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 name="Google Shape;338;p12"/>
            <p:cNvSpPr/>
            <p:nvPr/>
          </p:nvSpPr>
          <p:spPr>
            <a:xfrm>
              <a:off x="3232600" y="4650825"/>
              <a:ext cx="134300" cy="319300"/>
            </a:xfrm>
            <a:custGeom>
              <a:rect b="b" l="l" r="r" t="t"/>
              <a:pathLst>
                <a:path extrusionOk="0" h="12772" w="5372">
                  <a:moveTo>
                    <a:pt x="5371" y="0"/>
                  </a:moveTo>
                  <a:cubicBezTo>
                    <a:pt x="5089" y="1009"/>
                    <a:pt x="4906" y="1390"/>
                    <a:pt x="4548" y="1390"/>
                  </a:cubicBezTo>
                  <a:cubicBezTo>
                    <a:pt x="4375" y="1390"/>
                    <a:pt x="4163" y="1302"/>
                    <a:pt x="3879" y="1154"/>
                  </a:cubicBezTo>
                  <a:lnTo>
                    <a:pt x="0" y="12771"/>
                  </a:lnTo>
                  <a:lnTo>
                    <a:pt x="5371" y="12771"/>
                  </a:lnTo>
                  <a:lnTo>
                    <a:pt x="537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 name="Google Shape;339;p12"/>
            <p:cNvSpPr/>
            <p:nvPr/>
          </p:nvSpPr>
          <p:spPr>
            <a:xfrm>
              <a:off x="2716875" y="4488200"/>
              <a:ext cx="612225" cy="481925"/>
            </a:xfrm>
            <a:custGeom>
              <a:rect b="b" l="l" r="r" t="t"/>
              <a:pathLst>
                <a:path extrusionOk="0" h="19277" w="24489">
                  <a:moveTo>
                    <a:pt x="2010" y="0"/>
                  </a:moveTo>
                  <a:cubicBezTo>
                    <a:pt x="776" y="1134"/>
                    <a:pt x="0" y="2706"/>
                    <a:pt x="0" y="4536"/>
                  </a:cubicBezTo>
                  <a:lnTo>
                    <a:pt x="0" y="19276"/>
                  </a:lnTo>
                  <a:lnTo>
                    <a:pt x="24488" y="19276"/>
                  </a:lnTo>
                  <a:lnTo>
                    <a:pt x="24488" y="7659"/>
                  </a:lnTo>
                  <a:cubicBezTo>
                    <a:pt x="20032" y="5709"/>
                    <a:pt x="14860" y="5570"/>
                    <a:pt x="10166" y="4158"/>
                  </a:cubicBezTo>
                  <a:cubicBezTo>
                    <a:pt x="7221" y="3263"/>
                    <a:pt x="4476" y="1850"/>
                    <a:pt x="201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 name="Google Shape;340;p12"/>
            <p:cNvSpPr/>
            <p:nvPr/>
          </p:nvSpPr>
          <p:spPr>
            <a:xfrm>
              <a:off x="2717375" y="4449400"/>
              <a:ext cx="612225" cy="520725"/>
            </a:xfrm>
            <a:custGeom>
              <a:rect b="b" l="l" r="r" t="t"/>
              <a:pathLst>
                <a:path extrusionOk="0" h="20829" w="24489">
                  <a:moveTo>
                    <a:pt x="6068" y="1"/>
                  </a:moveTo>
                  <a:cubicBezTo>
                    <a:pt x="2706" y="1"/>
                    <a:pt x="0" y="2726"/>
                    <a:pt x="0" y="6088"/>
                  </a:cubicBezTo>
                  <a:lnTo>
                    <a:pt x="0" y="6207"/>
                  </a:lnTo>
                  <a:cubicBezTo>
                    <a:pt x="0" y="2885"/>
                    <a:pt x="2706" y="160"/>
                    <a:pt x="6028" y="160"/>
                  </a:cubicBezTo>
                  <a:lnTo>
                    <a:pt x="18262" y="160"/>
                  </a:lnTo>
                  <a:cubicBezTo>
                    <a:pt x="21584" y="160"/>
                    <a:pt x="24269" y="2885"/>
                    <a:pt x="24269" y="6207"/>
                  </a:cubicBezTo>
                  <a:lnTo>
                    <a:pt x="24269" y="20828"/>
                  </a:lnTo>
                  <a:lnTo>
                    <a:pt x="24488" y="20828"/>
                  </a:lnTo>
                  <a:lnTo>
                    <a:pt x="24488" y="6088"/>
                  </a:lnTo>
                  <a:cubicBezTo>
                    <a:pt x="24468" y="2726"/>
                    <a:pt x="21763" y="1"/>
                    <a:pt x="1840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 name="Google Shape;341;p12"/>
            <p:cNvSpPr/>
            <p:nvPr/>
          </p:nvSpPr>
          <p:spPr>
            <a:xfrm>
              <a:off x="3479750" y="4417075"/>
              <a:ext cx="650025" cy="553050"/>
            </a:xfrm>
            <a:custGeom>
              <a:rect b="b" l="l" r="r" t="t"/>
              <a:pathLst>
                <a:path extrusionOk="0" h="22122" w="26001">
                  <a:moveTo>
                    <a:pt x="6446" y="1"/>
                  </a:moveTo>
                  <a:cubicBezTo>
                    <a:pt x="2885" y="1"/>
                    <a:pt x="1" y="2905"/>
                    <a:pt x="1" y="6466"/>
                  </a:cubicBezTo>
                  <a:lnTo>
                    <a:pt x="1" y="22121"/>
                  </a:lnTo>
                  <a:lnTo>
                    <a:pt x="26001" y="22121"/>
                  </a:lnTo>
                  <a:lnTo>
                    <a:pt x="26001" y="6466"/>
                  </a:lnTo>
                  <a:cubicBezTo>
                    <a:pt x="26001"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12"/>
            <p:cNvSpPr/>
            <p:nvPr/>
          </p:nvSpPr>
          <p:spPr>
            <a:xfrm>
              <a:off x="3479250" y="4449400"/>
              <a:ext cx="613225" cy="520725"/>
            </a:xfrm>
            <a:custGeom>
              <a:rect b="b" l="l" r="r" t="t"/>
              <a:pathLst>
                <a:path extrusionOk="0" h="20829" w="24529">
                  <a:moveTo>
                    <a:pt x="6108" y="1"/>
                  </a:moveTo>
                  <a:cubicBezTo>
                    <a:pt x="2746" y="1"/>
                    <a:pt x="1" y="2726"/>
                    <a:pt x="1" y="6088"/>
                  </a:cubicBezTo>
                  <a:lnTo>
                    <a:pt x="1" y="20828"/>
                  </a:lnTo>
                  <a:lnTo>
                    <a:pt x="24529" y="20828"/>
                  </a:lnTo>
                  <a:lnTo>
                    <a:pt x="24529" y="6088"/>
                  </a:lnTo>
                  <a:cubicBezTo>
                    <a:pt x="24529" y="2726"/>
                    <a:pt x="21803" y="1"/>
                    <a:pt x="1844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12"/>
            <p:cNvSpPr/>
            <p:nvPr/>
          </p:nvSpPr>
          <p:spPr>
            <a:xfrm>
              <a:off x="3994975" y="4650825"/>
              <a:ext cx="134300" cy="319300"/>
            </a:xfrm>
            <a:custGeom>
              <a:rect b="b" l="l" r="r" t="t"/>
              <a:pathLst>
                <a:path extrusionOk="0" h="12772" w="5372">
                  <a:moveTo>
                    <a:pt x="5372" y="0"/>
                  </a:moveTo>
                  <a:cubicBezTo>
                    <a:pt x="5089" y="1009"/>
                    <a:pt x="4907" y="1390"/>
                    <a:pt x="4548" y="1390"/>
                  </a:cubicBezTo>
                  <a:cubicBezTo>
                    <a:pt x="4376" y="1390"/>
                    <a:pt x="4163"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12"/>
            <p:cNvSpPr/>
            <p:nvPr/>
          </p:nvSpPr>
          <p:spPr>
            <a:xfrm>
              <a:off x="3479250" y="4488200"/>
              <a:ext cx="612725" cy="481925"/>
            </a:xfrm>
            <a:custGeom>
              <a:rect b="b" l="l" r="r" t="t"/>
              <a:pathLst>
                <a:path extrusionOk="0" h="19277" w="24509">
                  <a:moveTo>
                    <a:pt x="2030" y="0"/>
                  </a:moveTo>
                  <a:cubicBezTo>
                    <a:pt x="777" y="1134"/>
                    <a:pt x="1" y="2706"/>
                    <a:pt x="1" y="4536"/>
                  </a:cubicBezTo>
                  <a:lnTo>
                    <a:pt x="1" y="19276"/>
                  </a:lnTo>
                  <a:lnTo>
                    <a:pt x="24509" y="19276"/>
                  </a:lnTo>
                  <a:lnTo>
                    <a:pt x="24509" y="7659"/>
                  </a:lnTo>
                  <a:cubicBezTo>
                    <a:pt x="20053" y="5709"/>
                    <a:pt x="14881" y="5570"/>
                    <a:pt x="10186" y="4158"/>
                  </a:cubicBezTo>
                  <a:cubicBezTo>
                    <a:pt x="7242" y="3263"/>
                    <a:pt x="4477" y="1850"/>
                    <a:pt x="203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 name="Google Shape;345;p12"/>
            <p:cNvSpPr/>
            <p:nvPr/>
          </p:nvSpPr>
          <p:spPr>
            <a:xfrm>
              <a:off x="3479250" y="4449400"/>
              <a:ext cx="612725" cy="520725"/>
            </a:xfrm>
            <a:custGeom>
              <a:rect b="b" l="l" r="r" t="t"/>
              <a:pathLst>
                <a:path extrusionOk="0" h="20829" w="24509">
                  <a:moveTo>
                    <a:pt x="6068" y="1"/>
                  </a:moveTo>
                  <a:cubicBezTo>
                    <a:pt x="2726" y="1"/>
                    <a:pt x="1" y="2726"/>
                    <a:pt x="1" y="6088"/>
                  </a:cubicBezTo>
                  <a:lnTo>
                    <a:pt x="1" y="6207"/>
                  </a:lnTo>
                  <a:cubicBezTo>
                    <a:pt x="1" y="2885"/>
                    <a:pt x="2726" y="160"/>
                    <a:pt x="6028" y="160"/>
                  </a:cubicBezTo>
                  <a:lnTo>
                    <a:pt x="18262" y="160"/>
                  </a:lnTo>
                  <a:cubicBezTo>
                    <a:pt x="21584" y="160"/>
                    <a:pt x="24270" y="2885"/>
                    <a:pt x="24270" y="6207"/>
                  </a:cubicBezTo>
                  <a:lnTo>
                    <a:pt x="24270" y="20828"/>
                  </a:lnTo>
                  <a:lnTo>
                    <a:pt x="24509" y="20828"/>
                  </a:lnTo>
                  <a:lnTo>
                    <a:pt x="24509" y="6088"/>
                  </a:lnTo>
                  <a:cubicBezTo>
                    <a:pt x="24509" y="2726"/>
                    <a:pt x="21763" y="1"/>
                    <a:pt x="18402"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 name="Google Shape;346;p12"/>
            <p:cNvSpPr/>
            <p:nvPr/>
          </p:nvSpPr>
          <p:spPr>
            <a:xfrm>
              <a:off x="6528800" y="4417075"/>
              <a:ext cx="650025" cy="553050"/>
            </a:xfrm>
            <a:custGeom>
              <a:rect b="b" l="l" r="r" t="t"/>
              <a:pathLst>
                <a:path extrusionOk="0" h="22122" w="26001">
                  <a:moveTo>
                    <a:pt x="6466" y="1"/>
                  </a:moveTo>
                  <a:cubicBezTo>
                    <a:pt x="2905" y="1"/>
                    <a:pt x="1" y="2885"/>
                    <a:pt x="1" y="6466"/>
                  </a:cubicBezTo>
                  <a:lnTo>
                    <a:pt x="1" y="22121"/>
                  </a:lnTo>
                  <a:lnTo>
                    <a:pt x="26001" y="22121"/>
                  </a:lnTo>
                  <a:lnTo>
                    <a:pt x="26001" y="6466"/>
                  </a:lnTo>
                  <a:cubicBezTo>
                    <a:pt x="26001" y="2905"/>
                    <a:pt x="23116"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 name="Google Shape;347;p12"/>
            <p:cNvSpPr/>
            <p:nvPr/>
          </p:nvSpPr>
          <p:spPr>
            <a:xfrm>
              <a:off x="6566100"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12"/>
            <p:cNvSpPr/>
            <p:nvPr/>
          </p:nvSpPr>
          <p:spPr>
            <a:xfrm>
              <a:off x="6528800" y="4650825"/>
              <a:ext cx="134300" cy="319300"/>
            </a:xfrm>
            <a:custGeom>
              <a:rect b="b" l="l" r="r" t="t"/>
              <a:pathLst>
                <a:path extrusionOk="0" h="12772" w="5372">
                  <a:moveTo>
                    <a:pt x="1" y="0"/>
                  </a:moveTo>
                  <a:lnTo>
                    <a:pt x="1" y="12771"/>
                  </a:lnTo>
                  <a:lnTo>
                    <a:pt x="5372" y="12771"/>
                  </a:lnTo>
                  <a:lnTo>
                    <a:pt x="1493" y="1154"/>
                  </a:lnTo>
                  <a:cubicBezTo>
                    <a:pt x="1209" y="1302"/>
                    <a:pt x="996" y="1390"/>
                    <a:pt x="824" y="1390"/>
                  </a:cubicBezTo>
                  <a:cubicBezTo>
                    <a:pt x="466" y="1390"/>
                    <a:pt x="283" y="1009"/>
                    <a:pt x="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 name="Google Shape;349;p12"/>
            <p:cNvSpPr/>
            <p:nvPr/>
          </p:nvSpPr>
          <p:spPr>
            <a:xfrm>
              <a:off x="6566600" y="4488200"/>
              <a:ext cx="612225" cy="481925"/>
            </a:xfrm>
            <a:custGeom>
              <a:rect b="b" l="l" r="r" t="t"/>
              <a:pathLst>
                <a:path extrusionOk="0" h="19277" w="24489">
                  <a:moveTo>
                    <a:pt x="22479" y="0"/>
                  </a:moveTo>
                  <a:cubicBezTo>
                    <a:pt x="20013" y="1850"/>
                    <a:pt x="17268" y="3263"/>
                    <a:pt x="14323" y="4158"/>
                  </a:cubicBezTo>
                  <a:cubicBezTo>
                    <a:pt x="9629" y="5570"/>
                    <a:pt x="4457" y="5709"/>
                    <a:pt x="1" y="7659"/>
                  </a:cubicBezTo>
                  <a:lnTo>
                    <a:pt x="1" y="19276"/>
                  </a:lnTo>
                  <a:lnTo>
                    <a:pt x="24489" y="19276"/>
                  </a:lnTo>
                  <a:lnTo>
                    <a:pt x="24489" y="4536"/>
                  </a:lnTo>
                  <a:cubicBezTo>
                    <a:pt x="24489" y="2706"/>
                    <a:pt x="23733" y="1134"/>
                    <a:pt x="22479"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 name="Google Shape;350;p12"/>
            <p:cNvSpPr/>
            <p:nvPr/>
          </p:nvSpPr>
          <p:spPr>
            <a:xfrm>
              <a:off x="6566600" y="4449400"/>
              <a:ext cx="611725" cy="520725"/>
            </a:xfrm>
            <a:custGeom>
              <a:rect b="b" l="l" r="r" t="t"/>
              <a:pathLst>
                <a:path extrusionOk="0" h="20829" w="24469">
                  <a:moveTo>
                    <a:pt x="6068" y="1"/>
                  </a:moveTo>
                  <a:cubicBezTo>
                    <a:pt x="2706" y="1"/>
                    <a:pt x="1" y="2726"/>
                    <a:pt x="1" y="6088"/>
                  </a:cubicBezTo>
                  <a:lnTo>
                    <a:pt x="1" y="20828"/>
                  </a:lnTo>
                  <a:lnTo>
                    <a:pt x="200" y="20828"/>
                  </a:lnTo>
                  <a:lnTo>
                    <a:pt x="200" y="6207"/>
                  </a:lnTo>
                  <a:cubicBezTo>
                    <a:pt x="200" y="2885"/>
                    <a:pt x="2885" y="160"/>
                    <a:pt x="6207" y="160"/>
                  </a:cubicBezTo>
                  <a:lnTo>
                    <a:pt x="18461" y="160"/>
                  </a:lnTo>
                  <a:cubicBezTo>
                    <a:pt x="21763" y="160"/>
                    <a:pt x="24469" y="2885"/>
                    <a:pt x="24469" y="6207"/>
                  </a:cubicBezTo>
                  <a:lnTo>
                    <a:pt x="24469" y="6088"/>
                  </a:lnTo>
                  <a:cubicBezTo>
                    <a:pt x="24469" y="2726"/>
                    <a:pt x="21763" y="1"/>
                    <a:pt x="18401"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 name="Google Shape;351;p12"/>
            <p:cNvSpPr/>
            <p:nvPr/>
          </p:nvSpPr>
          <p:spPr>
            <a:xfrm>
              <a:off x="5766425" y="4417075"/>
              <a:ext cx="650500" cy="553050"/>
            </a:xfrm>
            <a:custGeom>
              <a:rect b="b" l="l" r="r" t="t"/>
              <a:pathLst>
                <a:path extrusionOk="0" h="22122" w="26020">
                  <a:moveTo>
                    <a:pt x="6465" y="1"/>
                  </a:moveTo>
                  <a:cubicBezTo>
                    <a:pt x="2925" y="1"/>
                    <a:pt x="0" y="2885"/>
                    <a:pt x="0" y="6466"/>
                  </a:cubicBezTo>
                  <a:lnTo>
                    <a:pt x="0" y="22121"/>
                  </a:lnTo>
                  <a:lnTo>
                    <a:pt x="26020" y="22121"/>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 name="Google Shape;352;p12"/>
            <p:cNvSpPr/>
            <p:nvPr/>
          </p:nvSpPr>
          <p:spPr>
            <a:xfrm>
              <a:off x="5803225" y="4449400"/>
              <a:ext cx="613225" cy="520725"/>
            </a:xfrm>
            <a:custGeom>
              <a:rect b="b" l="l" r="r" t="t"/>
              <a:pathLst>
                <a:path extrusionOk="0" h="20829" w="24529">
                  <a:moveTo>
                    <a:pt x="6088" y="1"/>
                  </a:moveTo>
                  <a:cubicBezTo>
                    <a:pt x="2726" y="1"/>
                    <a:pt x="0" y="2726"/>
                    <a:pt x="0" y="6088"/>
                  </a:cubicBezTo>
                  <a:lnTo>
                    <a:pt x="0" y="20828"/>
                  </a:lnTo>
                  <a:lnTo>
                    <a:pt x="24528" y="20828"/>
                  </a:lnTo>
                  <a:lnTo>
                    <a:pt x="24528" y="6088"/>
                  </a:lnTo>
                  <a:cubicBezTo>
                    <a:pt x="2452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 name="Google Shape;353;p12"/>
            <p:cNvSpPr/>
            <p:nvPr/>
          </p:nvSpPr>
          <p:spPr>
            <a:xfrm>
              <a:off x="5766425" y="4650825"/>
              <a:ext cx="134300" cy="319300"/>
            </a:xfrm>
            <a:custGeom>
              <a:rect b="b" l="l" r="r" t="t"/>
              <a:pathLst>
                <a:path extrusionOk="0" h="12772" w="5372">
                  <a:moveTo>
                    <a:pt x="0" y="0"/>
                  </a:moveTo>
                  <a:lnTo>
                    <a:pt x="0" y="12771"/>
                  </a:lnTo>
                  <a:lnTo>
                    <a:pt x="5371" y="12771"/>
                  </a:lnTo>
                  <a:lnTo>
                    <a:pt x="1492" y="1154"/>
                  </a:lnTo>
                  <a:cubicBezTo>
                    <a:pt x="1209" y="1302"/>
                    <a:pt x="998" y="1390"/>
                    <a:pt x="828" y="1390"/>
                  </a:cubicBezTo>
                  <a:cubicBezTo>
                    <a:pt x="474" y="1390"/>
                    <a:pt x="296" y="100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 name="Google Shape;354;p12"/>
            <p:cNvSpPr/>
            <p:nvPr/>
          </p:nvSpPr>
          <p:spPr>
            <a:xfrm>
              <a:off x="5803725" y="4488200"/>
              <a:ext cx="612725" cy="481925"/>
            </a:xfrm>
            <a:custGeom>
              <a:rect b="b" l="l" r="r" t="t"/>
              <a:pathLst>
                <a:path extrusionOk="0" h="19277" w="24509">
                  <a:moveTo>
                    <a:pt x="22479" y="0"/>
                  </a:moveTo>
                  <a:cubicBezTo>
                    <a:pt x="20032" y="1850"/>
                    <a:pt x="17267" y="3263"/>
                    <a:pt x="14323" y="4158"/>
                  </a:cubicBezTo>
                  <a:cubicBezTo>
                    <a:pt x="9628" y="5570"/>
                    <a:pt x="4456" y="5709"/>
                    <a:pt x="0" y="7659"/>
                  </a:cubicBezTo>
                  <a:lnTo>
                    <a:pt x="0" y="19276"/>
                  </a:lnTo>
                  <a:lnTo>
                    <a:pt x="24508" y="19276"/>
                  </a:lnTo>
                  <a:lnTo>
                    <a:pt x="24508" y="4536"/>
                  </a:lnTo>
                  <a:cubicBezTo>
                    <a:pt x="24508" y="2706"/>
                    <a:pt x="23732"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 name="Google Shape;355;p12"/>
            <p:cNvSpPr/>
            <p:nvPr/>
          </p:nvSpPr>
          <p:spPr>
            <a:xfrm>
              <a:off x="5803725" y="4449400"/>
              <a:ext cx="612725" cy="520725"/>
            </a:xfrm>
            <a:custGeom>
              <a:rect b="b" l="l" r="r" t="t"/>
              <a:pathLst>
                <a:path extrusionOk="0" h="20829" w="24509">
                  <a:moveTo>
                    <a:pt x="6087" y="1"/>
                  </a:moveTo>
                  <a:cubicBezTo>
                    <a:pt x="2745" y="1"/>
                    <a:pt x="0" y="2726"/>
                    <a:pt x="0" y="6088"/>
                  </a:cubicBezTo>
                  <a:lnTo>
                    <a:pt x="0" y="20828"/>
                  </a:lnTo>
                  <a:lnTo>
                    <a:pt x="219" y="20828"/>
                  </a:lnTo>
                  <a:lnTo>
                    <a:pt x="219" y="6207"/>
                  </a:lnTo>
                  <a:cubicBezTo>
                    <a:pt x="219" y="2885"/>
                    <a:pt x="2905" y="160"/>
                    <a:pt x="6247" y="160"/>
                  </a:cubicBezTo>
                  <a:lnTo>
                    <a:pt x="18481" y="160"/>
                  </a:lnTo>
                  <a:cubicBezTo>
                    <a:pt x="21783" y="160"/>
                    <a:pt x="24508" y="2885"/>
                    <a:pt x="24508" y="6207"/>
                  </a:cubicBezTo>
                  <a:lnTo>
                    <a:pt x="24508" y="6088"/>
                  </a:lnTo>
                  <a:cubicBezTo>
                    <a:pt x="24508" y="2726"/>
                    <a:pt x="21783" y="1"/>
                    <a:pt x="1844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 name="Google Shape;356;p12"/>
            <p:cNvSpPr/>
            <p:nvPr/>
          </p:nvSpPr>
          <p:spPr>
            <a:xfrm>
              <a:off x="5004025" y="4417075"/>
              <a:ext cx="650025" cy="553050"/>
            </a:xfrm>
            <a:custGeom>
              <a:rect b="b" l="l" r="r" t="t"/>
              <a:pathLst>
                <a:path extrusionOk="0" h="22122" w="26001">
                  <a:moveTo>
                    <a:pt x="6466" y="1"/>
                  </a:moveTo>
                  <a:cubicBezTo>
                    <a:pt x="2905" y="1"/>
                    <a:pt x="1" y="2885"/>
                    <a:pt x="1" y="6466"/>
                  </a:cubicBezTo>
                  <a:lnTo>
                    <a:pt x="1" y="22121"/>
                  </a:lnTo>
                  <a:lnTo>
                    <a:pt x="26001" y="22121"/>
                  </a:lnTo>
                  <a:lnTo>
                    <a:pt x="26001" y="6466"/>
                  </a:lnTo>
                  <a:cubicBezTo>
                    <a:pt x="26001" y="2905"/>
                    <a:pt x="2311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 name="Google Shape;357;p12"/>
            <p:cNvSpPr/>
            <p:nvPr/>
          </p:nvSpPr>
          <p:spPr>
            <a:xfrm>
              <a:off x="5041325"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 name="Google Shape;358;p12"/>
            <p:cNvSpPr/>
            <p:nvPr/>
          </p:nvSpPr>
          <p:spPr>
            <a:xfrm>
              <a:off x="5004025" y="4650825"/>
              <a:ext cx="134300" cy="319300"/>
            </a:xfrm>
            <a:custGeom>
              <a:rect b="b" l="l" r="r" t="t"/>
              <a:pathLst>
                <a:path extrusionOk="0" h="12772" w="5372">
                  <a:moveTo>
                    <a:pt x="1" y="0"/>
                  </a:moveTo>
                  <a:lnTo>
                    <a:pt x="1" y="12771"/>
                  </a:lnTo>
                  <a:lnTo>
                    <a:pt x="5372" y="12771"/>
                  </a:lnTo>
                  <a:lnTo>
                    <a:pt x="1493" y="1154"/>
                  </a:lnTo>
                  <a:cubicBezTo>
                    <a:pt x="1209" y="1302"/>
                    <a:pt x="996" y="1390"/>
                    <a:pt x="824" y="1390"/>
                  </a:cubicBezTo>
                  <a:cubicBezTo>
                    <a:pt x="466" y="1390"/>
                    <a:pt x="283" y="1009"/>
                    <a:pt x="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 name="Google Shape;359;p12"/>
            <p:cNvSpPr/>
            <p:nvPr/>
          </p:nvSpPr>
          <p:spPr>
            <a:xfrm>
              <a:off x="5041825" y="4488200"/>
              <a:ext cx="612225" cy="481925"/>
            </a:xfrm>
            <a:custGeom>
              <a:rect b="b" l="l" r="r" t="t"/>
              <a:pathLst>
                <a:path extrusionOk="0" h="19277" w="24489">
                  <a:moveTo>
                    <a:pt x="22479" y="0"/>
                  </a:moveTo>
                  <a:cubicBezTo>
                    <a:pt x="20013" y="1850"/>
                    <a:pt x="17248" y="3263"/>
                    <a:pt x="14323" y="4158"/>
                  </a:cubicBezTo>
                  <a:cubicBezTo>
                    <a:pt x="9629" y="5570"/>
                    <a:pt x="4457" y="5709"/>
                    <a:pt x="1" y="7659"/>
                  </a:cubicBezTo>
                  <a:lnTo>
                    <a:pt x="1" y="19276"/>
                  </a:lnTo>
                  <a:lnTo>
                    <a:pt x="24489" y="19276"/>
                  </a:lnTo>
                  <a:lnTo>
                    <a:pt x="24489" y="4536"/>
                  </a:lnTo>
                  <a:cubicBezTo>
                    <a:pt x="24489" y="2706"/>
                    <a:pt x="23713"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 name="Google Shape;360;p12"/>
            <p:cNvSpPr/>
            <p:nvPr/>
          </p:nvSpPr>
          <p:spPr>
            <a:xfrm>
              <a:off x="5041325" y="4449400"/>
              <a:ext cx="612225" cy="520725"/>
            </a:xfrm>
            <a:custGeom>
              <a:rect b="b" l="l" r="r" t="t"/>
              <a:pathLst>
                <a:path extrusionOk="0" h="20829" w="24489">
                  <a:moveTo>
                    <a:pt x="6088" y="1"/>
                  </a:moveTo>
                  <a:cubicBezTo>
                    <a:pt x="2726" y="1"/>
                    <a:pt x="21" y="2726"/>
                    <a:pt x="1" y="6088"/>
                  </a:cubicBezTo>
                  <a:lnTo>
                    <a:pt x="1" y="20828"/>
                  </a:lnTo>
                  <a:lnTo>
                    <a:pt x="220" y="20828"/>
                  </a:lnTo>
                  <a:lnTo>
                    <a:pt x="220" y="6207"/>
                  </a:lnTo>
                  <a:cubicBezTo>
                    <a:pt x="220" y="2885"/>
                    <a:pt x="2905" y="160"/>
                    <a:pt x="6227" y="160"/>
                  </a:cubicBezTo>
                  <a:lnTo>
                    <a:pt x="18461" y="160"/>
                  </a:lnTo>
                  <a:cubicBezTo>
                    <a:pt x="21783" y="160"/>
                    <a:pt x="24489" y="2885"/>
                    <a:pt x="24489" y="6207"/>
                  </a:cubicBezTo>
                  <a:lnTo>
                    <a:pt x="24489" y="6088"/>
                  </a:lnTo>
                  <a:cubicBezTo>
                    <a:pt x="24489" y="2726"/>
                    <a:pt x="21783" y="1"/>
                    <a:pt x="1842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12"/>
            <p:cNvSpPr/>
            <p:nvPr/>
          </p:nvSpPr>
          <p:spPr>
            <a:xfrm>
              <a:off x="4241650" y="4417075"/>
              <a:ext cx="650500" cy="553050"/>
            </a:xfrm>
            <a:custGeom>
              <a:rect b="b" l="l" r="r" t="t"/>
              <a:pathLst>
                <a:path extrusionOk="0" h="22122" w="26020">
                  <a:moveTo>
                    <a:pt x="6465" y="1"/>
                  </a:moveTo>
                  <a:cubicBezTo>
                    <a:pt x="2905" y="1"/>
                    <a:pt x="0" y="2885"/>
                    <a:pt x="0" y="6466"/>
                  </a:cubicBezTo>
                  <a:lnTo>
                    <a:pt x="0" y="22121"/>
                  </a:lnTo>
                  <a:lnTo>
                    <a:pt x="26020" y="22121"/>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12"/>
            <p:cNvSpPr/>
            <p:nvPr/>
          </p:nvSpPr>
          <p:spPr>
            <a:xfrm>
              <a:off x="4278450" y="4449400"/>
              <a:ext cx="612725" cy="520725"/>
            </a:xfrm>
            <a:custGeom>
              <a:rect b="b" l="l" r="r" t="t"/>
              <a:pathLst>
                <a:path extrusionOk="0" h="20829" w="24509">
                  <a:moveTo>
                    <a:pt x="6088"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12"/>
            <p:cNvSpPr/>
            <p:nvPr/>
          </p:nvSpPr>
          <p:spPr>
            <a:xfrm>
              <a:off x="4241650" y="4650825"/>
              <a:ext cx="134300" cy="319300"/>
            </a:xfrm>
            <a:custGeom>
              <a:rect b="b" l="l" r="r" t="t"/>
              <a:pathLst>
                <a:path extrusionOk="0" h="12772" w="5372">
                  <a:moveTo>
                    <a:pt x="0" y="0"/>
                  </a:moveTo>
                  <a:lnTo>
                    <a:pt x="0" y="12771"/>
                  </a:lnTo>
                  <a:lnTo>
                    <a:pt x="5371" y="12771"/>
                  </a:lnTo>
                  <a:lnTo>
                    <a:pt x="1492" y="1154"/>
                  </a:lnTo>
                  <a:cubicBezTo>
                    <a:pt x="1209" y="1302"/>
                    <a:pt x="996" y="1390"/>
                    <a:pt x="824" y="1390"/>
                  </a:cubicBezTo>
                  <a:cubicBezTo>
                    <a:pt x="465" y="1390"/>
                    <a:pt x="283" y="100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12"/>
            <p:cNvSpPr/>
            <p:nvPr/>
          </p:nvSpPr>
          <p:spPr>
            <a:xfrm>
              <a:off x="4278950" y="4488200"/>
              <a:ext cx="612225" cy="481925"/>
            </a:xfrm>
            <a:custGeom>
              <a:rect b="b" l="l" r="r" t="t"/>
              <a:pathLst>
                <a:path extrusionOk="0" h="19277" w="24489">
                  <a:moveTo>
                    <a:pt x="22479" y="0"/>
                  </a:moveTo>
                  <a:cubicBezTo>
                    <a:pt x="20012" y="1850"/>
                    <a:pt x="17267" y="3263"/>
                    <a:pt x="14323" y="4158"/>
                  </a:cubicBezTo>
                  <a:cubicBezTo>
                    <a:pt x="9628" y="5570"/>
                    <a:pt x="4456" y="5709"/>
                    <a:pt x="0" y="7659"/>
                  </a:cubicBezTo>
                  <a:lnTo>
                    <a:pt x="0" y="19276"/>
                  </a:lnTo>
                  <a:lnTo>
                    <a:pt x="24488" y="19276"/>
                  </a:lnTo>
                  <a:lnTo>
                    <a:pt x="24488" y="4536"/>
                  </a:lnTo>
                  <a:cubicBezTo>
                    <a:pt x="24488" y="2706"/>
                    <a:pt x="23732"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12"/>
            <p:cNvSpPr/>
            <p:nvPr/>
          </p:nvSpPr>
          <p:spPr>
            <a:xfrm>
              <a:off x="4278950" y="4449400"/>
              <a:ext cx="612225" cy="520725"/>
            </a:xfrm>
            <a:custGeom>
              <a:rect b="b" l="l" r="r" t="t"/>
              <a:pathLst>
                <a:path extrusionOk="0" h="20829" w="24489">
                  <a:moveTo>
                    <a:pt x="6087" y="1"/>
                  </a:moveTo>
                  <a:cubicBezTo>
                    <a:pt x="2746" y="1"/>
                    <a:pt x="0" y="2726"/>
                    <a:pt x="0" y="6088"/>
                  </a:cubicBezTo>
                  <a:lnTo>
                    <a:pt x="0" y="20828"/>
                  </a:lnTo>
                  <a:lnTo>
                    <a:pt x="219" y="20828"/>
                  </a:lnTo>
                  <a:lnTo>
                    <a:pt x="219" y="6207"/>
                  </a:lnTo>
                  <a:cubicBezTo>
                    <a:pt x="219" y="2885"/>
                    <a:pt x="2905" y="160"/>
                    <a:pt x="6247" y="160"/>
                  </a:cubicBezTo>
                  <a:lnTo>
                    <a:pt x="18481" y="160"/>
                  </a:lnTo>
                  <a:cubicBezTo>
                    <a:pt x="21783" y="160"/>
                    <a:pt x="24488" y="2885"/>
                    <a:pt x="24488" y="6207"/>
                  </a:cubicBezTo>
                  <a:lnTo>
                    <a:pt x="24488" y="6088"/>
                  </a:lnTo>
                  <a:cubicBezTo>
                    <a:pt x="24488" y="2726"/>
                    <a:pt x="21783" y="1"/>
                    <a:pt x="1842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12"/>
            <p:cNvSpPr/>
            <p:nvPr/>
          </p:nvSpPr>
          <p:spPr>
            <a:xfrm>
              <a:off x="810650" y="4622475"/>
              <a:ext cx="650525" cy="553525"/>
            </a:xfrm>
            <a:custGeom>
              <a:rect b="b" l="l" r="r" t="t"/>
              <a:pathLst>
                <a:path extrusionOk="0" h="22141" w="26021">
                  <a:moveTo>
                    <a:pt x="6466" y="0"/>
                  </a:moveTo>
                  <a:cubicBezTo>
                    <a:pt x="2885" y="0"/>
                    <a:pt x="1" y="2925"/>
                    <a:pt x="1" y="6465"/>
                  </a:cubicBezTo>
                  <a:lnTo>
                    <a:pt x="1" y="22141"/>
                  </a:lnTo>
                  <a:lnTo>
                    <a:pt x="26020" y="22141"/>
                  </a:lnTo>
                  <a:lnTo>
                    <a:pt x="26020" y="6465"/>
                  </a:lnTo>
                  <a:cubicBezTo>
                    <a:pt x="26020" y="2885"/>
                    <a:pt x="23116" y="0"/>
                    <a:pt x="1955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12"/>
            <p:cNvSpPr/>
            <p:nvPr/>
          </p:nvSpPr>
          <p:spPr>
            <a:xfrm>
              <a:off x="810650" y="4654800"/>
              <a:ext cx="613225" cy="521200"/>
            </a:xfrm>
            <a:custGeom>
              <a:rect b="b" l="l" r="r" t="t"/>
              <a:pathLst>
                <a:path extrusionOk="0" h="20848" w="24529">
                  <a:moveTo>
                    <a:pt x="6088" y="0"/>
                  </a:moveTo>
                  <a:cubicBezTo>
                    <a:pt x="2746" y="0"/>
                    <a:pt x="1" y="2746"/>
                    <a:pt x="1" y="6107"/>
                  </a:cubicBezTo>
                  <a:lnTo>
                    <a:pt x="1"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12"/>
            <p:cNvSpPr/>
            <p:nvPr/>
          </p:nvSpPr>
          <p:spPr>
            <a:xfrm>
              <a:off x="1326875" y="4856200"/>
              <a:ext cx="134300" cy="319800"/>
            </a:xfrm>
            <a:custGeom>
              <a:rect b="b" l="l" r="r" t="t"/>
              <a:pathLst>
                <a:path extrusionOk="0" h="12792" w="5372">
                  <a:moveTo>
                    <a:pt x="5371" y="1"/>
                  </a:moveTo>
                  <a:cubicBezTo>
                    <a:pt x="5073" y="1017"/>
                    <a:pt x="4886" y="1406"/>
                    <a:pt x="4527" y="1406"/>
                  </a:cubicBezTo>
                  <a:cubicBezTo>
                    <a:pt x="4358" y="1406"/>
                    <a:pt x="4152" y="1320"/>
                    <a:pt x="3879" y="1175"/>
                  </a:cubicBezTo>
                  <a:lnTo>
                    <a:pt x="0" y="12792"/>
                  </a:lnTo>
                  <a:lnTo>
                    <a:pt x="5371" y="12792"/>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12"/>
            <p:cNvSpPr/>
            <p:nvPr/>
          </p:nvSpPr>
          <p:spPr>
            <a:xfrm>
              <a:off x="810650" y="4729400"/>
              <a:ext cx="612225" cy="481925"/>
            </a:xfrm>
            <a:custGeom>
              <a:rect b="b" l="l" r="r" t="t"/>
              <a:pathLst>
                <a:path extrusionOk="0" h="19277" w="24489">
                  <a:moveTo>
                    <a:pt x="2010" y="0"/>
                  </a:moveTo>
                  <a:cubicBezTo>
                    <a:pt x="777" y="1114"/>
                    <a:pt x="1" y="2706"/>
                    <a:pt x="1" y="4536"/>
                  </a:cubicBezTo>
                  <a:lnTo>
                    <a:pt x="1" y="19276"/>
                  </a:lnTo>
                  <a:lnTo>
                    <a:pt x="24489" y="19276"/>
                  </a:lnTo>
                  <a:lnTo>
                    <a:pt x="24489" y="7659"/>
                  </a:lnTo>
                  <a:cubicBezTo>
                    <a:pt x="20053" y="5709"/>
                    <a:pt x="14880" y="5570"/>
                    <a:pt x="10166" y="4158"/>
                  </a:cubicBezTo>
                  <a:cubicBezTo>
                    <a:pt x="7242" y="3263"/>
                    <a:pt x="4477" y="185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12"/>
            <p:cNvSpPr/>
            <p:nvPr/>
          </p:nvSpPr>
          <p:spPr>
            <a:xfrm>
              <a:off x="811150" y="4654800"/>
              <a:ext cx="612725" cy="521200"/>
            </a:xfrm>
            <a:custGeom>
              <a:rect b="b" l="l" r="r" t="t"/>
              <a:pathLst>
                <a:path extrusionOk="0" h="20848" w="24509">
                  <a:moveTo>
                    <a:pt x="6068" y="0"/>
                  </a:moveTo>
                  <a:cubicBezTo>
                    <a:pt x="2726" y="0"/>
                    <a:pt x="1" y="2746"/>
                    <a:pt x="1" y="6107"/>
                  </a:cubicBezTo>
                  <a:lnTo>
                    <a:pt x="1" y="6227"/>
                  </a:lnTo>
                  <a:cubicBezTo>
                    <a:pt x="1" y="2885"/>
                    <a:pt x="2726" y="179"/>
                    <a:pt x="6028" y="179"/>
                  </a:cubicBezTo>
                  <a:lnTo>
                    <a:pt x="18262" y="179"/>
                  </a:lnTo>
                  <a:cubicBezTo>
                    <a:pt x="21584" y="179"/>
                    <a:pt x="24270" y="2885"/>
                    <a:pt x="24270" y="6227"/>
                  </a:cubicBezTo>
                  <a:lnTo>
                    <a:pt x="24270" y="20848"/>
                  </a:lnTo>
                  <a:lnTo>
                    <a:pt x="24508" y="20848"/>
                  </a:lnTo>
                  <a:lnTo>
                    <a:pt x="24508" y="6107"/>
                  </a:lnTo>
                  <a:cubicBezTo>
                    <a:pt x="24469" y="2726"/>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12"/>
            <p:cNvSpPr/>
            <p:nvPr/>
          </p:nvSpPr>
          <p:spPr>
            <a:xfrm>
              <a:off x="1573050" y="4622475"/>
              <a:ext cx="650000" cy="553525"/>
            </a:xfrm>
            <a:custGeom>
              <a:rect b="b" l="l" r="r" t="t"/>
              <a:pathLst>
                <a:path extrusionOk="0" h="22141" w="26000">
                  <a:moveTo>
                    <a:pt x="6465" y="0"/>
                  </a:moveTo>
                  <a:cubicBezTo>
                    <a:pt x="2885" y="0"/>
                    <a:pt x="0" y="2925"/>
                    <a:pt x="0" y="6465"/>
                  </a:cubicBezTo>
                  <a:lnTo>
                    <a:pt x="0" y="22141"/>
                  </a:lnTo>
                  <a:lnTo>
                    <a:pt x="26000" y="2214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12"/>
            <p:cNvSpPr/>
            <p:nvPr/>
          </p:nvSpPr>
          <p:spPr>
            <a:xfrm>
              <a:off x="1573550" y="4654800"/>
              <a:ext cx="613200" cy="521200"/>
            </a:xfrm>
            <a:custGeom>
              <a:rect b="b" l="l" r="r" t="t"/>
              <a:pathLst>
                <a:path extrusionOk="0" h="20848" w="24528">
                  <a:moveTo>
                    <a:pt x="6087" y="0"/>
                  </a:moveTo>
                  <a:cubicBezTo>
                    <a:pt x="2725" y="0"/>
                    <a:pt x="0" y="2746"/>
                    <a:pt x="0" y="6107"/>
                  </a:cubicBezTo>
                  <a:lnTo>
                    <a:pt x="0"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12"/>
            <p:cNvSpPr/>
            <p:nvPr/>
          </p:nvSpPr>
          <p:spPr>
            <a:xfrm>
              <a:off x="2088750" y="4856200"/>
              <a:ext cx="134300" cy="319800"/>
            </a:xfrm>
            <a:custGeom>
              <a:rect b="b" l="l" r="r" t="t"/>
              <a:pathLst>
                <a:path extrusionOk="0" h="12792" w="5372">
                  <a:moveTo>
                    <a:pt x="5372" y="1"/>
                  </a:moveTo>
                  <a:cubicBezTo>
                    <a:pt x="5087" y="1017"/>
                    <a:pt x="4904" y="1406"/>
                    <a:pt x="4540" y="1406"/>
                  </a:cubicBezTo>
                  <a:cubicBezTo>
                    <a:pt x="4369" y="1406"/>
                    <a:pt x="4159" y="1320"/>
                    <a:pt x="3880" y="1175"/>
                  </a:cubicBezTo>
                  <a:lnTo>
                    <a:pt x="1" y="12792"/>
                  </a:lnTo>
                  <a:lnTo>
                    <a:pt x="5372" y="1279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12"/>
            <p:cNvSpPr/>
            <p:nvPr/>
          </p:nvSpPr>
          <p:spPr>
            <a:xfrm>
              <a:off x="1573550" y="4693575"/>
              <a:ext cx="612200" cy="481925"/>
            </a:xfrm>
            <a:custGeom>
              <a:rect b="b" l="l" r="r" t="t"/>
              <a:pathLst>
                <a:path extrusionOk="0" h="19277" w="24488">
                  <a:moveTo>
                    <a:pt x="2009" y="1"/>
                  </a:moveTo>
                  <a:cubicBezTo>
                    <a:pt x="776" y="1115"/>
                    <a:pt x="0" y="2706"/>
                    <a:pt x="0" y="4517"/>
                  </a:cubicBezTo>
                  <a:lnTo>
                    <a:pt x="0" y="19277"/>
                  </a:lnTo>
                  <a:lnTo>
                    <a:pt x="24488" y="19277"/>
                  </a:lnTo>
                  <a:lnTo>
                    <a:pt x="24488" y="7660"/>
                  </a:lnTo>
                  <a:cubicBezTo>
                    <a:pt x="20032" y="5690"/>
                    <a:pt x="14860" y="5571"/>
                    <a:pt x="10165" y="4159"/>
                  </a:cubicBezTo>
                  <a:cubicBezTo>
                    <a:pt x="7241" y="3263"/>
                    <a:pt x="4476" y="183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12"/>
            <p:cNvSpPr/>
            <p:nvPr/>
          </p:nvSpPr>
          <p:spPr>
            <a:xfrm>
              <a:off x="1573550" y="4654800"/>
              <a:ext cx="612200" cy="521200"/>
            </a:xfrm>
            <a:custGeom>
              <a:rect b="b" l="l" r="r" t="t"/>
              <a:pathLst>
                <a:path extrusionOk="0" h="20848" w="24488">
                  <a:moveTo>
                    <a:pt x="6067" y="0"/>
                  </a:moveTo>
                  <a:cubicBezTo>
                    <a:pt x="2706" y="0"/>
                    <a:pt x="0" y="2746"/>
                    <a:pt x="0" y="6107"/>
                  </a:cubicBezTo>
                  <a:lnTo>
                    <a:pt x="0" y="6227"/>
                  </a:lnTo>
                  <a:cubicBezTo>
                    <a:pt x="0" y="2885"/>
                    <a:pt x="2706" y="179"/>
                    <a:pt x="6008" y="179"/>
                  </a:cubicBezTo>
                  <a:lnTo>
                    <a:pt x="18262" y="179"/>
                  </a:lnTo>
                  <a:cubicBezTo>
                    <a:pt x="21584" y="179"/>
                    <a:pt x="24269" y="2885"/>
                    <a:pt x="24269" y="6227"/>
                  </a:cubicBezTo>
                  <a:lnTo>
                    <a:pt x="24269" y="20848"/>
                  </a:lnTo>
                  <a:lnTo>
                    <a:pt x="24488" y="20848"/>
                  </a:lnTo>
                  <a:lnTo>
                    <a:pt x="24488" y="6107"/>
                  </a:lnTo>
                  <a:cubicBezTo>
                    <a:pt x="24488" y="272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12"/>
            <p:cNvSpPr/>
            <p:nvPr/>
          </p:nvSpPr>
          <p:spPr>
            <a:xfrm>
              <a:off x="2335925" y="4622475"/>
              <a:ext cx="650025" cy="553525"/>
            </a:xfrm>
            <a:custGeom>
              <a:rect b="b" l="l" r="r" t="t"/>
              <a:pathLst>
                <a:path extrusionOk="0" h="22141" w="26001">
                  <a:moveTo>
                    <a:pt x="6466" y="0"/>
                  </a:moveTo>
                  <a:cubicBezTo>
                    <a:pt x="2885" y="0"/>
                    <a:pt x="1" y="2925"/>
                    <a:pt x="1" y="6465"/>
                  </a:cubicBezTo>
                  <a:lnTo>
                    <a:pt x="1" y="22141"/>
                  </a:lnTo>
                  <a:lnTo>
                    <a:pt x="26000" y="2214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12"/>
            <p:cNvSpPr/>
            <p:nvPr/>
          </p:nvSpPr>
          <p:spPr>
            <a:xfrm>
              <a:off x="2335925" y="4654800"/>
              <a:ext cx="612725" cy="521200"/>
            </a:xfrm>
            <a:custGeom>
              <a:rect b="b" l="l" r="r" t="t"/>
              <a:pathLst>
                <a:path extrusionOk="0" h="20848" w="24509">
                  <a:moveTo>
                    <a:pt x="6088" y="0"/>
                  </a:moveTo>
                  <a:cubicBezTo>
                    <a:pt x="2726" y="0"/>
                    <a:pt x="1" y="2746"/>
                    <a:pt x="1" y="6107"/>
                  </a:cubicBezTo>
                  <a:lnTo>
                    <a:pt x="1" y="20848"/>
                  </a:lnTo>
                  <a:lnTo>
                    <a:pt x="24508" y="20848"/>
                  </a:lnTo>
                  <a:lnTo>
                    <a:pt x="24508" y="6107"/>
                  </a:lnTo>
                  <a:cubicBezTo>
                    <a:pt x="2450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12"/>
            <p:cNvSpPr/>
            <p:nvPr/>
          </p:nvSpPr>
          <p:spPr>
            <a:xfrm>
              <a:off x="2851650" y="4856200"/>
              <a:ext cx="134300" cy="319800"/>
            </a:xfrm>
            <a:custGeom>
              <a:rect b="b" l="l" r="r" t="t"/>
              <a:pathLst>
                <a:path extrusionOk="0" h="12792" w="5372">
                  <a:moveTo>
                    <a:pt x="5371" y="1"/>
                  </a:moveTo>
                  <a:cubicBezTo>
                    <a:pt x="5087" y="1017"/>
                    <a:pt x="4904" y="1406"/>
                    <a:pt x="4539" y="1406"/>
                  </a:cubicBezTo>
                  <a:cubicBezTo>
                    <a:pt x="4369" y="1406"/>
                    <a:pt x="4159" y="1320"/>
                    <a:pt x="3879" y="1175"/>
                  </a:cubicBezTo>
                  <a:lnTo>
                    <a:pt x="0" y="12792"/>
                  </a:lnTo>
                  <a:lnTo>
                    <a:pt x="5371" y="12792"/>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12"/>
            <p:cNvSpPr/>
            <p:nvPr/>
          </p:nvSpPr>
          <p:spPr>
            <a:xfrm>
              <a:off x="2335925" y="4693575"/>
              <a:ext cx="612225" cy="481925"/>
            </a:xfrm>
            <a:custGeom>
              <a:rect b="b" l="l" r="r" t="t"/>
              <a:pathLst>
                <a:path extrusionOk="0" h="19277" w="24489">
                  <a:moveTo>
                    <a:pt x="2010" y="1"/>
                  </a:moveTo>
                  <a:cubicBezTo>
                    <a:pt x="757" y="1115"/>
                    <a:pt x="1" y="2706"/>
                    <a:pt x="1" y="4517"/>
                  </a:cubicBezTo>
                  <a:lnTo>
                    <a:pt x="1" y="19277"/>
                  </a:lnTo>
                  <a:lnTo>
                    <a:pt x="24488" y="19277"/>
                  </a:lnTo>
                  <a:lnTo>
                    <a:pt x="24488" y="7660"/>
                  </a:lnTo>
                  <a:cubicBezTo>
                    <a:pt x="20033" y="5690"/>
                    <a:pt x="14860" y="5571"/>
                    <a:pt x="10166" y="4159"/>
                  </a:cubicBezTo>
                  <a:cubicBezTo>
                    <a:pt x="7222" y="3263"/>
                    <a:pt x="4476"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12"/>
            <p:cNvSpPr/>
            <p:nvPr/>
          </p:nvSpPr>
          <p:spPr>
            <a:xfrm>
              <a:off x="2335925" y="4654800"/>
              <a:ext cx="612225" cy="521200"/>
            </a:xfrm>
            <a:custGeom>
              <a:rect b="b" l="l" r="r" t="t"/>
              <a:pathLst>
                <a:path extrusionOk="0" h="20848" w="24489">
                  <a:moveTo>
                    <a:pt x="6068" y="0"/>
                  </a:moveTo>
                  <a:cubicBezTo>
                    <a:pt x="2706" y="0"/>
                    <a:pt x="1" y="2746"/>
                    <a:pt x="1" y="6107"/>
                  </a:cubicBezTo>
                  <a:lnTo>
                    <a:pt x="1" y="6227"/>
                  </a:lnTo>
                  <a:cubicBezTo>
                    <a:pt x="1" y="2885"/>
                    <a:pt x="2706" y="179"/>
                    <a:pt x="6008" y="179"/>
                  </a:cubicBezTo>
                  <a:lnTo>
                    <a:pt x="18242" y="179"/>
                  </a:lnTo>
                  <a:cubicBezTo>
                    <a:pt x="21584" y="179"/>
                    <a:pt x="24270" y="2885"/>
                    <a:pt x="24270" y="6227"/>
                  </a:cubicBezTo>
                  <a:lnTo>
                    <a:pt x="24270" y="20848"/>
                  </a:lnTo>
                  <a:lnTo>
                    <a:pt x="24488" y="20848"/>
                  </a:lnTo>
                  <a:lnTo>
                    <a:pt x="24488" y="6107"/>
                  </a:lnTo>
                  <a:cubicBezTo>
                    <a:pt x="24488" y="2726"/>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12"/>
            <p:cNvSpPr/>
            <p:nvPr/>
          </p:nvSpPr>
          <p:spPr>
            <a:xfrm>
              <a:off x="3097825" y="4622475"/>
              <a:ext cx="650500" cy="553525"/>
            </a:xfrm>
            <a:custGeom>
              <a:rect b="b" l="l" r="r" t="t"/>
              <a:pathLst>
                <a:path extrusionOk="0" h="22141" w="26020">
                  <a:moveTo>
                    <a:pt x="6465" y="0"/>
                  </a:moveTo>
                  <a:cubicBezTo>
                    <a:pt x="2885" y="0"/>
                    <a:pt x="0" y="2925"/>
                    <a:pt x="0" y="6465"/>
                  </a:cubicBezTo>
                  <a:lnTo>
                    <a:pt x="0" y="22141"/>
                  </a:lnTo>
                  <a:lnTo>
                    <a:pt x="26020" y="22141"/>
                  </a:lnTo>
                  <a:lnTo>
                    <a:pt x="26020" y="6465"/>
                  </a:lnTo>
                  <a:cubicBezTo>
                    <a:pt x="26020" y="2885"/>
                    <a:pt x="2309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12"/>
            <p:cNvSpPr/>
            <p:nvPr/>
          </p:nvSpPr>
          <p:spPr>
            <a:xfrm>
              <a:off x="3097825" y="4654800"/>
              <a:ext cx="613200" cy="521200"/>
            </a:xfrm>
            <a:custGeom>
              <a:rect b="b" l="l" r="r" t="t"/>
              <a:pathLst>
                <a:path extrusionOk="0" h="20848" w="24528">
                  <a:moveTo>
                    <a:pt x="6087" y="0"/>
                  </a:moveTo>
                  <a:cubicBezTo>
                    <a:pt x="2745" y="0"/>
                    <a:pt x="0" y="2746"/>
                    <a:pt x="0" y="6107"/>
                  </a:cubicBezTo>
                  <a:lnTo>
                    <a:pt x="0"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12"/>
            <p:cNvSpPr/>
            <p:nvPr/>
          </p:nvSpPr>
          <p:spPr>
            <a:xfrm>
              <a:off x="3614025" y="4856200"/>
              <a:ext cx="134300" cy="319800"/>
            </a:xfrm>
            <a:custGeom>
              <a:rect b="b" l="l" r="r" t="t"/>
              <a:pathLst>
                <a:path extrusionOk="0" h="12792" w="5372">
                  <a:moveTo>
                    <a:pt x="5372" y="1"/>
                  </a:moveTo>
                  <a:cubicBezTo>
                    <a:pt x="5074" y="1017"/>
                    <a:pt x="4886" y="1406"/>
                    <a:pt x="4527" y="1406"/>
                  </a:cubicBezTo>
                  <a:cubicBezTo>
                    <a:pt x="4359" y="1406"/>
                    <a:pt x="4153" y="1320"/>
                    <a:pt x="3880" y="1175"/>
                  </a:cubicBezTo>
                  <a:lnTo>
                    <a:pt x="1" y="12792"/>
                  </a:lnTo>
                  <a:lnTo>
                    <a:pt x="5372" y="1279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12"/>
            <p:cNvSpPr/>
            <p:nvPr/>
          </p:nvSpPr>
          <p:spPr>
            <a:xfrm>
              <a:off x="3098325" y="4693575"/>
              <a:ext cx="612700" cy="481925"/>
            </a:xfrm>
            <a:custGeom>
              <a:rect b="b" l="l" r="r" t="t"/>
              <a:pathLst>
                <a:path extrusionOk="0" h="19277" w="24508">
                  <a:moveTo>
                    <a:pt x="2029" y="1"/>
                  </a:moveTo>
                  <a:cubicBezTo>
                    <a:pt x="776" y="1115"/>
                    <a:pt x="0" y="2706"/>
                    <a:pt x="0" y="4517"/>
                  </a:cubicBezTo>
                  <a:lnTo>
                    <a:pt x="0" y="19277"/>
                  </a:lnTo>
                  <a:lnTo>
                    <a:pt x="24508" y="19277"/>
                  </a:lnTo>
                  <a:lnTo>
                    <a:pt x="24508" y="7660"/>
                  </a:lnTo>
                  <a:cubicBezTo>
                    <a:pt x="20052" y="5690"/>
                    <a:pt x="14880" y="5571"/>
                    <a:pt x="10185" y="4159"/>
                  </a:cubicBezTo>
                  <a:cubicBezTo>
                    <a:pt x="7241" y="3263"/>
                    <a:pt x="4476" y="1831"/>
                    <a:pt x="202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 name="Google Shape;385;p12"/>
            <p:cNvSpPr/>
            <p:nvPr/>
          </p:nvSpPr>
          <p:spPr>
            <a:xfrm>
              <a:off x="3098325" y="4654800"/>
              <a:ext cx="612700" cy="521200"/>
            </a:xfrm>
            <a:custGeom>
              <a:rect b="b" l="l" r="r" t="t"/>
              <a:pathLst>
                <a:path extrusionOk="0" h="20848" w="24508">
                  <a:moveTo>
                    <a:pt x="6067" y="0"/>
                  </a:moveTo>
                  <a:cubicBezTo>
                    <a:pt x="2725" y="0"/>
                    <a:pt x="0" y="2746"/>
                    <a:pt x="0" y="6107"/>
                  </a:cubicBezTo>
                  <a:lnTo>
                    <a:pt x="0" y="6227"/>
                  </a:lnTo>
                  <a:cubicBezTo>
                    <a:pt x="0" y="2885"/>
                    <a:pt x="2725" y="179"/>
                    <a:pt x="6028" y="179"/>
                  </a:cubicBezTo>
                  <a:lnTo>
                    <a:pt x="18262" y="179"/>
                  </a:lnTo>
                  <a:cubicBezTo>
                    <a:pt x="21584" y="179"/>
                    <a:pt x="24269" y="2885"/>
                    <a:pt x="24269" y="6227"/>
                  </a:cubicBezTo>
                  <a:lnTo>
                    <a:pt x="24269" y="20848"/>
                  </a:lnTo>
                  <a:lnTo>
                    <a:pt x="24488" y="20848"/>
                  </a:lnTo>
                  <a:lnTo>
                    <a:pt x="24488" y="6107"/>
                  </a:lnTo>
                  <a:cubicBezTo>
                    <a:pt x="24508" y="272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 name="Google Shape;386;p12"/>
            <p:cNvSpPr/>
            <p:nvPr/>
          </p:nvSpPr>
          <p:spPr>
            <a:xfrm>
              <a:off x="6147875" y="4622475"/>
              <a:ext cx="650000" cy="553525"/>
            </a:xfrm>
            <a:custGeom>
              <a:rect b="b" l="l" r="r" t="t"/>
              <a:pathLst>
                <a:path extrusionOk="0" h="22141" w="26000">
                  <a:moveTo>
                    <a:pt x="6465" y="0"/>
                  </a:moveTo>
                  <a:cubicBezTo>
                    <a:pt x="2904" y="0"/>
                    <a:pt x="0" y="2885"/>
                    <a:pt x="0" y="6465"/>
                  </a:cubicBezTo>
                  <a:lnTo>
                    <a:pt x="0" y="22141"/>
                  </a:lnTo>
                  <a:lnTo>
                    <a:pt x="26000" y="22141"/>
                  </a:lnTo>
                  <a:lnTo>
                    <a:pt x="26000" y="6465"/>
                  </a:lnTo>
                  <a:cubicBezTo>
                    <a:pt x="26000" y="2925"/>
                    <a:pt x="23115" y="0"/>
                    <a:pt x="1953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 name="Google Shape;387;p12"/>
            <p:cNvSpPr/>
            <p:nvPr/>
          </p:nvSpPr>
          <p:spPr>
            <a:xfrm>
              <a:off x="6184175" y="4654800"/>
              <a:ext cx="613200" cy="521200"/>
            </a:xfrm>
            <a:custGeom>
              <a:rect b="b" l="l" r="r" t="t"/>
              <a:pathLst>
                <a:path extrusionOk="0" h="20848" w="24528">
                  <a:moveTo>
                    <a:pt x="6107" y="0"/>
                  </a:moveTo>
                  <a:cubicBezTo>
                    <a:pt x="2745" y="0"/>
                    <a:pt x="0" y="2746"/>
                    <a:pt x="0" y="6107"/>
                  </a:cubicBezTo>
                  <a:lnTo>
                    <a:pt x="0" y="20848"/>
                  </a:lnTo>
                  <a:lnTo>
                    <a:pt x="24528" y="20848"/>
                  </a:lnTo>
                  <a:lnTo>
                    <a:pt x="24528" y="6107"/>
                  </a:lnTo>
                  <a:cubicBezTo>
                    <a:pt x="24528" y="2746"/>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 name="Google Shape;388;p12"/>
            <p:cNvSpPr/>
            <p:nvPr/>
          </p:nvSpPr>
          <p:spPr>
            <a:xfrm>
              <a:off x="6147875" y="4856200"/>
              <a:ext cx="134300" cy="319800"/>
            </a:xfrm>
            <a:custGeom>
              <a:rect b="b" l="l" r="r" t="t"/>
              <a:pathLst>
                <a:path extrusionOk="0" h="12792" w="5372">
                  <a:moveTo>
                    <a:pt x="0" y="1"/>
                  </a:moveTo>
                  <a:lnTo>
                    <a:pt x="0" y="12792"/>
                  </a:lnTo>
                  <a:lnTo>
                    <a:pt x="5371" y="12792"/>
                  </a:lnTo>
                  <a:lnTo>
                    <a:pt x="1492" y="1175"/>
                  </a:lnTo>
                  <a:cubicBezTo>
                    <a:pt x="1213" y="1320"/>
                    <a:pt x="1002" y="1406"/>
                    <a:pt x="832" y="1406"/>
                  </a:cubicBezTo>
                  <a:cubicBezTo>
                    <a:pt x="468" y="1406"/>
                    <a:pt x="285" y="1017"/>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 name="Google Shape;389;p12"/>
            <p:cNvSpPr/>
            <p:nvPr/>
          </p:nvSpPr>
          <p:spPr>
            <a:xfrm>
              <a:off x="6185150" y="4729400"/>
              <a:ext cx="612225" cy="481925"/>
            </a:xfrm>
            <a:custGeom>
              <a:rect b="b" l="l" r="r" t="t"/>
              <a:pathLst>
                <a:path extrusionOk="0" h="19277" w="24489">
                  <a:moveTo>
                    <a:pt x="22480" y="0"/>
                  </a:moveTo>
                  <a:cubicBezTo>
                    <a:pt x="20013" y="1850"/>
                    <a:pt x="17248" y="3263"/>
                    <a:pt x="14324" y="4158"/>
                  </a:cubicBezTo>
                  <a:cubicBezTo>
                    <a:pt x="9609" y="5570"/>
                    <a:pt x="4437" y="5709"/>
                    <a:pt x="1" y="7659"/>
                  </a:cubicBezTo>
                  <a:lnTo>
                    <a:pt x="1" y="19276"/>
                  </a:lnTo>
                  <a:lnTo>
                    <a:pt x="24489" y="19276"/>
                  </a:lnTo>
                  <a:lnTo>
                    <a:pt x="24489" y="4536"/>
                  </a:lnTo>
                  <a:cubicBezTo>
                    <a:pt x="24489" y="2706"/>
                    <a:pt x="23713" y="1114"/>
                    <a:pt x="2248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 name="Google Shape;390;p12"/>
            <p:cNvSpPr/>
            <p:nvPr/>
          </p:nvSpPr>
          <p:spPr>
            <a:xfrm>
              <a:off x="6184675" y="4654800"/>
              <a:ext cx="612700" cy="521200"/>
            </a:xfrm>
            <a:custGeom>
              <a:rect b="b" l="l" r="r" t="t"/>
              <a:pathLst>
                <a:path extrusionOk="0" h="20848" w="24508">
                  <a:moveTo>
                    <a:pt x="6107" y="0"/>
                  </a:moveTo>
                  <a:cubicBezTo>
                    <a:pt x="2745" y="0"/>
                    <a:pt x="20" y="2726"/>
                    <a:pt x="0" y="6107"/>
                  </a:cubicBezTo>
                  <a:lnTo>
                    <a:pt x="0" y="20848"/>
                  </a:lnTo>
                  <a:lnTo>
                    <a:pt x="239" y="20848"/>
                  </a:lnTo>
                  <a:lnTo>
                    <a:pt x="239" y="6227"/>
                  </a:lnTo>
                  <a:cubicBezTo>
                    <a:pt x="239" y="2885"/>
                    <a:pt x="2924" y="179"/>
                    <a:pt x="6246" y="179"/>
                  </a:cubicBezTo>
                  <a:lnTo>
                    <a:pt x="18480" y="179"/>
                  </a:lnTo>
                  <a:cubicBezTo>
                    <a:pt x="21802" y="179"/>
                    <a:pt x="24508" y="2885"/>
                    <a:pt x="24508" y="6227"/>
                  </a:cubicBezTo>
                  <a:lnTo>
                    <a:pt x="24508" y="6107"/>
                  </a:lnTo>
                  <a:cubicBezTo>
                    <a:pt x="24508" y="2746"/>
                    <a:pt x="21802" y="0"/>
                    <a:pt x="1844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 name="Google Shape;391;p12"/>
            <p:cNvSpPr/>
            <p:nvPr/>
          </p:nvSpPr>
          <p:spPr>
            <a:xfrm>
              <a:off x="5385475" y="4622475"/>
              <a:ext cx="650525" cy="553525"/>
            </a:xfrm>
            <a:custGeom>
              <a:rect b="b" l="l" r="r" t="t"/>
              <a:pathLst>
                <a:path extrusionOk="0" h="22141" w="26021">
                  <a:moveTo>
                    <a:pt x="6466" y="0"/>
                  </a:moveTo>
                  <a:cubicBezTo>
                    <a:pt x="2905" y="0"/>
                    <a:pt x="1" y="2885"/>
                    <a:pt x="1" y="6465"/>
                  </a:cubicBezTo>
                  <a:lnTo>
                    <a:pt x="1" y="22141"/>
                  </a:lnTo>
                  <a:lnTo>
                    <a:pt x="26020" y="22141"/>
                  </a:lnTo>
                  <a:lnTo>
                    <a:pt x="26020" y="6465"/>
                  </a:lnTo>
                  <a:cubicBezTo>
                    <a:pt x="26020" y="2925"/>
                    <a:pt x="2313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 name="Google Shape;392;p12"/>
            <p:cNvSpPr/>
            <p:nvPr/>
          </p:nvSpPr>
          <p:spPr>
            <a:xfrm>
              <a:off x="5422275" y="4654800"/>
              <a:ext cx="612725" cy="521200"/>
            </a:xfrm>
            <a:custGeom>
              <a:rect b="b" l="l" r="r" t="t"/>
              <a:pathLst>
                <a:path extrusionOk="0" h="20848" w="24509">
                  <a:moveTo>
                    <a:pt x="6088" y="0"/>
                  </a:moveTo>
                  <a:cubicBezTo>
                    <a:pt x="2726" y="0"/>
                    <a:pt x="1" y="2746"/>
                    <a:pt x="1" y="6107"/>
                  </a:cubicBezTo>
                  <a:lnTo>
                    <a:pt x="1" y="20848"/>
                  </a:lnTo>
                  <a:lnTo>
                    <a:pt x="24508" y="20848"/>
                  </a:lnTo>
                  <a:lnTo>
                    <a:pt x="24508" y="6107"/>
                  </a:lnTo>
                  <a:cubicBezTo>
                    <a:pt x="2450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 name="Google Shape;393;p12"/>
            <p:cNvSpPr/>
            <p:nvPr/>
          </p:nvSpPr>
          <p:spPr>
            <a:xfrm>
              <a:off x="5385475" y="4856200"/>
              <a:ext cx="134300" cy="319800"/>
            </a:xfrm>
            <a:custGeom>
              <a:rect b="b" l="l" r="r" t="t"/>
              <a:pathLst>
                <a:path extrusionOk="0" h="12792" w="5372">
                  <a:moveTo>
                    <a:pt x="1" y="1"/>
                  </a:moveTo>
                  <a:lnTo>
                    <a:pt x="1" y="12792"/>
                  </a:lnTo>
                  <a:lnTo>
                    <a:pt x="5372" y="12792"/>
                  </a:lnTo>
                  <a:lnTo>
                    <a:pt x="1492" y="1175"/>
                  </a:lnTo>
                  <a:cubicBezTo>
                    <a:pt x="1213" y="1320"/>
                    <a:pt x="1003" y="1406"/>
                    <a:pt x="832" y="1406"/>
                  </a:cubicBezTo>
                  <a:cubicBezTo>
                    <a:pt x="468" y="1406"/>
                    <a:pt x="285" y="1017"/>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 name="Google Shape;394;p12"/>
            <p:cNvSpPr/>
            <p:nvPr/>
          </p:nvSpPr>
          <p:spPr>
            <a:xfrm>
              <a:off x="5422775" y="4693575"/>
              <a:ext cx="612225" cy="481925"/>
            </a:xfrm>
            <a:custGeom>
              <a:rect b="b" l="l" r="r" t="t"/>
              <a:pathLst>
                <a:path extrusionOk="0" h="19277" w="24489">
                  <a:moveTo>
                    <a:pt x="22479" y="1"/>
                  </a:moveTo>
                  <a:cubicBezTo>
                    <a:pt x="20013" y="1831"/>
                    <a:pt x="17267" y="3263"/>
                    <a:pt x="14323" y="4159"/>
                  </a:cubicBezTo>
                  <a:cubicBezTo>
                    <a:pt x="9629" y="5571"/>
                    <a:pt x="4456" y="5690"/>
                    <a:pt x="0" y="7660"/>
                  </a:cubicBezTo>
                  <a:lnTo>
                    <a:pt x="0" y="19277"/>
                  </a:lnTo>
                  <a:lnTo>
                    <a:pt x="24488" y="19277"/>
                  </a:lnTo>
                  <a:lnTo>
                    <a:pt x="24488" y="4517"/>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 name="Google Shape;395;p12"/>
            <p:cNvSpPr/>
            <p:nvPr/>
          </p:nvSpPr>
          <p:spPr>
            <a:xfrm>
              <a:off x="5422775" y="4654800"/>
              <a:ext cx="611725" cy="521200"/>
            </a:xfrm>
            <a:custGeom>
              <a:rect b="b" l="l" r="r" t="t"/>
              <a:pathLst>
                <a:path extrusionOk="0" h="20848" w="24469">
                  <a:moveTo>
                    <a:pt x="6068" y="0"/>
                  </a:moveTo>
                  <a:cubicBezTo>
                    <a:pt x="2706" y="0"/>
                    <a:pt x="0" y="2726"/>
                    <a:pt x="0" y="6107"/>
                  </a:cubicBezTo>
                  <a:lnTo>
                    <a:pt x="0" y="20848"/>
                  </a:lnTo>
                  <a:lnTo>
                    <a:pt x="199" y="20848"/>
                  </a:lnTo>
                  <a:lnTo>
                    <a:pt x="199" y="6227"/>
                  </a:lnTo>
                  <a:cubicBezTo>
                    <a:pt x="199" y="2885"/>
                    <a:pt x="2885" y="179"/>
                    <a:pt x="6207" y="179"/>
                  </a:cubicBezTo>
                  <a:lnTo>
                    <a:pt x="18441" y="179"/>
                  </a:lnTo>
                  <a:cubicBezTo>
                    <a:pt x="21763" y="179"/>
                    <a:pt x="24468" y="2885"/>
                    <a:pt x="24468" y="6227"/>
                  </a:cubicBezTo>
                  <a:lnTo>
                    <a:pt x="24468" y="6107"/>
                  </a:lnTo>
                  <a:cubicBezTo>
                    <a:pt x="24468" y="274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 name="Google Shape;396;p12"/>
            <p:cNvSpPr/>
            <p:nvPr/>
          </p:nvSpPr>
          <p:spPr>
            <a:xfrm>
              <a:off x="4622600" y="4622475"/>
              <a:ext cx="650500" cy="553525"/>
            </a:xfrm>
            <a:custGeom>
              <a:rect b="b" l="l" r="r" t="t"/>
              <a:pathLst>
                <a:path extrusionOk="0" h="22141" w="26020">
                  <a:moveTo>
                    <a:pt x="6465" y="0"/>
                  </a:moveTo>
                  <a:cubicBezTo>
                    <a:pt x="2904" y="0"/>
                    <a:pt x="0" y="2885"/>
                    <a:pt x="0" y="6465"/>
                  </a:cubicBezTo>
                  <a:lnTo>
                    <a:pt x="0" y="22141"/>
                  </a:lnTo>
                  <a:lnTo>
                    <a:pt x="26020" y="22141"/>
                  </a:lnTo>
                  <a:lnTo>
                    <a:pt x="26020" y="6465"/>
                  </a:lnTo>
                  <a:cubicBezTo>
                    <a:pt x="26020" y="2925"/>
                    <a:pt x="23135"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 name="Google Shape;397;p12"/>
            <p:cNvSpPr/>
            <p:nvPr/>
          </p:nvSpPr>
          <p:spPr>
            <a:xfrm>
              <a:off x="4659900" y="4654800"/>
              <a:ext cx="613200" cy="521200"/>
            </a:xfrm>
            <a:custGeom>
              <a:rect b="b" l="l" r="r" t="t"/>
              <a:pathLst>
                <a:path extrusionOk="0" h="20848" w="24528">
                  <a:moveTo>
                    <a:pt x="6087" y="0"/>
                  </a:moveTo>
                  <a:cubicBezTo>
                    <a:pt x="2745" y="0"/>
                    <a:pt x="0" y="2746"/>
                    <a:pt x="0" y="6107"/>
                  </a:cubicBezTo>
                  <a:lnTo>
                    <a:pt x="0" y="20848"/>
                  </a:lnTo>
                  <a:lnTo>
                    <a:pt x="24528" y="20848"/>
                  </a:lnTo>
                  <a:lnTo>
                    <a:pt x="24528" y="6107"/>
                  </a:lnTo>
                  <a:cubicBezTo>
                    <a:pt x="24528" y="2746"/>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 name="Google Shape;398;p12"/>
            <p:cNvSpPr/>
            <p:nvPr/>
          </p:nvSpPr>
          <p:spPr>
            <a:xfrm>
              <a:off x="4622600" y="4856200"/>
              <a:ext cx="134300" cy="319800"/>
            </a:xfrm>
            <a:custGeom>
              <a:rect b="b" l="l" r="r" t="t"/>
              <a:pathLst>
                <a:path extrusionOk="0" h="12792" w="5372">
                  <a:moveTo>
                    <a:pt x="0" y="1"/>
                  </a:moveTo>
                  <a:lnTo>
                    <a:pt x="0" y="12792"/>
                  </a:lnTo>
                  <a:lnTo>
                    <a:pt x="5371" y="12792"/>
                  </a:lnTo>
                  <a:lnTo>
                    <a:pt x="1492" y="1175"/>
                  </a:lnTo>
                  <a:cubicBezTo>
                    <a:pt x="1219" y="1320"/>
                    <a:pt x="1013" y="1406"/>
                    <a:pt x="845" y="1406"/>
                  </a:cubicBezTo>
                  <a:cubicBezTo>
                    <a:pt x="486" y="1406"/>
                    <a:pt x="298" y="1017"/>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 name="Google Shape;399;p12"/>
            <p:cNvSpPr/>
            <p:nvPr/>
          </p:nvSpPr>
          <p:spPr>
            <a:xfrm>
              <a:off x="4660875" y="4693575"/>
              <a:ext cx="612225" cy="481925"/>
            </a:xfrm>
            <a:custGeom>
              <a:rect b="b" l="l" r="r" t="t"/>
              <a:pathLst>
                <a:path extrusionOk="0" h="19277" w="24489">
                  <a:moveTo>
                    <a:pt x="22460" y="1"/>
                  </a:moveTo>
                  <a:cubicBezTo>
                    <a:pt x="20013" y="1831"/>
                    <a:pt x="17248" y="3263"/>
                    <a:pt x="14324" y="4159"/>
                  </a:cubicBezTo>
                  <a:cubicBezTo>
                    <a:pt x="9609" y="5571"/>
                    <a:pt x="4437" y="5690"/>
                    <a:pt x="1" y="7660"/>
                  </a:cubicBezTo>
                  <a:lnTo>
                    <a:pt x="1" y="19277"/>
                  </a:lnTo>
                  <a:lnTo>
                    <a:pt x="24489" y="19277"/>
                  </a:lnTo>
                  <a:lnTo>
                    <a:pt x="24489" y="4517"/>
                  </a:lnTo>
                  <a:cubicBezTo>
                    <a:pt x="24489" y="2706"/>
                    <a:pt x="23713" y="1115"/>
                    <a:pt x="2246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 name="Google Shape;400;p12"/>
            <p:cNvSpPr/>
            <p:nvPr/>
          </p:nvSpPr>
          <p:spPr>
            <a:xfrm>
              <a:off x="4659900" y="4654800"/>
              <a:ext cx="612700" cy="521200"/>
            </a:xfrm>
            <a:custGeom>
              <a:rect b="b" l="l" r="r" t="t"/>
              <a:pathLst>
                <a:path extrusionOk="0" h="20848" w="24508">
                  <a:moveTo>
                    <a:pt x="6107" y="0"/>
                  </a:moveTo>
                  <a:cubicBezTo>
                    <a:pt x="2745" y="0"/>
                    <a:pt x="40" y="2726"/>
                    <a:pt x="0" y="6107"/>
                  </a:cubicBezTo>
                  <a:lnTo>
                    <a:pt x="0" y="20848"/>
                  </a:lnTo>
                  <a:lnTo>
                    <a:pt x="239" y="20848"/>
                  </a:lnTo>
                  <a:lnTo>
                    <a:pt x="239" y="6227"/>
                  </a:lnTo>
                  <a:cubicBezTo>
                    <a:pt x="239" y="2885"/>
                    <a:pt x="2924" y="179"/>
                    <a:pt x="6246" y="179"/>
                  </a:cubicBezTo>
                  <a:lnTo>
                    <a:pt x="18480" y="179"/>
                  </a:lnTo>
                  <a:cubicBezTo>
                    <a:pt x="21783" y="179"/>
                    <a:pt x="24508" y="2885"/>
                    <a:pt x="24508" y="6227"/>
                  </a:cubicBezTo>
                  <a:lnTo>
                    <a:pt x="24508" y="6107"/>
                  </a:lnTo>
                  <a:cubicBezTo>
                    <a:pt x="24508" y="2746"/>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 name="Google Shape;401;p12"/>
            <p:cNvSpPr/>
            <p:nvPr/>
          </p:nvSpPr>
          <p:spPr>
            <a:xfrm>
              <a:off x="3860700" y="4622475"/>
              <a:ext cx="650025" cy="553525"/>
            </a:xfrm>
            <a:custGeom>
              <a:rect b="b" l="l" r="r" t="t"/>
              <a:pathLst>
                <a:path extrusionOk="0" h="22141" w="26001">
                  <a:moveTo>
                    <a:pt x="6466" y="0"/>
                  </a:moveTo>
                  <a:cubicBezTo>
                    <a:pt x="2905" y="0"/>
                    <a:pt x="1" y="2885"/>
                    <a:pt x="1" y="6465"/>
                  </a:cubicBezTo>
                  <a:lnTo>
                    <a:pt x="1" y="22141"/>
                  </a:lnTo>
                  <a:lnTo>
                    <a:pt x="26000" y="22141"/>
                  </a:lnTo>
                  <a:lnTo>
                    <a:pt x="26000" y="6465"/>
                  </a:lnTo>
                  <a:cubicBezTo>
                    <a:pt x="26000" y="2925"/>
                    <a:pt x="2311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 name="Google Shape;402;p12"/>
            <p:cNvSpPr/>
            <p:nvPr/>
          </p:nvSpPr>
          <p:spPr>
            <a:xfrm>
              <a:off x="3897000" y="4654800"/>
              <a:ext cx="613225" cy="521200"/>
            </a:xfrm>
            <a:custGeom>
              <a:rect b="b" l="l" r="r" t="t"/>
              <a:pathLst>
                <a:path extrusionOk="0" h="20848" w="24529">
                  <a:moveTo>
                    <a:pt x="6108" y="0"/>
                  </a:moveTo>
                  <a:cubicBezTo>
                    <a:pt x="2746" y="0"/>
                    <a:pt x="1" y="2746"/>
                    <a:pt x="1" y="6107"/>
                  </a:cubicBezTo>
                  <a:lnTo>
                    <a:pt x="1" y="20848"/>
                  </a:lnTo>
                  <a:lnTo>
                    <a:pt x="24528" y="20848"/>
                  </a:lnTo>
                  <a:lnTo>
                    <a:pt x="24528" y="6107"/>
                  </a:lnTo>
                  <a:cubicBezTo>
                    <a:pt x="24528" y="2746"/>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 name="Google Shape;403;p12"/>
            <p:cNvSpPr/>
            <p:nvPr/>
          </p:nvSpPr>
          <p:spPr>
            <a:xfrm>
              <a:off x="3860700" y="4856200"/>
              <a:ext cx="134300" cy="319800"/>
            </a:xfrm>
            <a:custGeom>
              <a:rect b="b" l="l" r="r" t="t"/>
              <a:pathLst>
                <a:path extrusionOk="0" h="12792" w="5372">
                  <a:moveTo>
                    <a:pt x="1" y="1"/>
                  </a:moveTo>
                  <a:lnTo>
                    <a:pt x="1" y="12792"/>
                  </a:lnTo>
                  <a:lnTo>
                    <a:pt x="5372" y="12792"/>
                  </a:lnTo>
                  <a:lnTo>
                    <a:pt x="1493" y="1175"/>
                  </a:lnTo>
                  <a:cubicBezTo>
                    <a:pt x="1213" y="1320"/>
                    <a:pt x="1003" y="1406"/>
                    <a:pt x="832" y="1406"/>
                  </a:cubicBezTo>
                  <a:cubicBezTo>
                    <a:pt x="468" y="1406"/>
                    <a:pt x="285" y="1017"/>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 name="Google Shape;404;p12"/>
            <p:cNvSpPr/>
            <p:nvPr/>
          </p:nvSpPr>
          <p:spPr>
            <a:xfrm>
              <a:off x="3898000" y="4693575"/>
              <a:ext cx="612225" cy="481925"/>
            </a:xfrm>
            <a:custGeom>
              <a:rect b="b" l="l" r="r" t="t"/>
              <a:pathLst>
                <a:path extrusionOk="0" h="19277" w="24489">
                  <a:moveTo>
                    <a:pt x="22479" y="1"/>
                  </a:moveTo>
                  <a:cubicBezTo>
                    <a:pt x="20013" y="1831"/>
                    <a:pt x="17247" y="3263"/>
                    <a:pt x="14323" y="4159"/>
                  </a:cubicBezTo>
                  <a:cubicBezTo>
                    <a:pt x="9629" y="5571"/>
                    <a:pt x="4456" y="5690"/>
                    <a:pt x="1" y="7660"/>
                  </a:cubicBezTo>
                  <a:lnTo>
                    <a:pt x="1" y="19277"/>
                  </a:lnTo>
                  <a:lnTo>
                    <a:pt x="24488" y="19277"/>
                  </a:lnTo>
                  <a:lnTo>
                    <a:pt x="24488" y="4517"/>
                  </a:lnTo>
                  <a:cubicBezTo>
                    <a:pt x="24488"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 name="Google Shape;405;p12"/>
            <p:cNvSpPr/>
            <p:nvPr/>
          </p:nvSpPr>
          <p:spPr>
            <a:xfrm>
              <a:off x="3898000" y="4654800"/>
              <a:ext cx="612225" cy="521200"/>
            </a:xfrm>
            <a:custGeom>
              <a:rect b="b" l="l" r="r" t="t"/>
              <a:pathLst>
                <a:path extrusionOk="0" h="20848" w="24489">
                  <a:moveTo>
                    <a:pt x="6088" y="0"/>
                  </a:moveTo>
                  <a:cubicBezTo>
                    <a:pt x="2726" y="0"/>
                    <a:pt x="1" y="2726"/>
                    <a:pt x="1" y="6107"/>
                  </a:cubicBezTo>
                  <a:lnTo>
                    <a:pt x="1" y="20848"/>
                  </a:lnTo>
                  <a:lnTo>
                    <a:pt x="219" y="20848"/>
                  </a:lnTo>
                  <a:lnTo>
                    <a:pt x="219" y="6227"/>
                  </a:lnTo>
                  <a:cubicBezTo>
                    <a:pt x="219" y="2885"/>
                    <a:pt x="2905" y="179"/>
                    <a:pt x="6247" y="179"/>
                  </a:cubicBezTo>
                  <a:lnTo>
                    <a:pt x="18481" y="179"/>
                  </a:lnTo>
                  <a:cubicBezTo>
                    <a:pt x="21783" y="179"/>
                    <a:pt x="24488" y="2885"/>
                    <a:pt x="24488" y="6227"/>
                  </a:cubicBezTo>
                  <a:lnTo>
                    <a:pt x="24488" y="6107"/>
                  </a:lnTo>
                  <a:cubicBezTo>
                    <a:pt x="24488" y="2746"/>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 name="Google Shape;406;p12"/>
            <p:cNvSpPr/>
            <p:nvPr/>
          </p:nvSpPr>
          <p:spPr>
            <a:xfrm>
              <a:off x="429225" y="4827850"/>
              <a:ext cx="650000" cy="758450"/>
            </a:xfrm>
            <a:custGeom>
              <a:rect b="b" l="l" r="r" t="t"/>
              <a:pathLst>
                <a:path extrusionOk="0" h="30338" w="26000">
                  <a:moveTo>
                    <a:pt x="6465" y="1"/>
                  </a:moveTo>
                  <a:cubicBezTo>
                    <a:pt x="2884" y="1"/>
                    <a:pt x="0" y="2905"/>
                    <a:pt x="0" y="6466"/>
                  </a:cubicBezTo>
                  <a:lnTo>
                    <a:pt x="0" y="30337"/>
                  </a:lnTo>
                  <a:lnTo>
                    <a:pt x="26000" y="30337"/>
                  </a:lnTo>
                  <a:lnTo>
                    <a:pt x="26000" y="6466"/>
                  </a:lnTo>
                  <a:cubicBezTo>
                    <a:pt x="26000" y="2885"/>
                    <a:pt x="23095"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12"/>
            <p:cNvSpPr/>
            <p:nvPr/>
          </p:nvSpPr>
          <p:spPr>
            <a:xfrm>
              <a:off x="429700"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2"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12"/>
            <p:cNvSpPr/>
            <p:nvPr/>
          </p:nvSpPr>
          <p:spPr>
            <a:xfrm>
              <a:off x="944925" y="5061100"/>
              <a:ext cx="134300" cy="525200"/>
            </a:xfrm>
            <a:custGeom>
              <a:rect b="b" l="l" r="r" t="t"/>
              <a:pathLst>
                <a:path extrusionOk="0" h="21008" w="5372">
                  <a:moveTo>
                    <a:pt x="5372" y="1"/>
                  </a:moveTo>
                  <a:cubicBezTo>
                    <a:pt x="5089" y="1009"/>
                    <a:pt x="4907" y="1390"/>
                    <a:pt x="4548" y="1390"/>
                  </a:cubicBezTo>
                  <a:cubicBezTo>
                    <a:pt x="4376" y="1390"/>
                    <a:pt x="4164"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 name="Google Shape;409;p12"/>
            <p:cNvSpPr/>
            <p:nvPr/>
          </p:nvSpPr>
          <p:spPr>
            <a:xfrm>
              <a:off x="429700" y="4899475"/>
              <a:ext cx="612225" cy="687325"/>
            </a:xfrm>
            <a:custGeom>
              <a:rect b="b" l="l" r="r" t="t"/>
              <a:pathLst>
                <a:path extrusionOk="0" h="27493" w="24489">
                  <a:moveTo>
                    <a:pt x="2010" y="1"/>
                  </a:moveTo>
                  <a:cubicBezTo>
                    <a:pt x="777" y="1115"/>
                    <a:pt x="1" y="2706"/>
                    <a:pt x="1" y="4516"/>
                  </a:cubicBezTo>
                  <a:lnTo>
                    <a:pt x="1" y="27492"/>
                  </a:lnTo>
                  <a:lnTo>
                    <a:pt x="24489" y="27492"/>
                  </a:lnTo>
                  <a:lnTo>
                    <a:pt x="24489" y="7659"/>
                  </a:lnTo>
                  <a:cubicBezTo>
                    <a:pt x="20033" y="5690"/>
                    <a:pt x="14881" y="5571"/>
                    <a:pt x="10166" y="4138"/>
                  </a:cubicBezTo>
                  <a:cubicBezTo>
                    <a:pt x="7242" y="3243"/>
                    <a:pt x="4477" y="1831"/>
                    <a:pt x="2010" y="1"/>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 name="Google Shape;410;p12"/>
            <p:cNvSpPr/>
            <p:nvPr/>
          </p:nvSpPr>
          <p:spPr>
            <a:xfrm>
              <a:off x="430200" y="4860200"/>
              <a:ext cx="612225" cy="726100"/>
            </a:xfrm>
            <a:custGeom>
              <a:rect b="b" l="l" r="r" t="t"/>
              <a:pathLst>
                <a:path extrusionOk="0" h="29044" w="24489">
                  <a:moveTo>
                    <a:pt x="6068" y="0"/>
                  </a:moveTo>
                  <a:cubicBezTo>
                    <a:pt x="2706" y="0"/>
                    <a:pt x="1" y="2725"/>
                    <a:pt x="1" y="6087"/>
                  </a:cubicBezTo>
                  <a:lnTo>
                    <a:pt x="1" y="6207"/>
                  </a:lnTo>
                  <a:cubicBezTo>
                    <a:pt x="1" y="2884"/>
                    <a:pt x="2706" y="179"/>
                    <a:pt x="6028" y="179"/>
                  </a:cubicBezTo>
                  <a:lnTo>
                    <a:pt x="18262" y="179"/>
                  </a:lnTo>
                  <a:cubicBezTo>
                    <a:pt x="21584" y="179"/>
                    <a:pt x="24270" y="2884"/>
                    <a:pt x="24270" y="6207"/>
                  </a:cubicBezTo>
                  <a:lnTo>
                    <a:pt x="24270" y="29043"/>
                  </a:lnTo>
                  <a:lnTo>
                    <a:pt x="24489" y="29043"/>
                  </a:lnTo>
                  <a:lnTo>
                    <a:pt x="24489" y="6087"/>
                  </a:lnTo>
                  <a:cubicBezTo>
                    <a:pt x="24469" y="2725"/>
                    <a:pt x="21763" y="0"/>
                    <a:pt x="18402"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 name="Google Shape;411;p12"/>
            <p:cNvSpPr/>
            <p:nvPr/>
          </p:nvSpPr>
          <p:spPr>
            <a:xfrm>
              <a:off x="1191600" y="4827850"/>
              <a:ext cx="650525" cy="758450"/>
            </a:xfrm>
            <a:custGeom>
              <a:rect b="b" l="l" r="r" t="t"/>
              <a:pathLst>
                <a:path extrusionOk="0" h="30338" w="26021">
                  <a:moveTo>
                    <a:pt x="6466" y="1"/>
                  </a:moveTo>
                  <a:cubicBezTo>
                    <a:pt x="2885" y="1"/>
                    <a:pt x="1" y="2905"/>
                    <a:pt x="1" y="6466"/>
                  </a:cubicBezTo>
                  <a:lnTo>
                    <a:pt x="1" y="30337"/>
                  </a:lnTo>
                  <a:lnTo>
                    <a:pt x="26020" y="30337"/>
                  </a:lnTo>
                  <a:lnTo>
                    <a:pt x="26020" y="6466"/>
                  </a:lnTo>
                  <a:cubicBezTo>
                    <a:pt x="26020"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 name="Google Shape;412;p12"/>
            <p:cNvSpPr/>
            <p:nvPr/>
          </p:nvSpPr>
          <p:spPr>
            <a:xfrm>
              <a:off x="1192600" y="4860200"/>
              <a:ext cx="612725" cy="726100"/>
            </a:xfrm>
            <a:custGeom>
              <a:rect b="b" l="l" r="r" t="t"/>
              <a:pathLst>
                <a:path extrusionOk="0" h="29044" w="24509">
                  <a:moveTo>
                    <a:pt x="6087"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 name="Google Shape;413;p12"/>
            <p:cNvSpPr/>
            <p:nvPr/>
          </p:nvSpPr>
          <p:spPr>
            <a:xfrm>
              <a:off x="1707825" y="5061100"/>
              <a:ext cx="134300" cy="525200"/>
            </a:xfrm>
            <a:custGeom>
              <a:rect b="b" l="l" r="r" t="t"/>
              <a:pathLst>
                <a:path extrusionOk="0" h="21008" w="5372">
                  <a:moveTo>
                    <a:pt x="5371" y="1"/>
                  </a:moveTo>
                  <a:cubicBezTo>
                    <a:pt x="5089" y="1009"/>
                    <a:pt x="4906" y="1390"/>
                    <a:pt x="4548" y="1390"/>
                  </a:cubicBezTo>
                  <a:cubicBezTo>
                    <a:pt x="4376" y="1390"/>
                    <a:pt x="4163" y="1303"/>
                    <a:pt x="3879" y="1154"/>
                  </a:cubicBezTo>
                  <a:lnTo>
                    <a:pt x="0" y="21007"/>
                  </a:lnTo>
                  <a:lnTo>
                    <a:pt x="5371" y="21007"/>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 name="Google Shape;414;p12"/>
            <p:cNvSpPr/>
            <p:nvPr/>
          </p:nvSpPr>
          <p:spPr>
            <a:xfrm>
              <a:off x="1192600" y="4899475"/>
              <a:ext cx="612225" cy="687325"/>
            </a:xfrm>
            <a:custGeom>
              <a:rect b="b" l="l" r="r" t="t"/>
              <a:pathLst>
                <a:path extrusionOk="0" h="27493" w="24489">
                  <a:moveTo>
                    <a:pt x="2009" y="1"/>
                  </a:moveTo>
                  <a:cubicBezTo>
                    <a:pt x="756" y="1115"/>
                    <a:pt x="0" y="2706"/>
                    <a:pt x="0" y="4516"/>
                  </a:cubicBezTo>
                  <a:lnTo>
                    <a:pt x="0" y="27492"/>
                  </a:lnTo>
                  <a:lnTo>
                    <a:pt x="24488" y="27492"/>
                  </a:lnTo>
                  <a:lnTo>
                    <a:pt x="24488" y="7659"/>
                  </a:lnTo>
                  <a:cubicBezTo>
                    <a:pt x="20032" y="5690"/>
                    <a:pt x="14860" y="5571"/>
                    <a:pt x="10165" y="4138"/>
                  </a:cubicBezTo>
                  <a:cubicBezTo>
                    <a:pt x="7221" y="3243"/>
                    <a:pt x="4476" y="183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12"/>
            <p:cNvSpPr/>
            <p:nvPr/>
          </p:nvSpPr>
          <p:spPr>
            <a:xfrm>
              <a:off x="1192600" y="4860200"/>
              <a:ext cx="612225" cy="726100"/>
            </a:xfrm>
            <a:custGeom>
              <a:rect b="b" l="l" r="r" t="t"/>
              <a:pathLst>
                <a:path extrusionOk="0" h="29044" w="24489">
                  <a:moveTo>
                    <a:pt x="6068" y="0"/>
                  </a:moveTo>
                  <a:cubicBezTo>
                    <a:pt x="2706" y="0"/>
                    <a:pt x="0" y="2725"/>
                    <a:pt x="0" y="6087"/>
                  </a:cubicBezTo>
                  <a:lnTo>
                    <a:pt x="0" y="6207"/>
                  </a:lnTo>
                  <a:cubicBezTo>
                    <a:pt x="0" y="2884"/>
                    <a:pt x="2706" y="179"/>
                    <a:pt x="6008" y="179"/>
                  </a:cubicBezTo>
                  <a:lnTo>
                    <a:pt x="18242" y="179"/>
                  </a:lnTo>
                  <a:cubicBezTo>
                    <a:pt x="21584" y="179"/>
                    <a:pt x="24269" y="2884"/>
                    <a:pt x="24269" y="6207"/>
                  </a:cubicBezTo>
                  <a:lnTo>
                    <a:pt x="24269" y="29043"/>
                  </a:lnTo>
                  <a:lnTo>
                    <a:pt x="24488" y="29043"/>
                  </a:lnTo>
                  <a:lnTo>
                    <a:pt x="24488" y="6087"/>
                  </a:lnTo>
                  <a:cubicBezTo>
                    <a:pt x="24488" y="2725"/>
                    <a:pt x="2174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12"/>
            <p:cNvSpPr/>
            <p:nvPr/>
          </p:nvSpPr>
          <p:spPr>
            <a:xfrm>
              <a:off x="1954475" y="4827850"/>
              <a:ext cx="650525" cy="758450"/>
            </a:xfrm>
            <a:custGeom>
              <a:rect b="b" l="l" r="r" t="t"/>
              <a:pathLst>
                <a:path extrusionOk="0" h="30338" w="26021">
                  <a:moveTo>
                    <a:pt x="6466" y="1"/>
                  </a:moveTo>
                  <a:cubicBezTo>
                    <a:pt x="2885" y="1"/>
                    <a:pt x="1" y="2905"/>
                    <a:pt x="1" y="6466"/>
                  </a:cubicBezTo>
                  <a:lnTo>
                    <a:pt x="1" y="30337"/>
                  </a:lnTo>
                  <a:lnTo>
                    <a:pt x="26021" y="30337"/>
                  </a:lnTo>
                  <a:lnTo>
                    <a:pt x="26021" y="6466"/>
                  </a:lnTo>
                  <a:cubicBezTo>
                    <a:pt x="26021"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12"/>
            <p:cNvSpPr/>
            <p:nvPr/>
          </p:nvSpPr>
          <p:spPr>
            <a:xfrm>
              <a:off x="1954475" y="4860200"/>
              <a:ext cx="613225" cy="726100"/>
            </a:xfrm>
            <a:custGeom>
              <a:rect b="b" l="l" r="r" t="t"/>
              <a:pathLst>
                <a:path extrusionOk="0" h="29044" w="24529">
                  <a:moveTo>
                    <a:pt x="6108" y="0"/>
                  </a:moveTo>
                  <a:cubicBezTo>
                    <a:pt x="2746" y="0"/>
                    <a:pt x="1" y="2725"/>
                    <a:pt x="1" y="6087"/>
                  </a:cubicBezTo>
                  <a:lnTo>
                    <a:pt x="1" y="29043"/>
                  </a:lnTo>
                  <a:lnTo>
                    <a:pt x="24529" y="29043"/>
                  </a:lnTo>
                  <a:lnTo>
                    <a:pt x="24529" y="6087"/>
                  </a:lnTo>
                  <a:cubicBezTo>
                    <a:pt x="24529"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12"/>
            <p:cNvSpPr/>
            <p:nvPr/>
          </p:nvSpPr>
          <p:spPr>
            <a:xfrm>
              <a:off x="2470200" y="5061100"/>
              <a:ext cx="134300" cy="525200"/>
            </a:xfrm>
            <a:custGeom>
              <a:rect b="b" l="l" r="r" t="t"/>
              <a:pathLst>
                <a:path extrusionOk="0" h="21008" w="5372">
                  <a:moveTo>
                    <a:pt x="5372" y="1"/>
                  </a:moveTo>
                  <a:cubicBezTo>
                    <a:pt x="5076" y="1009"/>
                    <a:pt x="4889" y="1390"/>
                    <a:pt x="4535" y="1390"/>
                  </a:cubicBezTo>
                  <a:cubicBezTo>
                    <a:pt x="4365" y="1390"/>
                    <a:pt x="4157"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12"/>
            <p:cNvSpPr/>
            <p:nvPr/>
          </p:nvSpPr>
          <p:spPr>
            <a:xfrm>
              <a:off x="1954475" y="4899475"/>
              <a:ext cx="612725" cy="687325"/>
            </a:xfrm>
            <a:custGeom>
              <a:rect b="b" l="l" r="r" t="t"/>
              <a:pathLst>
                <a:path extrusionOk="0" h="27493" w="24509">
                  <a:moveTo>
                    <a:pt x="2010" y="1"/>
                  </a:moveTo>
                  <a:cubicBezTo>
                    <a:pt x="777" y="1115"/>
                    <a:pt x="1" y="2706"/>
                    <a:pt x="1" y="4516"/>
                  </a:cubicBezTo>
                  <a:lnTo>
                    <a:pt x="1" y="27492"/>
                  </a:lnTo>
                  <a:lnTo>
                    <a:pt x="24509" y="27492"/>
                  </a:lnTo>
                  <a:lnTo>
                    <a:pt x="24509" y="7659"/>
                  </a:lnTo>
                  <a:cubicBezTo>
                    <a:pt x="20053" y="5690"/>
                    <a:pt x="14881" y="5571"/>
                    <a:pt x="10166" y="4138"/>
                  </a:cubicBezTo>
                  <a:cubicBezTo>
                    <a:pt x="7242" y="3243"/>
                    <a:pt x="4477"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12"/>
            <p:cNvSpPr/>
            <p:nvPr/>
          </p:nvSpPr>
          <p:spPr>
            <a:xfrm>
              <a:off x="1954475" y="4860200"/>
              <a:ext cx="612725" cy="726100"/>
            </a:xfrm>
            <a:custGeom>
              <a:rect b="b" l="l" r="r" t="t"/>
              <a:pathLst>
                <a:path extrusionOk="0" h="29044" w="24509">
                  <a:moveTo>
                    <a:pt x="6068" y="0"/>
                  </a:moveTo>
                  <a:cubicBezTo>
                    <a:pt x="2726" y="0"/>
                    <a:pt x="1" y="2725"/>
                    <a:pt x="1" y="6087"/>
                  </a:cubicBezTo>
                  <a:lnTo>
                    <a:pt x="1" y="6207"/>
                  </a:lnTo>
                  <a:cubicBezTo>
                    <a:pt x="1" y="2884"/>
                    <a:pt x="2726" y="179"/>
                    <a:pt x="6028" y="179"/>
                  </a:cubicBezTo>
                  <a:lnTo>
                    <a:pt x="18262" y="179"/>
                  </a:lnTo>
                  <a:cubicBezTo>
                    <a:pt x="21584" y="179"/>
                    <a:pt x="24270" y="2884"/>
                    <a:pt x="24270" y="6207"/>
                  </a:cubicBezTo>
                  <a:lnTo>
                    <a:pt x="24270" y="29043"/>
                  </a:lnTo>
                  <a:lnTo>
                    <a:pt x="24509" y="29043"/>
                  </a:lnTo>
                  <a:lnTo>
                    <a:pt x="24509" y="6087"/>
                  </a:lnTo>
                  <a:cubicBezTo>
                    <a:pt x="24509"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12"/>
            <p:cNvSpPr/>
            <p:nvPr/>
          </p:nvSpPr>
          <p:spPr>
            <a:xfrm>
              <a:off x="2716875" y="4827850"/>
              <a:ext cx="650025" cy="758450"/>
            </a:xfrm>
            <a:custGeom>
              <a:rect b="b" l="l" r="r" t="t"/>
              <a:pathLst>
                <a:path extrusionOk="0" h="30338" w="26001">
                  <a:moveTo>
                    <a:pt x="6466" y="1"/>
                  </a:moveTo>
                  <a:cubicBezTo>
                    <a:pt x="2885" y="1"/>
                    <a:pt x="0" y="2905"/>
                    <a:pt x="0" y="6466"/>
                  </a:cubicBezTo>
                  <a:lnTo>
                    <a:pt x="0" y="30337"/>
                  </a:lnTo>
                  <a:lnTo>
                    <a:pt x="26000" y="30337"/>
                  </a:lnTo>
                  <a:lnTo>
                    <a:pt x="26000" y="6466"/>
                  </a:lnTo>
                  <a:cubicBezTo>
                    <a:pt x="26000"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12"/>
            <p:cNvSpPr/>
            <p:nvPr/>
          </p:nvSpPr>
          <p:spPr>
            <a:xfrm>
              <a:off x="2716875" y="4860200"/>
              <a:ext cx="612725" cy="726100"/>
            </a:xfrm>
            <a:custGeom>
              <a:rect b="b" l="l" r="r" t="t"/>
              <a:pathLst>
                <a:path extrusionOk="0" h="29044" w="24509">
                  <a:moveTo>
                    <a:pt x="6088"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12"/>
            <p:cNvSpPr/>
            <p:nvPr/>
          </p:nvSpPr>
          <p:spPr>
            <a:xfrm>
              <a:off x="3232600" y="5061100"/>
              <a:ext cx="134300" cy="525200"/>
            </a:xfrm>
            <a:custGeom>
              <a:rect b="b" l="l" r="r" t="t"/>
              <a:pathLst>
                <a:path extrusionOk="0" h="21008" w="5372">
                  <a:moveTo>
                    <a:pt x="5371" y="1"/>
                  </a:moveTo>
                  <a:cubicBezTo>
                    <a:pt x="5089" y="1009"/>
                    <a:pt x="4906" y="1390"/>
                    <a:pt x="4548" y="1390"/>
                  </a:cubicBezTo>
                  <a:cubicBezTo>
                    <a:pt x="4375" y="1390"/>
                    <a:pt x="4163" y="1303"/>
                    <a:pt x="3879" y="1154"/>
                  </a:cubicBezTo>
                  <a:lnTo>
                    <a:pt x="0" y="21007"/>
                  </a:lnTo>
                  <a:lnTo>
                    <a:pt x="5371" y="21007"/>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12"/>
            <p:cNvSpPr/>
            <p:nvPr/>
          </p:nvSpPr>
          <p:spPr>
            <a:xfrm>
              <a:off x="2716875" y="4899475"/>
              <a:ext cx="612225" cy="687325"/>
            </a:xfrm>
            <a:custGeom>
              <a:rect b="b" l="l" r="r" t="t"/>
              <a:pathLst>
                <a:path extrusionOk="0" h="27493" w="24489">
                  <a:moveTo>
                    <a:pt x="2010" y="1"/>
                  </a:moveTo>
                  <a:cubicBezTo>
                    <a:pt x="776" y="1115"/>
                    <a:pt x="0" y="2706"/>
                    <a:pt x="0" y="4516"/>
                  </a:cubicBezTo>
                  <a:lnTo>
                    <a:pt x="0" y="27492"/>
                  </a:lnTo>
                  <a:lnTo>
                    <a:pt x="24488" y="27492"/>
                  </a:lnTo>
                  <a:lnTo>
                    <a:pt x="24488" y="7659"/>
                  </a:lnTo>
                  <a:cubicBezTo>
                    <a:pt x="20032" y="5690"/>
                    <a:pt x="14860" y="5571"/>
                    <a:pt x="10166" y="4138"/>
                  </a:cubicBezTo>
                  <a:cubicBezTo>
                    <a:pt x="7221" y="3243"/>
                    <a:pt x="4476"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12"/>
            <p:cNvSpPr/>
            <p:nvPr/>
          </p:nvSpPr>
          <p:spPr>
            <a:xfrm>
              <a:off x="2717375" y="4860200"/>
              <a:ext cx="612225" cy="726100"/>
            </a:xfrm>
            <a:custGeom>
              <a:rect b="b" l="l" r="r" t="t"/>
              <a:pathLst>
                <a:path extrusionOk="0" h="29044" w="24489">
                  <a:moveTo>
                    <a:pt x="6068" y="0"/>
                  </a:moveTo>
                  <a:cubicBezTo>
                    <a:pt x="2706" y="0"/>
                    <a:pt x="0" y="2725"/>
                    <a:pt x="0" y="6087"/>
                  </a:cubicBezTo>
                  <a:lnTo>
                    <a:pt x="0" y="6207"/>
                  </a:lnTo>
                  <a:cubicBezTo>
                    <a:pt x="0" y="2884"/>
                    <a:pt x="2706" y="179"/>
                    <a:pt x="6028" y="179"/>
                  </a:cubicBezTo>
                  <a:lnTo>
                    <a:pt x="18262" y="179"/>
                  </a:lnTo>
                  <a:cubicBezTo>
                    <a:pt x="21584" y="179"/>
                    <a:pt x="24269" y="2884"/>
                    <a:pt x="24269" y="6207"/>
                  </a:cubicBezTo>
                  <a:lnTo>
                    <a:pt x="24269" y="29043"/>
                  </a:lnTo>
                  <a:lnTo>
                    <a:pt x="24488" y="29043"/>
                  </a:lnTo>
                  <a:lnTo>
                    <a:pt x="24488" y="6087"/>
                  </a:lnTo>
                  <a:cubicBezTo>
                    <a:pt x="2446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12"/>
            <p:cNvSpPr/>
            <p:nvPr/>
          </p:nvSpPr>
          <p:spPr>
            <a:xfrm>
              <a:off x="3479750" y="4827850"/>
              <a:ext cx="650025" cy="758450"/>
            </a:xfrm>
            <a:custGeom>
              <a:rect b="b" l="l" r="r" t="t"/>
              <a:pathLst>
                <a:path extrusionOk="0" h="30338" w="26001">
                  <a:moveTo>
                    <a:pt x="6446" y="1"/>
                  </a:moveTo>
                  <a:cubicBezTo>
                    <a:pt x="2885" y="1"/>
                    <a:pt x="1" y="2905"/>
                    <a:pt x="1" y="6466"/>
                  </a:cubicBezTo>
                  <a:lnTo>
                    <a:pt x="1" y="30337"/>
                  </a:lnTo>
                  <a:lnTo>
                    <a:pt x="26001" y="30337"/>
                  </a:lnTo>
                  <a:lnTo>
                    <a:pt x="26001" y="6466"/>
                  </a:lnTo>
                  <a:cubicBezTo>
                    <a:pt x="26001"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 name="Google Shape;427;p12"/>
            <p:cNvSpPr/>
            <p:nvPr/>
          </p:nvSpPr>
          <p:spPr>
            <a:xfrm>
              <a:off x="3479250" y="4860200"/>
              <a:ext cx="613225" cy="726100"/>
            </a:xfrm>
            <a:custGeom>
              <a:rect b="b" l="l" r="r" t="t"/>
              <a:pathLst>
                <a:path extrusionOk="0" h="29044" w="24529">
                  <a:moveTo>
                    <a:pt x="6108" y="0"/>
                  </a:moveTo>
                  <a:cubicBezTo>
                    <a:pt x="2746" y="0"/>
                    <a:pt x="1" y="2725"/>
                    <a:pt x="1" y="6087"/>
                  </a:cubicBezTo>
                  <a:lnTo>
                    <a:pt x="1" y="29043"/>
                  </a:lnTo>
                  <a:lnTo>
                    <a:pt x="24529" y="29043"/>
                  </a:lnTo>
                  <a:lnTo>
                    <a:pt x="24529" y="6087"/>
                  </a:lnTo>
                  <a:cubicBezTo>
                    <a:pt x="24529" y="2725"/>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 name="Google Shape;428;p12"/>
            <p:cNvSpPr/>
            <p:nvPr/>
          </p:nvSpPr>
          <p:spPr>
            <a:xfrm>
              <a:off x="3994975" y="5061100"/>
              <a:ext cx="134300" cy="525200"/>
            </a:xfrm>
            <a:custGeom>
              <a:rect b="b" l="l" r="r" t="t"/>
              <a:pathLst>
                <a:path extrusionOk="0" h="21008" w="5372">
                  <a:moveTo>
                    <a:pt x="5372" y="1"/>
                  </a:moveTo>
                  <a:cubicBezTo>
                    <a:pt x="5089" y="1009"/>
                    <a:pt x="4907" y="1390"/>
                    <a:pt x="4548" y="1390"/>
                  </a:cubicBezTo>
                  <a:cubicBezTo>
                    <a:pt x="4376" y="1390"/>
                    <a:pt x="4163"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 name="Google Shape;429;p12"/>
            <p:cNvSpPr/>
            <p:nvPr/>
          </p:nvSpPr>
          <p:spPr>
            <a:xfrm>
              <a:off x="3479250" y="4899475"/>
              <a:ext cx="612725" cy="687325"/>
            </a:xfrm>
            <a:custGeom>
              <a:rect b="b" l="l" r="r" t="t"/>
              <a:pathLst>
                <a:path extrusionOk="0" h="27493" w="24509">
                  <a:moveTo>
                    <a:pt x="2030" y="1"/>
                  </a:moveTo>
                  <a:cubicBezTo>
                    <a:pt x="777" y="1115"/>
                    <a:pt x="1" y="2706"/>
                    <a:pt x="1" y="4516"/>
                  </a:cubicBezTo>
                  <a:lnTo>
                    <a:pt x="1" y="27492"/>
                  </a:lnTo>
                  <a:lnTo>
                    <a:pt x="24509" y="27492"/>
                  </a:lnTo>
                  <a:lnTo>
                    <a:pt x="24509" y="7659"/>
                  </a:lnTo>
                  <a:cubicBezTo>
                    <a:pt x="20053" y="5690"/>
                    <a:pt x="14881" y="5571"/>
                    <a:pt x="10186" y="4138"/>
                  </a:cubicBezTo>
                  <a:cubicBezTo>
                    <a:pt x="7242" y="3243"/>
                    <a:pt x="4477" y="1831"/>
                    <a:pt x="203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 name="Google Shape;430;p12"/>
            <p:cNvSpPr/>
            <p:nvPr/>
          </p:nvSpPr>
          <p:spPr>
            <a:xfrm>
              <a:off x="3479250" y="4860200"/>
              <a:ext cx="612725" cy="726100"/>
            </a:xfrm>
            <a:custGeom>
              <a:rect b="b" l="l" r="r" t="t"/>
              <a:pathLst>
                <a:path extrusionOk="0" h="29044" w="24509">
                  <a:moveTo>
                    <a:pt x="6068" y="0"/>
                  </a:moveTo>
                  <a:cubicBezTo>
                    <a:pt x="2726" y="0"/>
                    <a:pt x="1" y="2725"/>
                    <a:pt x="1" y="6087"/>
                  </a:cubicBezTo>
                  <a:lnTo>
                    <a:pt x="1" y="6207"/>
                  </a:lnTo>
                  <a:cubicBezTo>
                    <a:pt x="1" y="2884"/>
                    <a:pt x="2726" y="179"/>
                    <a:pt x="6028" y="179"/>
                  </a:cubicBezTo>
                  <a:lnTo>
                    <a:pt x="18262" y="179"/>
                  </a:lnTo>
                  <a:cubicBezTo>
                    <a:pt x="21584" y="179"/>
                    <a:pt x="24270" y="2884"/>
                    <a:pt x="24270" y="6207"/>
                  </a:cubicBezTo>
                  <a:lnTo>
                    <a:pt x="24270" y="29043"/>
                  </a:lnTo>
                  <a:lnTo>
                    <a:pt x="24509" y="29043"/>
                  </a:lnTo>
                  <a:lnTo>
                    <a:pt x="24509" y="6087"/>
                  </a:lnTo>
                  <a:cubicBezTo>
                    <a:pt x="24509" y="2725"/>
                    <a:pt x="21763" y="0"/>
                    <a:pt x="18402"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 name="Google Shape;431;p12"/>
            <p:cNvSpPr/>
            <p:nvPr/>
          </p:nvSpPr>
          <p:spPr>
            <a:xfrm>
              <a:off x="6528800" y="4827850"/>
              <a:ext cx="650025" cy="758450"/>
            </a:xfrm>
            <a:custGeom>
              <a:rect b="b" l="l" r="r" t="t"/>
              <a:pathLst>
                <a:path extrusionOk="0" h="30338" w="26001">
                  <a:moveTo>
                    <a:pt x="6466" y="1"/>
                  </a:moveTo>
                  <a:cubicBezTo>
                    <a:pt x="2905" y="1"/>
                    <a:pt x="1" y="2885"/>
                    <a:pt x="1" y="6466"/>
                  </a:cubicBezTo>
                  <a:lnTo>
                    <a:pt x="1" y="30337"/>
                  </a:lnTo>
                  <a:lnTo>
                    <a:pt x="26001" y="30337"/>
                  </a:lnTo>
                  <a:lnTo>
                    <a:pt x="26001" y="6466"/>
                  </a:lnTo>
                  <a:cubicBezTo>
                    <a:pt x="26001" y="2905"/>
                    <a:pt x="23116"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 name="Google Shape;432;p12"/>
            <p:cNvSpPr/>
            <p:nvPr/>
          </p:nvSpPr>
          <p:spPr>
            <a:xfrm>
              <a:off x="6566100"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 name="Google Shape;433;p12"/>
            <p:cNvSpPr/>
            <p:nvPr/>
          </p:nvSpPr>
          <p:spPr>
            <a:xfrm>
              <a:off x="6528800" y="5061100"/>
              <a:ext cx="134300" cy="525200"/>
            </a:xfrm>
            <a:custGeom>
              <a:rect b="b" l="l" r="r" t="t"/>
              <a:pathLst>
                <a:path extrusionOk="0" h="21008" w="5372">
                  <a:moveTo>
                    <a:pt x="1" y="1"/>
                  </a:moveTo>
                  <a:lnTo>
                    <a:pt x="1" y="21007"/>
                  </a:lnTo>
                  <a:lnTo>
                    <a:pt x="5372" y="21007"/>
                  </a:lnTo>
                  <a:lnTo>
                    <a:pt x="1493" y="1154"/>
                  </a:lnTo>
                  <a:cubicBezTo>
                    <a:pt x="1209" y="1303"/>
                    <a:pt x="996" y="1390"/>
                    <a:pt x="824" y="1390"/>
                  </a:cubicBezTo>
                  <a:cubicBezTo>
                    <a:pt x="466"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 name="Google Shape;434;p12"/>
            <p:cNvSpPr/>
            <p:nvPr/>
          </p:nvSpPr>
          <p:spPr>
            <a:xfrm>
              <a:off x="6566600" y="4899475"/>
              <a:ext cx="612225" cy="687325"/>
            </a:xfrm>
            <a:custGeom>
              <a:rect b="b" l="l" r="r" t="t"/>
              <a:pathLst>
                <a:path extrusionOk="0" h="27493" w="24489">
                  <a:moveTo>
                    <a:pt x="22479" y="1"/>
                  </a:moveTo>
                  <a:cubicBezTo>
                    <a:pt x="20013" y="1831"/>
                    <a:pt x="17268" y="3243"/>
                    <a:pt x="14323" y="4138"/>
                  </a:cubicBezTo>
                  <a:cubicBezTo>
                    <a:pt x="9629" y="5571"/>
                    <a:pt x="4457" y="5690"/>
                    <a:pt x="1" y="7659"/>
                  </a:cubicBezTo>
                  <a:lnTo>
                    <a:pt x="1" y="27492"/>
                  </a:lnTo>
                  <a:lnTo>
                    <a:pt x="24489" y="27492"/>
                  </a:lnTo>
                  <a:lnTo>
                    <a:pt x="24489" y="4516"/>
                  </a:lnTo>
                  <a:cubicBezTo>
                    <a:pt x="24489" y="2706"/>
                    <a:pt x="23733" y="1115"/>
                    <a:pt x="22479" y="1"/>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 name="Google Shape;435;p12"/>
            <p:cNvSpPr/>
            <p:nvPr/>
          </p:nvSpPr>
          <p:spPr>
            <a:xfrm>
              <a:off x="6566600" y="4860200"/>
              <a:ext cx="611725" cy="726100"/>
            </a:xfrm>
            <a:custGeom>
              <a:rect b="b" l="l" r="r" t="t"/>
              <a:pathLst>
                <a:path extrusionOk="0" h="29044" w="24469">
                  <a:moveTo>
                    <a:pt x="6068" y="0"/>
                  </a:moveTo>
                  <a:cubicBezTo>
                    <a:pt x="2706" y="0"/>
                    <a:pt x="1" y="2725"/>
                    <a:pt x="1" y="6087"/>
                  </a:cubicBezTo>
                  <a:lnTo>
                    <a:pt x="1" y="29043"/>
                  </a:lnTo>
                  <a:lnTo>
                    <a:pt x="200" y="29043"/>
                  </a:lnTo>
                  <a:lnTo>
                    <a:pt x="200" y="6207"/>
                  </a:lnTo>
                  <a:cubicBezTo>
                    <a:pt x="200" y="2884"/>
                    <a:pt x="2885" y="179"/>
                    <a:pt x="6207" y="179"/>
                  </a:cubicBezTo>
                  <a:lnTo>
                    <a:pt x="18461" y="179"/>
                  </a:lnTo>
                  <a:cubicBezTo>
                    <a:pt x="21763" y="179"/>
                    <a:pt x="24469" y="2884"/>
                    <a:pt x="24469" y="6207"/>
                  </a:cubicBezTo>
                  <a:lnTo>
                    <a:pt x="24469" y="6087"/>
                  </a:lnTo>
                  <a:cubicBezTo>
                    <a:pt x="24469" y="2725"/>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 name="Google Shape;436;p12"/>
            <p:cNvSpPr/>
            <p:nvPr/>
          </p:nvSpPr>
          <p:spPr>
            <a:xfrm>
              <a:off x="5766425" y="4827850"/>
              <a:ext cx="650500" cy="758450"/>
            </a:xfrm>
            <a:custGeom>
              <a:rect b="b" l="l" r="r" t="t"/>
              <a:pathLst>
                <a:path extrusionOk="0" h="30338" w="26020">
                  <a:moveTo>
                    <a:pt x="6465" y="1"/>
                  </a:moveTo>
                  <a:cubicBezTo>
                    <a:pt x="2925" y="1"/>
                    <a:pt x="0" y="2885"/>
                    <a:pt x="0" y="6466"/>
                  </a:cubicBezTo>
                  <a:lnTo>
                    <a:pt x="0" y="30337"/>
                  </a:lnTo>
                  <a:lnTo>
                    <a:pt x="26020" y="30337"/>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 name="Google Shape;437;p12"/>
            <p:cNvSpPr/>
            <p:nvPr/>
          </p:nvSpPr>
          <p:spPr>
            <a:xfrm>
              <a:off x="5803225" y="4860200"/>
              <a:ext cx="613225" cy="726100"/>
            </a:xfrm>
            <a:custGeom>
              <a:rect b="b" l="l" r="r" t="t"/>
              <a:pathLst>
                <a:path extrusionOk="0" h="29044" w="24529">
                  <a:moveTo>
                    <a:pt x="6088" y="0"/>
                  </a:moveTo>
                  <a:cubicBezTo>
                    <a:pt x="2726" y="0"/>
                    <a:pt x="0" y="2725"/>
                    <a:pt x="0" y="6087"/>
                  </a:cubicBezTo>
                  <a:lnTo>
                    <a:pt x="0" y="29043"/>
                  </a:lnTo>
                  <a:lnTo>
                    <a:pt x="24528" y="29043"/>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 name="Google Shape;438;p12"/>
            <p:cNvSpPr/>
            <p:nvPr/>
          </p:nvSpPr>
          <p:spPr>
            <a:xfrm>
              <a:off x="5766425" y="5061100"/>
              <a:ext cx="134300" cy="525200"/>
            </a:xfrm>
            <a:custGeom>
              <a:rect b="b" l="l" r="r" t="t"/>
              <a:pathLst>
                <a:path extrusionOk="0" h="21008" w="5372">
                  <a:moveTo>
                    <a:pt x="0" y="1"/>
                  </a:moveTo>
                  <a:lnTo>
                    <a:pt x="0" y="21007"/>
                  </a:lnTo>
                  <a:lnTo>
                    <a:pt x="5371" y="21007"/>
                  </a:lnTo>
                  <a:lnTo>
                    <a:pt x="1492" y="1154"/>
                  </a:lnTo>
                  <a:cubicBezTo>
                    <a:pt x="1209" y="1303"/>
                    <a:pt x="998" y="1390"/>
                    <a:pt x="828" y="1390"/>
                  </a:cubicBezTo>
                  <a:cubicBezTo>
                    <a:pt x="474" y="1390"/>
                    <a:pt x="296"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12"/>
            <p:cNvSpPr/>
            <p:nvPr/>
          </p:nvSpPr>
          <p:spPr>
            <a:xfrm>
              <a:off x="5803725" y="4899475"/>
              <a:ext cx="612725" cy="687325"/>
            </a:xfrm>
            <a:custGeom>
              <a:rect b="b" l="l" r="r" t="t"/>
              <a:pathLst>
                <a:path extrusionOk="0" h="27493" w="24509">
                  <a:moveTo>
                    <a:pt x="22479" y="1"/>
                  </a:moveTo>
                  <a:cubicBezTo>
                    <a:pt x="20032" y="1831"/>
                    <a:pt x="17267" y="3243"/>
                    <a:pt x="14323" y="4138"/>
                  </a:cubicBezTo>
                  <a:cubicBezTo>
                    <a:pt x="9628" y="5571"/>
                    <a:pt x="4456" y="5690"/>
                    <a:pt x="0" y="7659"/>
                  </a:cubicBezTo>
                  <a:lnTo>
                    <a:pt x="0" y="27492"/>
                  </a:lnTo>
                  <a:lnTo>
                    <a:pt x="24508" y="27492"/>
                  </a:lnTo>
                  <a:lnTo>
                    <a:pt x="24508" y="4516"/>
                  </a:lnTo>
                  <a:cubicBezTo>
                    <a:pt x="2450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12"/>
            <p:cNvSpPr/>
            <p:nvPr/>
          </p:nvSpPr>
          <p:spPr>
            <a:xfrm>
              <a:off x="5803725" y="4860200"/>
              <a:ext cx="612725" cy="726100"/>
            </a:xfrm>
            <a:custGeom>
              <a:rect b="b" l="l" r="r" t="t"/>
              <a:pathLst>
                <a:path extrusionOk="0" h="29044" w="24509">
                  <a:moveTo>
                    <a:pt x="6087" y="0"/>
                  </a:moveTo>
                  <a:cubicBezTo>
                    <a:pt x="2745" y="0"/>
                    <a:pt x="0" y="2725"/>
                    <a:pt x="0" y="6087"/>
                  </a:cubicBezTo>
                  <a:lnTo>
                    <a:pt x="0" y="29043"/>
                  </a:lnTo>
                  <a:lnTo>
                    <a:pt x="219" y="29043"/>
                  </a:lnTo>
                  <a:lnTo>
                    <a:pt x="219" y="6207"/>
                  </a:lnTo>
                  <a:cubicBezTo>
                    <a:pt x="219" y="2884"/>
                    <a:pt x="2905" y="179"/>
                    <a:pt x="6247" y="179"/>
                  </a:cubicBezTo>
                  <a:lnTo>
                    <a:pt x="18481" y="179"/>
                  </a:lnTo>
                  <a:cubicBezTo>
                    <a:pt x="21783" y="179"/>
                    <a:pt x="24508" y="2884"/>
                    <a:pt x="24508" y="6207"/>
                  </a:cubicBezTo>
                  <a:lnTo>
                    <a:pt x="24508" y="6087"/>
                  </a:lnTo>
                  <a:cubicBezTo>
                    <a:pt x="24508"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12"/>
            <p:cNvSpPr/>
            <p:nvPr/>
          </p:nvSpPr>
          <p:spPr>
            <a:xfrm>
              <a:off x="5004025" y="4827850"/>
              <a:ext cx="650025" cy="758450"/>
            </a:xfrm>
            <a:custGeom>
              <a:rect b="b" l="l" r="r" t="t"/>
              <a:pathLst>
                <a:path extrusionOk="0" h="30338" w="26001">
                  <a:moveTo>
                    <a:pt x="6466" y="1"/>
                  </a:moveTo>
                  <a:cubicBezTo>
                    <a:pt x="2905" y="1"/>
                    <a:pt x="1" y="2885"/>
                    <a:pt x="1" y="6466"/>
                  </a:cubicBezTo>
                  <a:lnTo>
                    <a:pt x="1" y="30337"/>
                  </a:lnTo>
                  <a:lnTo>
                    <a:pt x="26001" y="30337"/>
                  </a:lnTo>
                  <a:lnTo>
                    <a:pt x="26001" y="6466"/>
                  </a:lnTo>
                  <a:cubicBezTo>
                    <a:pt x="26001" y="2905"/>
                    <a:pt x="2311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12"/>
            <p:cNvSpPr/>
            <p:nvPr/>
          </p:nvSpPr>
          <p:spPr>
            <a:xfrm>
              <a:off x="5041325"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12"/>
            <p:cNvSpPr/>
            <p:nvPr/>
          </p:nvSpPr>
          <p:spPr>
            <a:xfrm>
              <a:off x="5004025" y="5061100"/>
              <a:ext cx="134300" cy="525200"/>
            </a:xfrm>
            <a:custGeom>
              <a:rect b="b" l="l" r="r" t="t"/>
              <a:pathLst>
                <a:path extrusionOk="0" h="21008" w="5372">
                  <a:moveTo>
                    <a:pt x="1" y="1"/>
                  </a:moveTo>
                  <a:lnTo>
                    <a:pt x="1" y="21007"/>
                  </a:lnTo>
                  <a:lnTo>
                    <a:pt x="5372" y="21007"/>
                  </a:lnTo>
                  <a:lnTo>
                    <a:pt x="1493" y="1154"/>
                  </a:lnTo>
                  <a:cubicBezTo>
                    <a:pt x="1209" y="1303"/>
                    <a:pt x="996" y="1390"/>
                    <a:pt x="824" y="1390"/>
                  </a:cubicBezTo>
                  <a:cubicBezTo>
                    <a:pt x="466"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12"/>
            <p:cNvSpPr/>
            <p:nvPr/>
          </p:nvSpPr>
          <p:spPr>
            <a:xfrm>
              <a:off x="5041825" y="4899475"/>
              <a:ext cx="612225" cy="687325"/>
            </a:xfrm>
            <a:custGeom>
              <a:rect b="b" l="l" r="r" t="t"/>
              <a:pathLst>
                <a:path extrusionOk="0" h="27493" w="24489">
                  <a:moveTo>
                    <a:pt x="22479" y="1"/>
                  </a:moveTo>
                  <a:cubicBezTo>
                    <a:pt x="20013" y="1831"/>
                    <a:pt x="17248" y="3243"/>
                    <a:pt x="14323" y="4138"/>
                  </a:cubicBezTo>
                  <a:cubicBezTo>
                    <a:pt x="9629" y="5571"/>
                    <a:pt x="4457" y="5690"/>
                    <a:pt x="1" y="7659"/>
                  </a:cubicBezTo>
                  <a:lnTo>
                    <a:pt x="1" y="27492"/>
                  </a:lnTo>
                  <a:lnTo>
                    <a:pt x="24489" y="27492"/>
                  </a:lnTo>
                  <a:lnTo>
                    <a:pt x="24489" y="4516"/>
                  </a:lnTo>
                  <a:cubicBezTo>
                    <a:pt x="24489"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12"/>
            <p:cNvSpPr/>
            <p:nvPr/>
          </p:nvSpPr>
          <p:spPr>
            <a:xfrm>
              <a:off x="5041325" y="4860200"/>
              <a:ext cx="612225" cy="726100"/>
            </a:xfrm>
            <a:custGeom>
              <a:rect b="b" l="l" r="r" t="t"/>
              <a:pathLst>
                <a:path extrusionOk="0" h="29044" w="24489">
                  <a:moveTo>
                    <a:pt x="6088" y="0"/>
                  </a:moveTo>
                  <a:cubicBezTo>
                    <a:pt x="2726" y="0"/>
                    <a:pt x="21" y="2725"/>
                    <a:pt x="1" y="6087"/>
                  </a:cubicBezTo>
                  <a:lnTo>
                    <a:pt x="1" y="29043"/>
                  </a:lnTo>
                  <a:lnTo>
                    <a:pt x="220" y="29043"/>
                  </a:lnTo>
                  <a:lnTo>
                    <a:pt x="220" y="6207"/>
                  </a:lnTo>
                  <a:cubicBezTo>
                    <a:pt x="220" y="2884"/>
                    <a:pt x="2905" y="179"/>
                    <a:pt x="6227" y="179"/>
                  </a:cubicBezTo>
                  <a:lnTo>
                    <a:pt x="18461" y="179"/>
                  </a:lnTo>
                  <a:cubicBezTo>
                    <a:pt x="21783" y="179"/>
                    <a:pt x="24489" y="2884"/>
                    <a:pt x="24489" y="6207"/>
                  </a:cubicBezTo>
                  <a:lnTo>
                    <a:pt x="24489" y="6087"/>
                  </a:lnTo>
                  <a:cubicBezTo>
                    <a:pt x="24489"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12"/>
            <p:cNvSpPr/>
            <p:nvPr/>
          </p:nvSpPr>
          <p:spPr>
            <a:xfrm>
              <a:off x="4241650" y="4827850"/>
              <a:ext cx="650500" cy="758450"/>
            </a:xfrm>
            <a:custGeom>
              <a:rect b="b" l="l" r="r" t="t"/>
              <a:pathLst>
                <a:path extrusionOk="0" h="30338" w="26020">
                  <a:moveTo>
                    <a:pt x="6465" y="1"/>
                  </a:moveTo>
                  <a:cubicBezTo>
                    <a:pt x="2905" y="1"/>
                    <a:pt x="0" y="2885"/>
                    <a:pt x="0" y="6466"/>
                  </a:cubicBezTo>
                  <a:lnTo>
                    <a:pt x="0" y="30337"/>
                  </a:lnTo>
                  <a:lnTo>
                    <a:pt x="26020" y="30337"/>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12"/>
            <p:cNvSpPr/>
            <p:nvPr/>
          </p:nvSpPr>
          <p:spPr>
            <a:xfrm>
              <a:off x="4278450" y="4860200"/>
              <a:ext cx="612725" cy="726100"/>
            </a:xfrm>
            <a:custGeom>
              <a:rect b="b" l="l" r="r" t="t"/>
              <a:pathLst>
                <a:path extrusionOk="0" h="29044" w="24509">
                  <a:moveTo>
                    <a:pt x="6088"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12"/>
            <p:cNvSpPr/>
            <p:nvPr/>
          </p:nvSpPr>
          <p:spPr>
            <a:xfrm>
              <a:off x="4241650" y="5061100"/>
              <a:ext cx="134300" cy="525200"/>
            </a:xfrm>
            <a:custGeom>
              <a:rect b="b" l="l" r="r" t="t"/>
              <a:pathLst>
                <a:path extrusionOk="0" h="21008" w="5372">
                  <a:moveTo>
                    <a:pt x="0" y="1"/>
                  </a:moveTo>
                  <a:lnTo>
                    <a:pt x="0" y="21007"/>
                  </a:lnTo>
                  <a:lnTo>
                    <a:pt x="5371" y="21007"/>
                  </a:lnTo>
                  <a:lnTo>
                    <a:pt x="1492" y="1154"/>
                  </a:lnTo>
                  <a:cubicBezTo>
                    <a:pt x="1209" y="1303"/>
                    <a:pt x="996" y="1390"/>
                    <a:pt x="824" y="1390"/>
                  </a:cubicBezTo>
                  <a:cubicBezTo>
                    <a:pt x="465" y="1390"/>
                    <a:pt x="283"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12"/>
            <p:cNvSpPr/>
            <p:nvPr/>
          </p:nvSpPr>
          <p:spPr>
            <a:xfrm>
              <a:off x="4278950" y="4899475"/>
              <a:ext cx="612225" cy="687325"/>
            </a:xfrm>
            <a:custGeom>
              <a:rect b="b" l="l" r="r" t="t"/>
              <a:pathLst>
                <a:path extrusionOk="0" h="27493" w="24489">
                  <a:moveTo>
                    <a:pt x="22479" y="1"/>
                  </a:moveTo>
                  <a:cubicBezTo>
                    <a:pt x="20012" y="1831"/>
                    <a:pt x="17267" y="3243"/>
                    <a:pt x="14323" y="4138"/>
                  </a:cubicBezTo>
                  <a:cubicBezTo>
                    <a:pt x="9628" y="5571"/>
                    <a:pt x="4456" y="5690"/>
                    <a:pt x="0" y="7659"/>
                  </a:cubicBezTo>
                  <a:lnTo>
                    <a:pt x="0" y="27492"/>
                  </a:lnTo>
                  <a:lnTo>
                    <a:pt x="24488" y="27492"/>
                  </a:lnTo>
                  <a:lnTo>
                    <a:pt x="24488" y="4516"/>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12"/>
            <p:cNvSpPr/>
            <p:nvPr/>
          </p:nvSpPr>
          <p:spPr>
            <a:xfrm>
              <a:off x="4278950" y="4860200"/>
              <a:ext cx="612225" cy="726100"/>
            </a:xfrm>
            <a:custGeom>
              <a:rect b="b" l="l" r="r" t="t"/>
              <a:pathLst>
                <a:path extrusionOk="0" h="29044" w="24489">
                  <a:moveTo>
                    <a:pt x="6087" y="0"/>
                  </a:moveTo>
                  <a:cubicBezTo>
                    <a:pt x="2746" y="0"/>
                    <a:pt x="0" y="2725"/>
                    <a:pt x="0" y="6087"/>
                  </a:cubicBezTo>
                  <a:lnTo>
                    <a:pt x="0" y="29043"/>
                  </a:lnTo>
                  <a:lnTo>
                    <a:pt x="219" y="29043"/>
                  </a:lnTo>
                  <a:lnTo>
                    <a:pt x="219" y="6207"/>
                  </a:lnTo>
                  <a:cubicBezTo>
                    <a:pt x="219" y="2884"/>
                    <a:pt x="2905" y="179"/>
                    <a:pt x="6247" y="179"/>
                  </a:cubicBezTo>
                  <a:lnTo>
                    <a:pt x="18481" y="179"/>
                  </a:lnTo>
                  <a:cubicBezTo>
                    <a:pt x="21783" y="179"/>
                    <a:pt x="24488" y="2884"/>
                    <a:pt x="24488" y="6207"/>
                  </a:cubicBez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 name="Google Shape;451;p12"/>
            <p:cNvSpPr/>
            <p:nvPr/>
          </p:nvSpPr>
          <p:spPr>
            <a:xfrm>
              <a:off x="810650" y="5031275"/>
              <a:ext cx="650525" cy="553025"/>
            </a:xfrm>
            <a:custGeom>
              <a:rect b="b" l="l" r="r" t="t"/>
              <a:pathLst>
                <a:path extrusionOk="0" h="22121" w="26021">
                  <a:moveTo>
                    <a:pt x="6466" y="0"/>
                  </a:moveTo>
                  <a:cubicBezTo>
                    <a:pt x="2885" y="0"/>
                    <a:pt x="1" y="2904"/>
                    <a:pt x="1" y="6465"/>
                  </a:cubicBezTo>
                  <a:lnTo>
                    <a:pt x="1" y="22121"/>
                  </a:lnTo>
                  <a:lnTo>
                    <a:pt x="26020" y="22121"/>
                  </a:lnTo>
                  <a:lnTo>
                    <a:pt x="26020" y="6465"/>
                  </a:lnTo>
                  <a:cubicBezTo>
                    <a:pt x="26020" y="2885"/>
                    <a:pt x="23116" y="0"/>
                    <a:pt x="1955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 name="Google Shape;452;p12"/>
            <p:cNvSpPr/>
            <p:nvPr/>
          </p:nvSpPr>
          <p:spPr>
            <a:xfrm>
              <a:off x="810650" y="5063600"/>
              <a:ext cx="613225" cy="520700"/>
            </a:xfrm>
            <a:custGeom>
              <a:rect b="b" l="l" r="r" t="t"/>
              <a:pathLst>
                <a:path extrusionOk="0" h="20828" w="24529">
                  <a:moveTo>
                    <a:pt x="6088" y="0"/>
                  </a:moveTo>
                  <a:cubicBezTo>
                    <a:pt x="2746" y="0"/>
                    <a:pt x="1" y="2725"/>
                    <a:pt x="1" y="6087"/>
                  </a:cubicBezTo>
                  <a:lnTo>
                    <a:pt x="1"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 name="Google Shape;453;p12"/>
            <p:cNvSpPr/>
            <p:nvPr/>
          </p:nvSpPr>
          <p:spPr>
            <a:xfrm>
              <a:off x="1325875" y="5265000"/>
              <a:ext cx="135300" cy="319300"/>
            </a:xfrm>
            <a:custGeom>
              <a:rect b="b" l="l" r="r" t="t"/>
              <a:pathLst>
                <a:path extrusionOk="0" h="12772" w="5412">
                  <a:moveTo>
                    <a:pt x="5411" y="1"/>
                  </a:moveTo>
                  <a:cubicBezTo>
                    <a:pt x="5116" y="1009"/>
                    <a:pt x="4929" y="1390"/>
                    <a:pt x="4575" y="1390"/>
                  </a:cubicBezTo>
                  <a:cubicBezTo>
                    <a:pt x="4405" y="1390"/>
                    <a:pt x="4197" y="1303"/>
                    <a:pt x="3919" y="1154"/>
                  </a:cubicBezTo>
                  <a:lnTo>
                    <a:pt x="1" y="12772"/>
                  </a:lnTo>
                  <a:lnTo>
                    <a:pt x="5411" y="12772"/>
                  </a:lnTo>
                  <a:lnTo>
                    <a:pt x="541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 name="Google Shape;454;p12"/>
            <p:cNvSpPr/>
            <p:nvPr/>
          </p:nvSpPr>
          <p:spPr>
            <a:xfrm>
              <a:off x="810650" y="5138200"/>
              <a:ext cx="612225" cy="481425"/>
            </a:xfrm>
            <a:custGeom>
              <a:rect b="b" l="l" r="r" t="t"/>
              <a:pathLst>
                <a:path extrusionOk="0" h="19257" w="24489">
                  <a:moveTo>
                    <a:pt x="2010" y="0"/>
                  </a:moveTo>
                  <a:cubicBezTo>
                    <a:pt x="777" y="1114"/>
                    <a:pt x="1" y="2705"/>
                    <a:pt x="1" y="4516"/>
                  </a:cubicBezTo>
                  <a:lnTo>
                    <a:pt x="1" y="19256"/>
                  </a:lnTo>
                  <a:lnTo>
                    <a:pt x="24489" y="19256"/>
                  </a:lnTo>
                  <a:lnTo>
                    <a:pt x="24489" y="7659"/>
                  </a:lnTo>
                  <a:cubicBezTo>
                    <a:pt x="20053" y="5689"/>
                    <a:pt x="14880" y="5570"/>
                    <a:pt x="10166" y="4138"/>
                  </a:cubicBezTo>
                  <a:cubicBezTo>
                    <a:pt x="7242" y="3243"/>
                    <a:pt x="4477" y="183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 name="Google Shape;455;p12"/>
            <p:cNvSpPr/>
            <p:nvPr/>
          </p:nvSpPr>
          <p:spPr>
            <a:xfrm>
              <a:off x="811150" y="5063600"/>
              <a:ext cx="612725" cy="520700"/>
            </a:xfrm>
            <a:custGeom>
              <a:rect b="b" l="l" r="r" t="t"/>
              <a:pathLst>
                <a:path extrusionOk="0" h="20828" w="24509">
                  <a:moveTo>
                    <a:pt x="6068" y="0"/>
                  </a:moveTo>
                  <a:cubicBezTo>
                    <a:pt x="2726" y="0"/>
                    <a:pt x="1" y="2725"/>
                    <a:pt x="1" y="6087"/>
                  </a:cubicBezTo>
                  <a:lnTo>
                    <a:pt x="1" y="6207"/>
                  </a:lnTo>
                  <a:cubicBezTo>
                    <a:pt x="1" y="2885"/>
                    <a:pt x="2726" y="159"/>
                    <a:pt x="6028" y="159"/>
                  </a:cubicBezTo>
                  <a:lnTo>
                    <a:pt x="18262" y="159"/>
                  </a:lnTo>
                  <a:cubicBezTo>
                    <a:pt x="21584" y="159"/>
                    <a:pt x="24270" y="2885"/>
                    <a:pt x="24270" y="6207"/>
                  </a:cubicBezTo>
                  <a:lnTo>
                    <a:pt x="24270" y="20828"/>
                  </a:lnTo>
                  <a:lnTo>
                    <a:pt x="24508" y="20828"/>
                  </a:lnTo>
                  <a:lnTo>
                    <a:pt x="24508" y="6087"/>
                  </a:lnTo>
                  <a:cubicBezTo>
                    <a:pt x="24469" y="2725"/>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 name="Google Shape;456;p12"/>
            <p:cNvSpPr/>
            <p:nvPr/>
          </p:nvSpPr>
          <p:spPr>
            <a:xfrm>
              <a:off x="1573050" y="5031275"/>
              <a:ext cx="650000" cy="553025"/>
            </a:xfrm>
            <a:custGeom>
              <a:rect b="b" l="l" r="r" t="t"/>
              <a:pathLst>
                <a:path extrusionOk="0" h="22121" w="26000">
                  <a:moveTo>
                    <a:pt x="6465" y="0"/>
                  </a:moveTo>
                  <a:cubicBezTo>
                    <a:pt x="2885" y="0"/>
                    <a:pt x="0" y="2904"/>
                    <a:pt x="0" y="6465"/>
                  </a:cubicBezTo>
                  <a:lnTo>
                    <a:pt x="0" y="22121"/>
                  </a:lnTo>
                  <a:lnTo>
                    <a:pt x="26000" y="2212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 name="Google Shape;457;p12"/>
            <p:cNvSpPr/>
            <p:nvPr/>
          </p:nvSpPr>
          <p:spPr>
            <a:xfrm>
              <a:off x="1573550" y="5063600"/>
              <a:ext cx="613200" cy="520700"/>
            </a:xfrm>
            <a:custGeom>
              <a:rect b="b" l="l" r="r" t="t"/>
              <a:pathLst>
                <a:path extrusionOk="0" h="20828" w="24528">
                  <a:moveTo>
                    <a:pt x="6087" y="0"/>
                  </a:moveTo>
                  <a:cubicBezTo>
                    <a:pt x="2725" y="0"/>
                    <a:pt x="0" y="2725"/>
                    <a:pt x="0" y="6087"/>
                  </a:cubicBezTo>
                  <a:lnTo>
                    <a:pt x="0"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 name="Google Shape;458;p12"/>
            <p:cNvSpPr/>
            <p:nvPr/>
          </p:nvSpPr>
          <p:spPr>
            <a:xfrm>
              <a:off x="2088750" y="5265000"/>
              <a:ext cx="134300" cy="319300"/>
            </a:xfrm>
            <a:custGeom>
              <a:rect b="b" l="l" r="r" t="t"/>
              <a:pathLst>
                <a:path extrusionOk="0" h="12772" w="5372">
                  <a:moveTo>
                    <a:pt x="5372" y="1"/>
                  </a:moveTo>
                  <a:cubicBezTo>
                    <a:pt x="5090" y="1009"/>
                    <a:pt x="4907" y="1390"/>
                    <a:pt x="4548" y="1390"/>
                  </a:cubicBezTo>
                  <a:cubicBezTo>
                    <a:pt x="4376" y="1390"/>
                    <a:pt x="4164" y="1303"/>
                    <a:pt x="3880" y="1154"/>
                  </a:cubicBezTo>
                  <a:lnTo>
                    <a:pt x="1" y="12772"/>
                  </a:lnTo>
                  <a:lnTo>
                    <a:pt x="5372" y="1277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 name="Google Shape;459;p12"/>
            <p:cNvSpPr/>
            <p:nvPr/>
          </p:nvSpPr>
          <p:spPr>
            <a:xfrm>
              <a:off x="1573550" y="5102375"/>
              <a:ext cx="612200" cy="481925"/>
            </a:xfrm>
            <a:custGeom>
              <a:rect b="b" l="l" r="r" t="t"/>
              <a:pathLst>
                <a:path extrusionOk="0" h="19277" w="24488">
                  <a:moveTo>
                    <a:pt x="2009" y="1"/>
                  </a:moveTo>
                  <a:cubicBezTo>
                    <a:pt x="776" y="1115"/>
                    <a:pt x="0" y="2706"/>
                    <a:pt x="0" y="4536"/>
                  </a:cubicBezTo>
                  <a:lnTo>
                    <a:pt x="0" y="19277"/>
                  </a:lnTo>
                  <a:lnTo>
                    <a:pt x="24488" y="19277"/>
                  </a:lnTo>
                  <a:lnTo>
                    <a:pt x="24488" y="7659"/>
                  </a:lnTo>
                  <a:cubicBezTo>
                    <a:pt x="20032" y="5710"/>
                    <a:pt x="14860" y="5571"/>
                    <a:pt x="10165" y="4158"/>
                  </a:cubicBezTo>
                  <a:cubicBezTo>
                    <a:pt x="7241" y="3263"/>
                    <a:pt x="4476" y="185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 name="Google Shape;460;p12"/>
            <p:cNvSpPr/>
            <p:nvPr/>
          </p:nvSpPr>
          <p:spPr>
            <a:xfrm>
              <a:off x="1573550" y="5063600"/>
              <a:ext cx="612200" cy="520700"/>
            </a:xfrm>
            <a:custGeom>
              <a:rect b="b" l="l" r="r" t="t"/>
              <a:pathLst>
                <a:path extrusionOk="0" h="20828" w="24488">
                  <a:moveTo>
                    <a:pt x="6067" y="0"/>
                  </a:moveTo>
                  <a:cubicBezTo>
                    <a:pt x="2706" y="0"/>
                    <a:pt x="0" y="2725"/>
                    <a:pt x="0" y="6087"/>
                  </a:cubicBezTo>
                  <a:lnTo>
                    <a:pt x="0" y="6207"/>
                  </a:lnTo>
                  <a:cubicBezTo>
                    <a:pt x="0" y="2885"/>
                    <a:pt x="2706" y="159"/>
                    <a:pt x="6008" y="159"/>
                  </a:cubicBezTo>
                  <a:lnTo>
                    <a:pt x="18262" y="159"/>
                  </a:lnTo>
                  <a:cubicBezTo>
                    <a:pt x="21584" y="159"/>
                    <a:pt x="24269" y="2885"/>
                    <a:pt x="24269" y="6207"/>
                  </a:cubicBezTo>
                  <a:lnTo>
                    <a:pt x="24269" y="20828"/>
                  </a:lnTo>
                  <a:lnTo>
                    <a:pt x="24488" y="20828"/>
                  </a:lnTo>
                  <a:lnTo>
                    <a:pt x="24488" y="6087"/>
                  </a:lnTo>
                  <a:cubicBezTo>
                    <a:pt x="2448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 name="Google Shape;461;p12"/>
            <p:cNvSpPr/>
            <p:nvPr/>
          </p:nvSpPr>
          <p:spPr>
            <a:xfrm>
              <a:off x="2335925" y="5031275"/>
              <a:ext cx="650025" cy="553025"/>
            </a:xfrm>
            <a:custGeom>
              <a:rect b="b" l="l" r="r" t="t"/>
              <a:pathLst>
                <a:path extrusionOk="0" h="22121" w="26001">
                  <a:moveTo>
                    <a:pt x="6466" y="0"/>
                  </a:moveTo>
                  <a:cubicBezTo>
                    <a:pt x="2885" y="0"/>
                    <a:pt x="1" y="2904"/>
                    <a:pt x="1" y="6465"/>
                  </a:cubicBezTo>
                  <a:lnTo>
                    <a:pt x="1" y="22121"/>
                  </a:lnTo>
                  <a:lnTo>
                    <a:pt x="26000" y="2212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 name="Google Shape;462;p12"/>
            <p:cNvSpPr/>
            <p:nvPr/>
          </p:nvSpPr>
          <p:spPr>
            <a:xfrm>
              <a:off x="2335925" y="5063600"/>
              <a:ext cx="612725" cy="520700"/>
            </a:xfrm>
            <a:custGeom>
              <a:rect b="b" l="l" r="r" t="t"/>
              <a:pathLst>
                <a:path extrusionOk="0" h="20828" w="24509">
                  <a:moveTo>
                    <a:pt x="6088" y="0"/>
                  </a:moveTo>
                  <a:cubicBezTo>
                    <a:pt x="2726" y="0"/>
                    <a:pt x="1" y="2725"/>
                    <a:pt x="1" y="6087"/>
                  </a:cubicBezTo>
                  <a:lnTo>
                    <a:pt x="1" y="20828"/>
                  </a:lnTo>
                  <a:lnTo>
                    <a:pt x="24508" y="20828"/>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12"/>
            <p:cNvSpPr/>
            <p:nvPr/>
          </p:nvSpPr>
          <p:spPr>
            <a:xfrm>
              <a:off x="2851150" y="5265000"/>
              <a:ext cx="134800" cy="319300"/>
            </a:xfrm>
            <a:custGeom>
              <a:rect b="b" l="l" r="r" t="t"/>
              <a:pathLst>
                <a:path extrusionOk="0" h="12772" w="5392">
                  <a:moveTo>
                    <a:pt x="5391" y="1"/>
                  </a:moveTo>
                  <a:cubicBezTo>
                    <a:pt x="5109" y="1009"/>
                    <a:pt x="4927" y="1390"/>
                    <a:pt x="4568" y="1390"/>
                  </a:cubicBezTo>
                  <a:cubicBezTo>
                    <a:pt x="4396" y="1390"/>
                    <a:pt x="4183" y="1303"/>
                    <a:pt x="3899" y="1154"/>
                  </a:cubicBezTo>
                  <a:lnTo>
                    <a:pt x="0" y="12772"/>
                  </a:lnTo>
                  <a:lnTo>
                    <a:pt x="5391" y="12772"/>
                  </a:lnTo>
                  <a:lnTo>
                    <a:pt x="539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12"/>
            <p:cNvSpPr/>
            <p:nvPr/>
          </p:nvSpPr>
          <p:spPr>
            <a:xfrm>
              <a:off x="2335925" y="5102375"/>
              <a:ext cx="612225" cy="481925"/>
            </a:xfrm>
            <a:custGeom>
              <a:rect b="b" l="l" r="r" t="t"/>
              <a:pathLst>
                <a:path extrusionOk="0" h="19277" w="24489">
                  <a:moveTo>
                    <a:pt x="2010" y="1"/>
                  </a:moveTo>
                  <a:cubicBezTo>
                    <a:pt x="757" y="1115"/>
                    <a:pt x="1" y="2706"/>
                    <a:pt x="1" y="4536"/>
                  </a:cubicBezTo>
                  <a:lnTo>
                    <a:pt x="1" y="19277"/>
                  </a:lnTo>
                  <a:lnTo>
                    <a:pt x="24488" y="19277"/>
                  </a:lnTo>
                  <a:lnTo>
                    <a:pt x="24488" y="7659"/>
                  </a:lnTo>
                  <a:cubicBezTo>
                    <a:pt x="20033" y="5710"/>
                    <a:pt x="14860" y="5571"/>
                    <a:pt x="10166" y="4158"/>
                  </a:cubicBezTo>
                  <a:cubicBezTo>
                    <a:pt x="7222" y="3263"/>
                    <a:pt x="4476" y="185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 name="Google Shape;465;p12"/>
            <p:cNvSpPr/>
            <p:nvPr/>
          </p:nvSpPr>
          <p:spPr>
            <a:xfrm>
              <a:off x="2335925" y="5063600"/>
              <a:ext cx="612225" cy="520700"/>
            </a:xfrm>
            <a:custGeom>
              <a:rect b="b" l="l" r="r" t="t"/>
              <a:pathLst>
                <a:path extrusionOk="0" h="20828" w="24489">
                  <a:moveTo>
                    <a:pt x="6068" y="0"/>
                  </a:moveTo>
                  <a:cubicBezTo>
                    <a:pt x="2706" y="0"/>
                    <a:pt x="1" y="2725"/>
                    <a:pt x="1" y="6087"/>
                  </a:cubicBezTo>
                  <a:lnTo>
                    <a:pt x="1" y="6207"/>
                  </a:lnTo>
                  <a:cubicBezTo>
                    <a:pt x="1" y="2885"/>
                    <a:pt x="2706" y="159"/>
                    <a:pt x="6008" y="159"/>
                  </a:cubicBezTo>
                  <a:lnTo>
                    <a:pt x="18242" y="159"/>
                  </a:lnTo>
                  <a:cubicBezTo>
                    <a:pt x="21584" y="159"/>
                    <a:pt x="24270" y="2885"/>
                    <a:pt x="24270" y="6207"/>
                  </a:cubicBezTo>
                  <a:lnTo>
                    <a:pt x="24270" y="20828"/>
                  </a:lnTo>
                  <a:lnTo>
                    <a:pt x="24488" y="20828"/>
                  </a:ln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 name="Google Shape;466;p12"/>
            <p:cNvSpPr/>
            <p:nvPr/>
          </p:nvSpPr>
          <p:spPr>
            <a:xfrm>
              <a:off x="3097825" y="5031275"/>
              <a:ext cx="650500" cy="553025"/>
            </a:xfrm>
            <a:custGeom>
              <a:rect b="b" l="l" r="r" t="t"/>
              <a:pathLst>
                <a:path extrusionOk="0" h="22121" w="26020">
                  <a:moveTo>
                    <a:pt x="6465" y="0"/>
                  </a:moveTo>
                  <a:cubicBezTo>
                    <a:pt x="2885" y="0"/>
                    <a:pt x="0" y="2904"/>
                    <a:pt x="0" y="6465"/>
                  </a:cubicBezTo>
                  <a:lnTo>
                    <a:pt x="0" y="22121"/>
                  </a:lnTo>
                  <a:lnTo>
                    <a:pt x="26020" y="22121"/>
                  </a:lnTo>
                  <a:lnTo>
                    <a:pt x="26020" y="6465"/>
                  </a:lnTo>
                  <a:cubicBezTo>
                    <a:pt x="26020" y="2885"/>
                    <a:pt x="2309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12"/>
            <p:cNvSpPr/>
            <p:nvPr/>
          </p:nvSpPr>
          <p:spPr>
            <a:xfrm>
              <a:off x="3097825" y="5063600"/>
              <a:ext cx="613200" cy="520700"/>
            </a:xfrm>
            <a:custGeom>
              <a:rect b="b" l="l" r="r" t="t"/>
              <a:pathLst>
                <a:path extrusionOk="0" h="20828" w="24528">
                  <a:moveTo>
                    <a:pt x="6087" y="0"/>
                  </a:moveTo>
                  <a:cubicBezTo>
                    <a:pt x="2745" y="0"/>
                    <a:pt x="0" y="2725"/>
                    <a:pt x="0" y="6087"/>
                  </a:cubicBezTo>
                  <a:lnTo>
                    <a:pt x="0"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12"/>
            <p:cNvSpPr/>
            <p:nvPr/>
          </p:nvSpPr>
          <p:spPr>
            <a:xfrm>
              <a:off x="3614025" y="5265000"/>
              <a:ext cx="134300" cy="319300"/>
            </a:xfrm>
            <a:custGeom>
              <a:rect b="b" l="l" r="r" t="t"/>
              <a:pathLst>
                <a:path extrusionOk="0" h="12772" w="5372">
                  <a:moveTo>
                    <a:pt x="5372" y="1"/>
                  </a:moveTo>
                  <a:cubicBezTo>
                    <a:pt x="5076" y="1009"/>
                    <a:pt x="4889" y="1390"/>
                    <a:pt x="4535" y="1390"/>
                  </a:cubicBezTo>
                  <a:cubicBezTo>
                    <a:pt x="4365" y="1390"/>
                    <a:pt x="4157" y="1303"/>
                    <a:pt x="3880" y="1154"/>
                  </a:cubicBezTo>
                  <a:lnTo>
                    <a:pt x="1" y="12772"/>
                  </a:lnTo>
                  <a:lnTo>
                    <a:pt x="5372" y="1277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12"/>
            <p:cNvSpPr/>
            <p:nvPr/>
          </p:nvSpPr>
          <p:spPr>
            <a:xfrm>
              <a:off x="3098325" y="5102375"/>
              <a:ext cx="612700" cy="481925"/>
            </a:xfrm>
            <a:custGeom>
              <a:rect b="b" l="l" r="r" t="t"/>
              <a:pathLst>
                <a:path extrusionOk="0" h="19277" w="24508">
                  <a:moveTo>
                    <a:pt x="2029" y="1"/>
                  </a:moveTo>
                  <a:cubicBezTo>
                    <a:pt x="776" y="1115"/>
                    <a:pt x="0" y="2706"/>
                    <a:pt x="0" y="4536"/>
                  </a:cubicBezTo>
                  <a:lnTo>
                    <a:pt x="0" y="19277"/>
                  </a:lnTo>
                  <a:lnTo>
                    <a:pt x="24508" y="19277"/>
                  </a:lnTo>
                  <a:lnTo>
                    <a:pt x="24508" y="7659"/>
                  </a:lnTo>
                  <a:cubicBezTo>
                    <a:pt x="20052" y="5710"/>
                    <a:pt x="14880" y="5571"/>
                    <a:pt x="10185" y="4158"/>
                  </a:cubicBezTo>
                  <a:cubicBezTo>
                    <a:pt x="7241" y="3263"/>
                    <a:pt x="4476" y="1851"/>
                    <a:pt x="202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 name="Google Shape;470;p12"/>
            <p:cNvSpPr/>
            <p:nvPr/>
          </p:nvSpPr>
          <p:spPr>
            <a:xfrm>
              <a:off x="3098325" y="5063600"/>
              <a:ext cx="612700" cy="520700"/>
            </a:xfrm>
            <a:custGeom>
              <a:rect b="b" l="l" r="r" t="t"/>
              <a:pathLst>
                <a:path extrusionOk="0" h="20828" w="24508">
                  <a:moveTo>
                    <a:pt x="6067" y="0"/>
                  </a:moveTo>
                  <a:cubicBezTo>
                    <a:pt x="2725" y="0"/>
                    <a:pt x="0" y="2725"/>
                    <a:pt x="0" y="6087"/>
                  </a:cubicBezTo>
                  <a:lnTo>
                    <a:pt x="0" y="6207"/>
                  </a:lnTo>
                  <a:cubicBezTo>
                    <a:pt x="0" y="2885"/>
                    <a:pt x="2725" y="159"/>
                    <a:pt x="6028" y="159"/>
                  </a:cubicBezTo>
                  <a:lnTo>
                    <a:pt x="18262" y="159"/>
                  </a:lnTo>
                  <a:cubicBezTo>
                    <a:pt x="21584" y="159"/>
                    <a:pt x="24269" y="2885"/>
                    <a:pt x="24269" y="6207"/>
                  </a:cubicBezTo>
                  <a:lnTo>
                    <a:pt x="24269" y="20828"/>
                  </a:lnTo>
                  <a:lnTo>
                    <a:pt x="24488" y="20828"/>
                  </a:lnTo>
                  <a:lnTo>
                    <a:pt x="24488" y="6087"/>
                  </a:lnTo>
                  <a:cubicBezTo>
                    <a:pt x="2450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 name="Google Shape;471;p12"/>
            <p:cNvSpPr/>
            <p:nvPr/>
          </p:nvSpPr>
          <p:spPr>
            <a:xfrm>
              <a:off x="6147875" y="5031275"/>
              <a:ext cx="650000" cy="553025"/>
            </a:xfrm>
            <a:custGeom>
              <a:rect b="b" l="l" r="r" t="t"/>
              <a:pathLst>
                <a:path extrusionOk="0" h="22121" w="26000">
                  <a:moveTo>
                    <a:pt x="6465" y="0"/>
                  </a:moveTo>
                  <a:cubicBezTo>
                    <a:pt x="2904" y="0"/>
                    <a:pt x="0" y="2885"/>
                    <a:pt x="0" y="6465"/>
                  </a:cubicBezTo>
                  <a:lnTo>
                    <a:pt x="0" y="22121"/>
                  </a:lnTo>
                  <a:lnTo>
                    <a:pt x="26000" y="22121"/>
                  </a:lnTo>
                  <a:lnTo>
                    <a:pt x="26000" y="6465"/>
                  </a:lnTo>
                  <a:cubicBezTo>
                    <a:pt x="26000" y="2904"/>
                    <a:pt x="23115" y="0"/>
                    <a:pt x="1953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 name="Google Shape;472;p12"/>
            <p:cNvSpPr/>
            <p:nvPr/>
          </p:nvSpPr>
          <p:spPr>
            <a:xfrm>
              <a:off x="6184175" y="5063600"/>
              <a:ext cx="613200" cy="520700"/>
            </a:xfrm>
            <a:custGeom>
              <a:rect b="b" l="l" r="r" t="t"/>
              <a:pathLst>
                <a:path extrusionOk="0" h="20828" w="24528">
                  <a:moveTo>
                    <a:pt x="6107" y="0"/>
                  </a:moveTo>
                  <a:cubicBezTo>
                    <a:pt x="2745" y="0"/>
                    <a:pt x="0" y="2725"/>
                    <a:pt x="0" y="6087"/>
                  </a:cubicBezTo>
                  <a:lnTo>
                    <a:pt x="0" y="20828"/>
                  </a:lnTo>
                  <a:lnTo>
                    <a:pt x="24528" y="20828"/>
                  </a:lnTo>
                  <a:lnTo>
                    <a:pt x="24528" y="6087"/>
                  </a:lnTo>
                  <a:cubicBezTo>
                    <a:pt x="24528"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 name="Google Shape;473;p12"/>
            <p:cNvSpPr/>
            <p:nvPr/>
          </p:nvSpPr>
          <p:spPr>
            <a:xfrm>
              <a:off x="6147875" y="5265000"/>
              <a:ext cx="134300" cy="319300"/>
            </a:xfrm>
            <a:custGeom>
              <a:rect b="b" l="l" r="r" t="t"/>
              <a:pathLst>
                <a:path extrusionOk="0" h="12772" w="5372">
                  <a:moveTo>
                    <a:pt x="0" y="1"/>
                  </a:moveTo>
                  <a:lnTo>
                    <a:pt x="0" y="12772"/>
                  </a:lnTo>
                  <a:lnTo>
                    <a:pt x="5371" y="12772"/>
                  </a:lnTo>
                  <a:lnTo>
                    <a:pt x="1492" y="1154"/>
                  </a:lnTo>
                  <a:cubicBezTo>
                    <a:pt x="1208" y="1303"/>
                    <a:pt x="996" y="1390"/>
                    <a:pt x="824" y="1390"/>
                  </a:cubicBezTo>
                  <a:cubicBezTo>
                    <a:pt x="465" y="1390"/>
                    <a:pt x="282"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 name="Google Shape;474;p12"/>
            <p:cNvSpPr/>
            <p:nvPr/>
          </p:nvSpPr>
          <p:spPr>
            <a:xfrm>
              <a:off x="6185150" y="5138200"/>
              <a:ext cx="612225" cy="481425"/>
            </a:xfrm>
            <a:custGeom>
              <a:rect b="b" l="l" r="r" t="t"/>
              <a:pathLst>
                <a:path extrusionOk="0" h="19257" w="24489">
                  <a:moveTo>
                    <a:pt x="22480" y="0"/>
                  </a:moveTo>
                  <a:cubicBezTo>
                    <a:pt x="20013" y="1830"/>
                    <a:pt x="17248" y="3243"/>
                    <a:pt x="14324" y="4138"/>
                  </a:cubicBezTo>
                  <a:cubicBezTo>
                    <a:pt x="9609" y="5570"/>
                    <a:pt x="4437" y="5689"/>
                    <a:pt x="1" y="7659"/>
                  </a:cubicBezTo>
                  <a:lnTo>
                    <a:pt x="1" y="19256"/>
                  </a:lnTo>
                  <a:lnTo>
                    <a:pt x="24489" y="19256"/>
                  </a:lnTo>
                  <a:lnTo>
                    <a:pt x="24489" y="4516"/>
                  </a:lnTo>
                  <a:cubicBezTo>
                    <a:pt x="24489" y="2705"/>
                    <a:pt x="23713" y="1114"/>
                    <a:pt x="2248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 name="Google Shape;475;p12"/>
            <p:cNvSpPr/>
            <p:nvPr/>
          </p:nvSpPr>
          <p:spPr>
            <a:xfrm>
              <a:off x="6184675" y="5063600"/>
              <a:ext cx="612700" cy="520700"/>
            </a:xfrm>
            <a:custGeom>
              <a:rect b="b" l="l" r="r" t="t"/>
              <a:pathLst>
                <a:path extrusionOk="0" h="20828" w="24508">
                  <a:moveTo>
                    <a:pt x="6107" y="0"/>
                  </a:moveTo>
                  <a:cubicBezTo>
                    <a:pt x="2745" y="0"/>
                    <a:pt x="20" y="2725"/>
                    <a:pt x="0" y="6087"/>
                  </a:cubicBezTo>
                  <a:lnTo>
                    <a:pt x="0" y="20828"/>
                  </a:lnTo>
                  <a:lnTo>
                    <a:pt x="239" y="20828"/>
                  </a:lnTo>
                  <a:lnTo>
                    <a:pt x="239" y="6207"/>
                  </a:lnTo>
                  <a:cubicBezTo>
                    <a:pt x="239" y="2885"/>
                    <a:pt x="2924" y="159"/>
                    <a:pt x="6246" y="159"/>
                  </a:cubicBezTo>
                  <a:lnTo>
                    <a:pt x="18480" y="159"/>
                  </a:lnTo>
                  <a:cubicBezTo>
                    <a:pt x="21802" y="159"/>
                    <a:pt x="24508" y="2885"/>
                    <a:pt x="24508" y="6207"/>
                  </a:cubicBezTo>
                  <a:lnTo>
                    <a:pt x="24508" y="6087"/>
                  </a:lnTo>
                  <a:cubicBezTo>
                    <a:pt x="24508" y="2725"/>
                    <a:pt x="21802" y="0"/>
                    <a:pt x="1844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12"/>
            <p:cNvSpPr/>
            <p:nvPr/>
          </p:nvSpPr>
          <p:spPr>
            <a:xfrm>
              <a:off x="5385475" y="5031275"/>
              <a:ext cx="650525" cy="553025"/>
            </a:xfrm>
            <a:custGeom>
              <a:rect b="b" l="l" r="r" t="t"/>
              <a:pathLst>
                <a:path extrusionOk="0" h="22121" w="26021">
                  <a:moveTo>
                    <a:pt x="6466" y="0"/>
                  </a:moveTo>
                  <a:cubicBezTo>
                    <a:pt x="2905" y="0"/>
                    <a:pt x="1" y="2885"/>
                    <a:pt x="1" y="6465"/>
                  </a:cubicBezTo>
                  <a:lnTo>
                    <a:pt x="1" y="22121"/>
                  </a:lnTo>
                  <a:lnTo>
                    <a:pt x="26020" y="22121"/>
                  </a:lnTo>
                  <a:lnTo>
                    <a:pt x="26020" y="6465"/>
                  </a:lnTo>
                  <a:cubicBezTo>
                    <a:pt x="26020" y="2904"/>
                    <a:pt x="2313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 name="Google Shape;477;p12"/>
            <p:cNvSpPr/>
            <p:nvPr/>
          </p:nvSpPr>
          <p:spPr>
            <a:xfrm>
              <a:off x="5422275" y="5063600"/>
              <a:ext cx="612725" cy="520700"/>
            </a:xfrm>
            <a:custGeom>
              <a:rect b="b" l="l" r="r" t="t"/>
              <a:pathLst>
                <a:path extrusionOk="0" h="20828" w="24509">
                  <a:moveTo>
                    <a:pt x="6088" y="0"/>
                  </a:moveTo>
                  <a:cubicBezTo>
                    <a:pt x="2726" y="0"/>
                    <a:pt x="1" y="2725"/>
                    <a:pt x="1" y="6087"/>
                  </a:cubicBezTo>
                  <a:lnTo>
                    <a:pt x="1" y="20828"/>
                  </a:lnTo>
                  <a:lnTo>
                    <a:pt x="24508" y="20828"/>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8" name="Google Shape;478;p12"/>
            <p:cNvSpPr/>
            <p:nvPr/>
          </p:nvSpPr>
          <p:spPr>
            <a:xfrm>
              <a:off x="5385475" y="5265000"/>
              <a:ext cx="134300" cy="319300"/>
            </a:xfrm>
            <a:custGeom>
              <a:rect b="b" l="l" r="r" t="t"/>
              <a:pathLst>
                <a:path extrusionOk="0" h="12772" w="5372">
                  <a:moveTo>
                    <a:pt x="1" y="1"/>
                  </a:moveTo>
                  <a:lnTo>
                    <a:pt x="1" y="12772"/>
                  </a:lnTo>
                  <a:lnTo>
                    <a:pt x="5372" y="12772"/>
                  </a:lnTo>
                  <a:lnTo>
                    <a:pt x="1492" y="1154"/>
                  </a:lnTo>
                  <a:cubicBezTo>
                    <a:pt x="1209" y="1303"/>
                    <a:pt x="996" y="1390"/>
                    <a:pt x="824" y="1390"/>
                  </a:cubicBezTo>
                  <a:cubicBezTo>
                    <a:pt x="465"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12"/>
            <p:cNvSpPr/>
            <p:nvPr/>
          </p:nvSpPr>
          <p:spPr>
            <a:xfrm>
              <a:off x="5422775" y="5102375"/>
              <a:ext cx="612225" cy="481925"/>
            </a:xfrm>
            <a:custGeom>
              <a:rect b="b" l="l" r="r" t="t"/>
              <a:pathLst>
                <a:path extrusionOk="0" h="19277" w="24489">
                  <a:moveTo>
                    <a:pt x="22479" y="1"/>
                  </a:moveTo>
                  <a:cubicBezTo>
                    <a:pt x="20013" y="1851"/>
                    <a:pt x="17267" y="3263"/>
                    <a:pt x="14323" y="4158"/>
                  </a:cubicBezTo>
                  <a:cubicBezTo>
                    <a:pt x="9629" y="5571"/>
                    <a:pt x="4456" y="5710"/>
                    <a:pt x="0" y="7659"/>
                  </a:cubicBezTo>
                  <a:lnTo>
                    <a:pt x="0" y="19277"/>
                  </a:lnTo>
                  <a:lnTo>
                    <a:pt x="24488" y="19277"/>
                  </a:lnTo>
                  <a:lnTo>
                    <a:pt x="24488" y="4536"/>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12"/>
            <p:cNvSpPr/>
            <p:nvPr/>
          </p:nvSpPr>
          <p:spPr>
            <a:xfrm>
              <a:off x="5422775" y="5063600"/>
              <a:ext cx="611725" cy="520700"/>
            </a:xfrm>
            <a:custGeom>
              <a:rect b="b" l="l" r="r" t="t"/>
              <a:pathLst>
                <a:path extrusionOk="0" h="20828" w="24469">
                  <a:moveTo>
                    <a:pt x="6068" y="0"/>
                  </a:moveTo>
                  <a:cubicBezTo>
                    <a:pt x="2706" y="0"/>
                    <a:pt x="0" y="2725"/>
                    <a:pt x="0" y="6087"/>
                  </a:cubicBezTo>
                  <a:lnTo>
                    <a:pt x="0" y="20828"/>
                  </a:lnTo>
                  <a:lnTo>
                    <a:pt x="199" y="20828"/>
                  </a:lnTo>
                  <a:lnTo>
                    <a:pt x="199" y="6207"/>
                  </a:lnTo>
                  <a:cubicBezTo>
                    <a:pt x="199" y="2885"/>
                    <a:pt x="2885" y="159"/>
                    <a:pt x="6207" y="159"/>
                  </a:cubicBezTo>
                  <a:lnTo>
                    <a:pt x="18441" y="159"/>
                  </a:lnTo>
                  <a:cubicBezTo>
                    <a:pt x="21763" y="159"/>
                    <a:pt x="24468" y="2885"/>
                    <a:pt x="24468" y="6207"/>
                  </a:cubicBezTo>
                  <a:lnTo>
                    <a:pt x="24468" y="6087"/>
                  </a:lnTo>
                  <a:cubicBezTo>
                    <a:pt x="2446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12"/>
            <p:cNvSpPr/>
            <p:nvPr/>
          </p:nvSpPr>
          <p:spPr>
            <a:xfrm>
              <a:off x="4622600" y="5031275"/>
              <a:ext cx="650500" cy="553025"/>
            </a:xfrm>
            <a:custGeom>
              <a:rect b="b" l="l" r="r" t="t"/>
              <a:pathLst>
                <a:path extrusionOk="0" h="22121" w="26020">
                  <a:moveTo>
                    <a:pt x="6465" y="0"/>
                  </a:moveTo>
                  <a:cubicBezTo>
                    <a:pt x="2904" y="0"/>
                    <a:pt x="0" y="2885"/>
                    <a:pt x="0" y="6465"/>
                  </a:cubicBezTo>
                  <a:lnTo>
                    <a:pt x="0" y="22121"/>
                  </a:lnTo>
                  <a:lnTo>
                    <a:pt x="26020" y="22121"/>
                  </a:lnTo>
                  <a:lnTo>
                    <a:pt x="26020" y="6465"/>
                  </a:lnTo>
                  <a:cubicBezTo>
                    <a:pt x="26020" y="2904"/>
                    <a:pt x="23135"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12"/>
            <p:cNvSpPr/>
            <p:nvPr/>
          </p:nvSpPr>
          <p:spPr>
            <a:xfrm>
              <a:off x="4659900" y="5063600"/>
              <a:ext cx="613200" cy="520700"/>
            </a:xfrm>
            <a:custGeom>
              <a:rect b="b" l="l" r="r" t="t"/>
              <a:pathLst>
                <a:path extrusionOk="0" h="20828" w="24528">
                  <a:moveTo>
                    <a:pt x="6087" y="0"/>
                  </a:moveTo>
                  <a:cubicBezTo>
                    <a:pt x="2745" y="0"/>
                    <a:pt x="0" y="2725"/>
                    <a:pt x="0" y="6087"/>
                  </a:cubicBezTo>
                  <a:lnTo>
                    <a:pt x="0" y="20828"/>
                  </a:lnTo>
                  <a:lnTo>
                    <a:pt x="24528" y="20828"/>
                  </a:lnTo>
                  <a:lnTo>
                    <a:pt x="24528" y="6087"/>
                  </a:lnTo>
                  <a:cubicBezTo>
                    <a:pt x="24528"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12"/>
            <p:cNvSpPr/>
            <p:nvPr/>
          </p:nvSpPr>
          <p:spPr>
            <a:xfrm>
              <a:off x="4622600" y="5265000"/>
              <a:ext cx="134300" cy="319300"/>
            </a:xfrm>
            <a:custGeom>
              <a:rect b="b" l="l" r="r" t="t"/>
              <a:pathLst>
                <a:path extrusionOk="0" h="12772" w="5372">
                  <a:moveTo>
                    <a:pt x="0" y="1"/>
                  </a:moveTo>
                  <a:lnTo>
                    <a:pt x="0" y="12772"/>
                  </a:lnTo>
                  <a:lnTo>
                    <a:pt x="5371" y="12772"/>
                  </a:lnTo>
                  <a:lnTo>
                    <a:pt x="1492" y="1154"/>
                  </a:lnTo>
                  <a:cubicBezTo>
                    <a:pt x="1215" y="1303"/>
                    <a:pt x="1007" y="1390"/>
                    <a:pt x="837" y="1390"/>
                  </a:cubicBezTo>
                  <a:cubicBezTo>
                    <a:pt x="483" y="1390"/>
                    <a:pt x="296"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 name="Google Shape;484;p12"/>
            <p:cNvSpPr/>
            <p:nvPr/>
          </p:nvSpPr>
          <p:spPr>
            <a:xfrm>
              <a:off x="4660875" y="5102375"/>
              <a:ext cx="612225" cy="481925"/>
            </a:xfrm>
            <a:custGeom>
              <a:rect b="b" l="l" r="r" t="t"/>
              <a:pathLst>
                <a:path extrusionOk="0" h="19277" w="24489">
                  <a:moveTo>
                    <a:pt x="22460" y="1"/>
                  </a:moveTo>
                  <a:cubicBezTo>
                    <a:pt x="20013" y="1851"/>
                    <a:pt x="17248" y="3263"/>
                    <a:pt x="14324" y="4158"/>
                  </a:cubicBezTo>
                  <a:cubicBezTo>
                    <a:pt x="9609" y="5571"/>
                    <a:pt x="4437" y="5710"/>
                    <a:pt x="1" y="7659"/>
                  </a:cubicBezTo>
                  <a:lnTo>
                    <a:pt x="1" y="19277"/>
                  </a:lnTo>
                  <a:lnTo>
                    <a:pt x="24489" y="19277"/>
                  </a:lnTo>
                  <a:lnTo>
                    <a:pt x="24489" y="4536"/>
                  </a:lnTo>
                  <a:cubicBezTo>
                    <a:pt x="24489" y="2706"/>
                    <a:pt x="23713" y="1115"/>
                    <a:pt x="2246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 name="Google Shape;485;p12"/>
            <p:cNvSpPr/>
            <p:nvPr/>
          </p:nvSpPr>
          <p:spPr>
            <a:xfrm>
              <a:off x="4659900" y="5063600"/>
              <a:ext cx="612700" cy="520700"/>
            </a:xfrm>
            <a:custGeom>
              <a:rect b="b" l="l" r="r" t="t"/>
              <a:pathLst>
                <a:path extrusionOk="0" h="20828" w="24508">
                  <a:moveTo>
                    <a:pt x="6107" y="0"/>
                  </a:moveTo>
                  <a:cubicBezTo>
                    <a:pt x="2745" y="0"/>
                    <a:pt x="40" y="2725"/>
                    <a:pt x="0" y="6087"/>
                  </a:cubicBezTo>
                  <a:lnTo>
                    <a:pt x="0" y="20828"/>
                  </a:lnTo>
                  <a:lnTo>
                    <a:pt x="239" y="20828"/>
                  </a:lnTo>
                  <a:lnTo>
                    <a:pt x="239" y="6207"/>
                  </a:lnTo>
                  <a:cubicBezTo>
                    <a:pt x="239" y="2885"/>
                    <a:pt x="2924" y="159"/>
                    <a:pt x="6246" y="159"/>
                  </a:cubicBezTo>
                  <a:lnTo>
                    <a:pt x="18480" y="159"/>
                  </a:lnTo>
                  <a:cubicBezTo>
                    <a:pt x="21783" y="159"/>
                    <a:pt x="24508" y="2885"/>
                    <a:pt x="24508" y="6207"/>
                  </a:cubicBezTo>
                  <a:lnTo>
                    <a:pt x="24508" y="6087"/>
                  </a:lnTo>
                  <a:cubicBezTo>
                    <a:pt x="24508"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 name="Google Shape;486;p12"/>
            <p:cNvSpPr/>
            <p:nvPr/>
          </p:nvSpPr>
          <p:spPr>
            <a:xfrm>
              <a:off x="3860700" y="5031275"/>
              <a:ext cx="650025" cy="553025"/>
            </a:xfrm>
            <a:custGeom>
              <a:rect b="b" l="l" r="r" t="t"/>
              <a:pathLst>
                <a:path extrusionOk="0" h="22121" w="26001">
                  <a:moveTo>
                    <a:pt x="6466" y="0"/>
                  </a:moveTo>
                  <a:cubicBezTo>
                    <a:pt x="2905" y="0"/>
                    <a:pt x="1" y="2885"/>
                    <a:pt x="1" y="6465"/>
                  </a:cubicBezTo>
                  <a:lnTo>
                    <a:pt x="1" y="22121"/>
                  </a:lnTo>
                  <a:lnTo>
                    <a:pt x="26000" y="22121"/>
                  </a:lnTo>
                  <a:lnTo>
                    <a:pt x="26000" y="6465"/>
                  </a:lnTo>
                  <a:cubicBezTo>
                    <a:pt x="26000" y="2904"/>
                    <a:pt x="2311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 name="Google Shape;487;p12"/>
            <p:cNvSpPr/>
            <p:nvPr/>
          </p:nvSpPr>
          <p:spPr>
            <a:xfrm>
              <a:off x="3897000" y="5063600"/>
              <a:ext cx="613225" cy="520700"/>
            </a:xfrm>
            <a:custGeom>
              <a:rect b="b" l="l" r="r" t="t"/>
              <a:pathLst>
                <a:path extrusionOk="0" h="20828" w="24529">
                  <a:moveTo>
                    <a:pt x="6108" y="0"/>
                  </a:moveTo>
                  <a:cubicBezTo>
                    <a:pt x="2746" y="0"/>
                    <a:pt x="1" y="2725"/>
                    <a:pt x="1" y="6087"/>
                  </a:cubicBezTo>
                  <a:lnTo>
                    <a:pt x="1" y="20828"/>
                  </a:lnTo>
                  <a:lnTo>
                    <a:pt x="24528" y="20828"/>
                  </a:lnTo>
                  <a:lnTo>
                    <a:pt x="24528" y="6087"/>
                  </a:lnTo>
                  <a:cubicBezTo>
                    <a:pt x="24528" y="2725"/>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 name="Google Shape;488;p12"/>
            <p:cNvSpPr/>
            <p:nvPr/>
          </p:nvSpPr>
          <p:spPr>
            <a:xfrm>
              <a:off x="3860700" y="5265000"/>
              <a:ext cx="134300" cy="319300"/>
            </a:xfrm>
            <a:custGeom>
              <a:rect b="b" l="l" r="r" t="t"/>
              <a:pathLst>
                <a:path extrusionOk="0" h="12772" w="5372">
                  <a:moveTo>
                    <a:pt x="1" y="1"/>
                  </a:moveTo>
                  <a:lnTo>
                    <a:pt x="1" y="12772"/>
                  </a:lnTo>
                  <a:lnTo>
                    <a:pt x="5372" y="12772"/>
                  </a:lnTo>
                  <a:lnTo>
                    <a:pt x="1493" y="1154"/>
                  </a:lnTo>
                  <a:cubicBezTo>
                    <a:pt x="1209" y="1303"/>
                    <a:pt x="996" y="1390"/>
                    <a:pt x="824" y="1390"/>
                  </a:cubicBezTo>
                  <a:cubicBezTo>
                    <a:pt x="465"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 name="Google Shape;489;p12"/>
            <p:cNvSpPr/>
            <p:nvPr/>
          </p:nvSpPr>
          <p:spPr>
            <a:xfrm>
              <a:off x="3898000" y="5102375"/>
              <a:ext cx="612225" cy="481925"/>
            </a:xfrm>
            <a:custGeom>
              <a:rect b="b" l="l" r="r" t="t"/>
              <a:pathLst>
                <a:path extrusionOk="0" h="19277" w="24489">
                  <a:moveTo>
                    <a:pt x="22479" y="1"/>
                  </a:moveTo>
                  <a:cubicBezTo>
                    <a:pt x="20013" y="1851"/>
                    <a:pt x="17247" y="3263"/>
                    <a:pt x="14323" y="4158"/>
                  </a:cubicBezTo>
                  <a:cubicBezTo>
                    <a:pt x="9629" y="5571"/>
                    <a:pt x="4456" y="5710"/>
                    <a:pt x="1" y="7659"/>
                  </a:cubicBezTo>
                  <a:lnTo>
                    <a:pt x="1" y="19277"/>
                  </a:lnTo>
                  <a:lnTo>
                    <a:pt x="24488" y="19277"/>
                  </a:lnTo>
                  <a:lnTo>
                    <a:pt x="24488" y="4536"/>
                  </a:lnTo>
                  <a:cubicBezTo>
                    <a:pt x="24488"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 name="Google Shape;490;p12"/>
            <p:cNvSpPr/>
            <p:nvPr/>
          </p:nvSpPr>
          <p:spPr>
            <a:xfrm>
              <a:off x="3898000" y="5063600"/>
              <a:ext cx="612225" cy="520700"/>
            </a:xfrm>
            <a:custGeom>
              <a:rect b="b" l="l" r="r" t="t"/>
              <a:pathLst>
                <a:path extrusionOk="0" h="20828" w="24489">
                  <a:moveTo>
                    <a:pt x="6088" y="0"/>
                  </a:moveTo>
                  <a:cubicBezTo>
                    <a:pt x="2726" y="0"/>
                    <a:pt x="1" y="2725"/>
                    <a:pt x="1" y="6087"/>
                  </a:cubicBezTo>
                  <a:lnTo>
                    <a:pt x="1" y="20828"/>
                  </a:lnTo>
                  <a:lnTo>
                    <a:pt x="219" y="20828"/>
                  </a:lnTo>
                  <a:lnTo>
                    <a:pt x="219" y="6207"/>
                  </a:lnTo>
                  <a:cubicBezTo>
                    <a:pt x="219" y="2885"/>
                    <a:pt x="2905" y="159"/>
                    <a:pt x="6247" y="159"/>
                  </a:cubicBezTo>
                  <a:lnTo>
                    <a:pt x="18481" y="159"/>
                  </a:lnTo>
                  <a:cubicBezTo>
                    <a:pt x="21783" y="159"/>
                    <a:pt x="24488" y="2885"/>
                    <a:pt x="24488" y="6207"/>
                  </a:cubicBez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91" name="Google Shape;491;p12"/>
          <p:cNvSpPr txBox="1"/>
          <p:nvPr>
            <p:ph type="title"/>
          </p:nvPr>
        </p:nvSpPr>
        <p:spPr>
          <a:xfrm>
            <a:off x="720000" y="604879"/>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92" name="Google Shape;492;p12"/>
          <p:cNvSpPr txBox="1"/>
          <p:nvPr>
            <p:ph idx="1" type="body"/>
          </p:nvPr>
        </p:nvSpPr>
        <p:spPr>
          <a:xfrm>
            <a:off x="720000" y="1112700"/>
            <a:ext cx="7387800" cy="5727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SzPts val="1400"/>
              <a:buAutoNum type="arabicPeriod"/>
              <a:defRPr sz="1200"/>
            </a:lvl1pPr>
            <a:lvl2pPr indent="-317500" lvl="1" marL="914400" algn="l">
              <a:lnSpc>
                <a:spcPct val="100000"/>
              </a:lnSpc>
              <a:spcBef>
                <a:spcPts val="0"/>
              </a:spcBef>
              <a:spcAft>
                <a:spcPts val="0"/>
              </a:spcAft>
              <a:buSzPts val="1400"/>
              <a:buAutoNum type="alphaLcPeriod"/>
              <a:defRPr/>
            </a:lvl2pPr>
            <a:lvl3pPr indent="-317500" lvl="2" marL="1371600" algn="l">
              <a:lnSpc>
                <a:spcPct val="100000"/>
              </a:lnSpc>
              <a:spcBef>
                <a:spcPts val="0"/>
              </a:spcBef>
              <a:spcAft>
                <a:spcPts val="0"/>
              </a:spcAft>
              <a:buSzPts val="1400"/>
              <a:buAutoNum type="romanLcPeriod"/>
              <a:defRPr/>
            </a:lvl3pPr>
            <a:lvl4pPr indent="-317500" lvl="3" marL="1828800" algn="l">
              <a:lnSpc>
                <a:spcPct val="100000"/>
              </a:lnSpc>
              <a:spcBef>
                <a:spcPts val="0"/>
              </a:spcBef>
              <a:spcAft>
                <a:spcPts val="0"/>
              </a:spcAft>
              <a:buSzPts val="1400"/>
              <a:buAutoNum type="arabicPeriod"/>
              <a:defRPr/>
            </a:lvl4pPr>
            <a:lvl5pPr indent="-317500" lvl="4" marL="2286000" algn="l">
              <a:lnSpc>
                <a:spcPct val="100000"/>
              </a:lnSpc>
              <a:spcBef>
                <a:spcPts val="0"/>
              </a:spcBef>
              <a:spcAft>
                <a:spcPts val="0"/>
              </a:spcAft>
              <a:buSzPts val="1400"/>
              <a:buAutoNum type="alphaLcPeriod"/>
              <a:defRPr/>
            </a:lvl5pPr>
            <a:lvl6pPr indent="-317500" lvl="5" marL="2743200" algn="l">
              <a:lnSpc>
                <a:spcPct val="100000"/>
              </a:lnSpc>
              <a:spcBef>
                <a:spcPts val="0"/>
              </a:spcBef>
              <a:spcAft>
                <a:spcPts val="0"/>
              </a:spcAft>
              <a:buSzPts val="1400"/>
              <a:buAutoNum type="romanLcPeriod"/>
              <a:defRPr/>
            </a:lvl6pPr>
            <a:lvl7pPr indent="-317500" lvl="6" marL="3200400" algn="l">
              <a:lnSpc>
                <a:spcPct val="100000"/>
              </a:lnSpc>
              <a:spcBef>
                <a:spcPts val="0"/>
              </a:spcBef>
              <a:spcAft>
                <a:spcPts val="0"/>
              </a:spcAft>
              <a:buSzPts val="1400"/>
              <a:buAutoNum type="arabicPeriod"/>
              <a:defRPr/>
            </a:lvl7pPr>
            <a:lvl8pPr indent="-317500" lvl="7" marL="3657600" algn="l">
              <a:lnSpc>
                <a:spcPct val="100000"/>
              </a:lnSpc>
              <a:spcBef>
                <a:spcPts val="0"/>
              </a:spcBef>
              <a:spcAft>
                <a:spcPts val="0"/>
              </a:spcAft>
              <a:buSzPts val="1400"/>
              <a:buAutoNum type="alphaLcPeriod"/>
              <a:defRPr/>
            </a:lvl8pPr>
            <a:lvl9pPr indent="-317500" lvl="8" marL="4114800" algn="l">
              <a:lnSpc>
                <a:spcPct val="100000"/>
              </a:lnSpc>
              <a:spcBef>
                <a:spcPts val="0"/>
              </a:spcBef>
              <a:spcAft>
                <a:spcPts val="0"/>
              </a:spcAft>
              <a:buSzPts val="1400"/>
              <a:buAutoNum type="romanLcPeriod"/>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4">
  <p:cSld name="CUSTOM_17">
    <p:spTree>
      <p:nvGrpSpPr>
        <p:cNvPr id="3179" name="Shape 3179"/>
        <p:cNvGrpSpPr/>
        <p:nvPr/>
      </p:nvGrpSpPr>
      <p:grpSpPr>
        <a:xfrm>
          <a:off x="0" y="0"/>
          <a:ext cx="0" cy="0"/>
          <a:chOff x="0" y="0"/>
          <a:chExt cx="0" cy="0"/>
        </a:xfrm>
      </p:grpSpPr>
      <p:sp>
        <p:nvSpPr>
          <p:cNvPr id="3180" name="Google Shape;3180;p30"/>
          <p:cNvSpPr/>
          <p:nvPr/>
        </p:nvSpPr>
        <p:spPr>
          <a:xfrm>
            <a:off x="-7175" y="3543775"/>
            <a:ext cx="9158700" cy="16299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181" name="Google Shape;3181;p30"/>
          <p:cNvGrpSpPr/>
          <p:nvPr/>
        </p:nvGrpSpPr>
        <p:grpSpPr>
          <a:xfrm>
            <a:off x="4731051" y="3680128"/>
            <a:ext cx="3319678" cy="1513282"/>
            <a:chOff x="1951575" y="2613150"/>
            <a:chExt cx="3658450" cy="2837050"/>
          </a:xfrm>
        </p:grpSpPr>
        <p:sp>
          <p:nvSpPr>
            <p:cNvPr id="3182" name="Google Shape;3182;p30"/>
            <p:cNvSpPr/>
            <p:nvPr/>
          </p:nvSpPr>
          <p:spPr>
            <a:xfrm>
              <a:off x="1951575" y="2613150"/>
              <a:ext cx="3658450" cy="2837050"/>
            </a:xfrm>
            <a:custGeom>
              <a:rect b="b" l="l" r="r" t="t"/>
              <a:pathLst>
                <a:path extrusionOk="0" h="113482" w="146338">
                  <a:moveTo>
                    <a:pt x="51403" y="0"/>
                  </a:moveTo>
                  <a:lnTo>
                    <a:pt x="0" y="113482"/>
                  </a:lnTo>
                  <a:lnTo>
                    <a:pt x="146338" y="113482"/>
                  </a:lnTo>
                  <a:lnTo>
                    <a:pt x="99971"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3" name="Google Shape;3183;p30"/>
            <p:cNvSpPr/>
            <p:nvPr/>
          </p:nvSpPr>
          <p:spPr>
            <a:xfrm>
              <a:off x="2161725" y="2613150"/>
              <a:ext cx="1188375" cy="2837050"/>
            </a:xfrm>
            <a:custGeom>
              <a:rect b="b" l="l" r="r" t="t"/>
              <a:pathLst>
                <a:path extrusionOk="0" fill="none" h="113482" w="47535">
                  <a:moveTo>
                    <a:pt x="47534" y="0"/>
                  </a:moveTo>
                  <a:lnTo>
                    <a:pt x="0" y="113482"/>
                  </a:lnTo>
                </a:path>
              </a:pathLst>
            </a:custGeom>
            <a:noFill/>
            <a:ln cap="flat" cmpd="sng" w="10850">
              <a:solidFill>
                <a:schemeClr val="accent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4" name="Google Shape;3184;p30"/>
            <p:cNvSpPr/>
            <p:nvPr/>
          </p:nvSpPr>
          <p:spPr>
            <a:xfrm>
              <a:off x="4330775" y="2613150"/>
              <a:ext cx="1104975" cy="2837050"/>
            </a:xfrm>
            <a:custGeom>
              <a:rect b="b" l="l" r="r" t="t"/>
              <a:pathLst>
                <a:path extrusionOk="0" fill="none" h="113482" w="44199">
                  <a:moveTo>
                    <a:pt x="0" y="0"/>
                  </a:moveTo>
                  <a:lnTo>
                    <a:pt x="44198" y="113482"/>
                  </a:lnTo>
                </a:path>
              </a:pathLst>
            </a:custGeom>
            <a:noFill/>
            <a:ln cap="flat" cmpd="sng" w="10850">
              <a:solidFill>
                <a:schemeClr val="accent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85" name="Google Shape;3185;p30"/>
          <p:cNvGrpSpPr/>
          <p:nvPr/>
        </p:nvGrpSpPr>
        <p:grpSpPr>
          <a:xfrm flipH="1">
            <a:off x="2676375" y="387375"/>
            <a:ext cx="6477200" cy="4366413"/>
            <a:chOff x="-1323575" y="346100"/>
            <a:chExt cx="6477200" cy="4366413"/>
          </a:xfrm>
        </p:grpSpPr>
        <p:sp>
          <p:nvSpPr>
            <p:cNvPr id="3186" name="Google Shape;3186;p30"/>
            <p:cNvSpPr/>
            <p:nvPr/>
          </p:nvSpPr>
          <p:spPr>
            <a:xfrm>
              <a:off x="-1323575" y="346100"/>
              <a:ext cx="6345125" cy="4202000"/>
            </a:xfrm>
            <a:custGeom>
              <a:rect b="b" l="l" r="r" t="t"/>
              <a:pathLst>
                <a:path extrusionOk="0" h="168080" w="253805">
                  <a:moveTo>
                    <a:pt x="253805" y="162914"/>
                  </a:moveTo>
                  <a:lnTo>
                    <a:pt x="574" y="0"/>
                  </a:lnTo>
                  <a:lnTo>
                    <a:pt x="0" y="131708"/>
                  </a:lnTo>
                  <a:lnTo>
                    <a:pt x="246631" y="168080"/>
                  </a:lnTo>
                  <a:close/>
                </a:path>
              </a:pathLst>
            </a:custGeom>
            <a:gradFill>
              <a:gsLst>
                <a:gs pos="0">
                  <a:srgbClr val="FFF6DB">
                    <a:alpha val="1568"/>
                  </a:srgbClr>
                </a:gs>
                <a:gs pos="100000">
                  <a:srgbClr val="FAD25C">
                    <a:alpha val="29019"/>
                  </a:srgbClr>
                </a:gs>
              </a:gsLst>
              <a:lin ang="18900044" scaled="0"/>
            </a:gradFill>
            <a:ln>
              <a:noFill/>
            </a:ln>
          </p:spPr>
        </p:sp>
        <p:grpSp>
          <p:nvGrpSpPr>
            <p:cNvPr id="3187" name="Google Shape;3187;p30"/>
            <p:cNvGrpSpPr/>
            <p:nvPr/>
          </p:nvGrpSpPr>
          <p:grpSpPr>
            <a:xfrm flipH="1">
              <a:off x="4793350" y="4364763"/>
              <a:ext cx="360275" cy="347750"/>
              <a:chOff x="1618825" y="2930900"/>
              <a:chExt cx="360275" cy="347750"/>
            </a:xfrm>
          </p:grpSpPr>
          <p:sp>
            <p:nvSpPr>
              <p:cNvPr id="3188" name="Google Shape;3188;p30"/>
              <p:cNvSpPr/>
              <p:nvPr/>
            </p:nvSpPr>
            <p:spPr>
              <a:xfrm>
                <a:off x="1670525" y="2930900"/>
                <a:ext cx="308575" cy="281975"/>
              </a:xfrm>
              <a:custGeom>
                <a:rect b="b" l="l" r="r" t="t"/>
                <a:pathLst>
                  <a:path extrusionOk="0" h="11279" w="12343">
                    <a:moveTo>
                      <a:pt x="4663" y="0"/>
                    </a:moveTo>
                    <a:cubicBezTo>
                      <a:pt x="4463" y="0"/>
                      <a:pt x="4317" y="54"/>
                      <a:pt x="4237" y="166"/>
                    </a:cubicBezTo>
                    <a:lnTo>
                      <a:pt x="1735" y="3302"/>
                    </a:lnTo>
                    <a:cubicBezTo>
                      <a:pt x="1" y="5403"/>
                      <a:pt x="368" y="8506"/>
                      <a:pt x="2503" y="10207"/>
                    </a:cubicBezTo>
                    <a:cubicBezTo>
                      <a:pt x="3408" y="10929"/>
                      <a:pt x="4483" y="11278"/>
                      <a:pt x="5552" y="11278"/>
                    </a:cubicBezTo>
                    <a:cubicBezTo>
                      <a:pt x="7002" y="11278"/>
                      <a:pt x="8442" y="10635"/>
                      <a:pt x="9441" y="9406"/>
                    </a:cubicBezTo>
                    <a:lnTo>
                      <a:pt x="11943" y="6304"/>
                    </a:lnTo>
                    <a:cubicBezTo>
                      <a:pt x="12343" y="5737"/>
                      <a:pt x="10975" y="3902"/>
                      <a:pt x="8840" y="2234"/>
                    </a:cubicBezTo>
                    <a:cubicBezTo>
                      <a:pt x="7156" y="871"/>
                      <a:pt x="5472" y="0"/>
                      <a:pt x="466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89" name="Google Shape;3189;p30"/>
              <p:cNvSpPr/>
              <p:nvPr/>
            </p:nvSpPr>
            <p:spPr>
              <a:xfrm>
                <a:off x="1703050" y="3050950"/>
                <a:ext cx="270225" cy="161925"/>
              </a:xfrm>
              <a:custGeom>
                <a:rect b="b" l="l" r="r" t="t"/>
                <a:pathLst>
                  <a:path extrusionOk="0" h="6477" w="10809">
                    <a:moveTo>
                      <a:pt x="10108" y="1"/>
                    </a:moveTo>
                    <a:lnTo>
                      <a:pt x="10108" y="1"/>
                    </a:lnTo>
                    <a:cubicBezTo>
                      <a:pt x="10375" y="435"/>
                      <a:pt x="10475" y="835"/>
                      <a:pt x="10308" y="1035"/>
                    </a:cubicBezTo>
                    <a:lnTo>
                      <a:pt x="7806" y="4171"/>
                    </a:lnTo>
                    <a:cubicBezTo>
                      <a:pt x="6827" y="5380"/>
                      <a:pt x="5384" y="6026"/>
                      <a:pt x="3929" y="6026"/>
                    </a:cubicBezTo>
                    <a:cubicBezTo>
                      <a:pt x="2855" y="6026"/>
                      <a:pt x="1774" y="5674"/>
                      <a:pt x="868" y="4938"/>
                    </a:cubicBezTo>
                    <a:cubicBezTo>
                      <a:pt x="534" y="4671"/>
                      <a:pt x="268" y="4371"/>
                      <a:pt x="1" y="4037"/>
                    </a:cubicBezTo>
                    <a:lnTo>
                      <a:pt x="1" y="4037"/>
                    </a:lnTo>
                    <a:cubicBezTo>
                      <a:pt x="301" y="4537"/>
                      <a:pt x="701" y="5038"/>
                      <a:pt x="1168" y="5405"/>
                    </a:cubicBezTo>
                    <a:cubicBezTo>
                      <a:pt x="2074" y="6127"/>
                      <a:pt x="3148" y="6476"/>
                      <a:pt x="4215" y="6476"/>
                    </a:cubicBezTo>
                    <a:cubicBezTo>
                      <a:pt x="5661" y="6476"/>
                      <a:pt x="7094" y="5833"/>
                      <a:pt x="8073" y="4604"/>
                    </a:cubicBezTo>
                    <a:lnTo>
                      <a:pt x="10575" y="1502"/>
                    </a:lnTo>
                    <a:cubicBezTo>
                      <a:pt x="10808" y="1235"/>
                      <a:pt x="10575" y="635"/>
                      <a:pt x="1010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0" name="Google Shape;3190;p30"/>
              <p:cNvSpPr/>
              <p:nvPr/>
            </p:nvSpPr>
            <p:spPr>
              <a:xfrm>
                <a:off x="1783100" y="2944200"/>
                <a:ext cx="177675" cy="133475"/>
              </a:xfrm>
              <a:custGeom>
                <a:rect b="b" l="l" r="r" t="t"/>
                <a:pathLst>
                  <a:path extrusionOk="0" h="5339" w="7107">
                    <a:moveTo>
                      <a:pt x="740" y="1"/>
                    </a:moveTo>
                    <a:cubicBezTo>
                      <a:pt x="573" y="1"/>
                      <a:pt x="446" y="44"/>
                      <a:pt x="368" y="135"/>
                    </a:cubicBezTo>
                    <a:cubicBezTo>
                      <a:pt x="1" y="602"/>
                      <a:pt x="1168" y="2103"/>
                      <a:pt x="2936" y="3504"/>
                    </a:cubicBezTo>
                    <a:cubicBezTo>
                      <a:pt x="4333" y="4605"/>
                      <a:pt x="5708" y="5339"/>
                      <a:pt x="6400" y="5339"/>
                    </a:cubicBezTo>
                    <a:cubicBezTo>
                      <a:pt x="6567" y="5339"/>
                      <a:pt x="6695" y="5296"/>
                      <a:pt x="6772" y="5205"/>
                    </a:cubicBezTo>
                    <a:cubicBezTo>
                      <a:pt x="7106" y="4805"/>
                      <a:pt x="5972" y="3237"/>
                      <a:pt x="4204" y="1836"/>
                    </a:cubicBezTo>
                    <a:cubicBezTo>
                      <a:pt x="2807" y="734"/>
                      <a:pt x="1432" y="1"/>
                      <a:pt x="7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1" name="Google Shape;3191;p30"/>
              <p:cNvSpPr/>
              <p:nvPr/>
            </p:nvSpPr>
            <p:spPr>
              <a:xfrm>
                <a:off x="1783100" y="2945050"/>
                <a:ext cx="171000" cy="134050"/>
              </a:xfrm>
              <a:custGeom>
                <a:rect b="b" l="l" r="r" t="t"/>
                <a:pathLst>
                  <a:path extrusionOk="0" h="5362" w="6840">
                    <a:moveTo>
                      <a:pt x="568" y="1"/>
                    </a:moveTo>
                    <a:cubicBezTo>
                      <a:pt x="468" y="1"/>
                      <a:pt x="435" y="67"/>
                      <a:pt x="401" y="134"/>
                    </a:cubicBezTo>
                    <a:cubicBezTo>
                      <a:pt x="1" y="601"/>
                      <a:pt x="1168" y="2102"/>
                      <a:pt x="2936" y="3503"/>
                    </a:cubicBezTo>
                    <a:cubicBezTo>
                      <a:pt x="4336" y="4660"/>
                      <a:pt x="5757" y="5362"/>
                      <a:pt x="6429" y="5362"/>
                    </a:cubicBezTo>
                    <a:cubicBezTo>
                      <a:pt x="6590" y="5362"/>
                      <a:pt x="6708" y="5321"/>
                      <a:pt x="6772" y="5238"/>
                    </a:cubicBezTo>
                    <a:cubicBezTo>
                      <a:pt x="6839" y="5071"/>
                      <a:pt x="6806" y="4804"/>
                      <a:pt x="6672" y="4504"/>
                    </a:cubicBezTo>
                    <a:cubicBezTo>
                      <a:pt x="6619" y="4519"/>
                      <a:pt x="6557" y="4527"/>
                      <a:pt x="6487" y="4527"/>
                    </a:cubicBezTo>
                    <a:cubicBezTo>
                      <a:pt x="5815" y="4527"/>
                      <a:pt x="4423" y="3817"/>
                      <a:pt x="3003" y="2669"/>
                    </a:cubicBezTo>
                    <a:cubicBezTo>
                      <a:pt x="1802" y="1735"/>
                      <a:pt x="902" y="734"/>
                      <a:pt x="56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2" name="Google Shape;3192;p30"/>
              <p:cNvSpPr/>
              <p:nvPr/>
            </p:nvSpPr>
            <p:spPr>
              <a:xfrm>
                <a:off x="1619650" y="3249425"/>
                <a:ext cx="311100" cy="28400"/>
              </a:xfrm>
              <a:custGeom>
                <a:rect b="b" l="l" r="r" t="t"/>
                <a:pathLst>
                  <a:path extrusionOk="0" h="1136" w="12444">
                    <a:moveTo>
                      <a:pt x="6205" y="1"/>
                    </a:moveTo>
                    <a:cubicBezTo>
                      <a:pt x="2770" y="1"/>
                      <a:pt x="1" y="201"/>
                      <a:pt x="1" y="501"/>
                    </a:cubicBezTo>
                    <a:lnTo>
                      <a:pt x="1" y="1135"/>
                    </a:lnTo>
                    <a:lnTo>
                      <a:pt x="12443" y="1135"/>
                    </a:lnTo>
                    <a:lnTo>
                      <a:pt x="12443" y="501"/>
                    </a:lnTo>
                    <a:cubicBezTo>
                      <a:pt x="12443" y="201"/>
                      <a:pt x="9641" y="1"/>
                      <a:pt x="620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3" name="Google Shape;3193;p30"/>
              <p:cNvSpPr/>
              <p:nvPr/>
            </p:nvSpPr>
            <p:spPr>
              <a:xfrm>
                <a:off x="1618825" y="3264450"/>
                <a:ext cx="311075" cy="14200"/>
              </a:xfrm>
              <a:custGeom>
                <a:rect b="b" l="l" r="r" t="t"/>
                <a:pathLst>
                  <a:path extrusionOk="0" h="568" w="12443">
                    <a:moveTo>
                      <a:pt x="1" y="0"/>
                    </a:moveTo>
                    <a:lnTo>
                      <a:pt x="1" y="567"/>
                    </a:lnTo>
                    <a:lnTo>
                      <a:pt x="12443" y="567"/>
                    </a:lnTo>
                    <a:lnTo>
                      <a:pt x="1244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4" name="Google Shape;3194;p30"/>
              <p:cNvSpPr/>
              <p:nvPr/>
            </p:nvSpPr>
            <p:spPr>
              <a:xfrm>
                <a:off x="1705550" y="3136850"/>
                <a:ext cx="80925" cy="115100"/>
              </a:xfrm>
              <a:custGeom>
                <a:rect b="b" l="l" r="r" t="t"/>
                <a:pathLst>
                  <a:path extrusionOk="0" fill="none" h="4604" w="3237">
                    <a:moveTo>
                      <a:pt x="1602" y="4604"/>
                    </a:moveTo>
                    <a:cubicBezTo>
                      <a:pt x="1602" y="4604"/>
                      <a:pt x="1" y="1669"/>
                      <a:pt x="3236" y="1"/>
                    </a:cubicBezTo>
                  </a:path>
                </a:pathLst>
              </a:custGeom>
              <a:solidFill>
                <a:schemeClr val="lt1"/>
              </a:solidFill>
              <a:ln cap="rnd" cmpd="sng" w="22525">
                <a:solidFill>
                  <a:schemeClr val="lt1"/>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5" name="Google Shape;3195;p30"/>
              <p:cNvSpPr/>
              <p:nvPr/>
            </p:nvSpPr>
            <p:spPr>
              <a:xfrm>
                <a:off x="1691375" y="3016775"/>
                <a:ext cx="55900" cy="107600"/>
              </a:xfrm>
              <a:custGeom>
                <a:rect b="b" l="l" r="r" t="t"/>
                <a:pathLst>
                  <a:path extrusionOk="0" h="4304" w="2236">
                    <a:moveTo>
                      <a:pt x="2236" y="0"/>
                    </a:moveTo>
                    <a:lnTo>
                      <a:pt x="2236" y="0"/>
                    </a:lnTo>
                    <a:cubicBezTo>
                      <a:pt x="568" y="601"/>
                      <a:pt x="1" y="2769"/>
                      <a:pt x="601" y="4303"/>
                    </a:cubicBezTo>
                    <a:cubicBezTo>
                      <a:pt x="568" y="2702"/>
                      <a:pt x="901" y="1034"/>
                      <a:pt x="223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3196" name="Google Shape;3196;p30"/>
          <p:cNvGrpSpPr/>
          <p:nvPr/>
        </p:nvGrpSpPr>
        <p:grpSpPr>
          <a:xfrm flipH="1">
            <a:off x="1291200" y="-695850"/>
            <a:ext cx="8077575" cy="5747913"/>
            <a:chOff x="-97475" y="-719175"/>
            <a:chExt cx="8077575" cy="5747913"/>
          </a:xfrm>
        </p:grpSpPr>
        <p:sp>
          <p:nvSpPr>
            <p:cNvPr id="3197" name="Google Shape;3197;p30"/>
            <p:cNvSpPr/>
            <p:nvPr/>
          </p:nvSpPr>
          <p:spPr>
            <a:xfrm>
              <a:off x="-97475" y="-719175"/>
              <a:ext cx="7816800" cy="5460950"/>
            </a:xfrm>
            <a:custGeom>
              <a:rect b="b" l="l" r="r" t="t"/>
              <a:pathLst>
                <a:path extrusionOk="0" h="218438" w="312672">
                  <a:moveTo>
                    <a:pt x="312672" y="208242"/>
                  </a:moveTo>
                  <a:lnTo>
                    <a:pt x="0" y="0"/>
                  </a:lnTo>
                  <a:lnTo>
                    <a:pt x="3612" y="140676"/>
                  </a:lnTo>
                  <a:lnTo>
                    <a:pt x="304905" y="218438"/>
                  </a:lnTo>
                  <a:close/>
                </a:path>
              </a:pathLst>
            </a:custGeom>
            <a:gradFill>
              <a:gsLst>
                <a:gs pos="0">
                  <a:srgbClr val="FFF6DB">
                    <a:alpha val="1568"/>
                  </a:srgbClr>
                </a:gs>
                <a:gs pos="100000">
                  <a:srgbClr val="FAD25C">
                    <a:alpha val="29019"/>
                  </a:srgbClr>
                </a:gs>
              </a:gsLst>
              <a:lin ang="18900044" scaled="0"/>
            </a:gradFill>
            <a:ln>
              <a:noFill/>
            </a:ln>
          </p:spPr>
        </p:sp>
        <p:grpSp>
          <p:nvGrpSpPr>
            <p:cNvPr id="3198" name="Google Shape;3198;p30"/>
            <p:cNvGrpSpPr/>
            <p:nvPr/>
          </p:nvGrpSpPr>
          <p:grpSpPr>
            <a:xfrm flipH="1">
              <a:off x="7387975" y="4456863"/>
              <a:ext cx="592125" cy="571875"/>
              <a:chOff x="1378650" y="3847600"/>
              <a:chExt cx="592125" cy="571875"/>
            </a:xfrm>
          </p:grpSpPr>
          <p:sp>
            <p:nvSpPr>
              <p:cNvPr id="3199" name="Google Shape;3199;p30"/>
              <p:cNvSpPr/>
              <p:nvPr/>
            </p:nvSpPr>
            <p:spPr>
              <a:xfrm>
                <a:off x="1463725" y="3847600"/>
                <a:ext cx="507050" cy="464750"/>
              </a:xfrm>
              <a:custGeom>
                <a:rect b="b" l="l" r="r" t="t"/>
                <a:pathLst>
                  <a:path extrusionOk="0" h="18590" w="20282">
                    <a:moveTo>
                      <a:pt x="7602" y="0"/>
                    </a:moveTo>
                    <a:cubicBezTo>
                      <a:pt x="7280" y="0"/>
                      <a:pt x="7041" y="83"/>
                      <a:pt x="6905" y="258"/>
                    </a:cubicBezTo>
                    <a:lnTo>
                      <a:pt x="2769" y="5428"/>
                    </a:lnTo>
                    <a:cubicBezTo>
                      <a:pt x="0" y="8931"/>
                      <a:pt x="567" y="14034"/>
                      <a:pt x="4070" y="16836"/>
                    </a:cubicBezTo>
                    <a:cubicBezTo>
                      <a:pt x="5561" y="18016"/>
                      <a:pt x="7343" y="18590"/>
                      <a:pt x="9112" y="18590"/>
                    </a:cubicBezTo>
                    <a:cubicBezTo>
                      <a:pt x="11496" y="18590"/>
                      <a:pt x="13855" y="17546"/>
                      <a:pt x="15445" y="15535"/>
                    </a:cubicBezTo>
                    <a:lnTo>
                      <a:pt x="19581" y="10365"/>
                    </a:lnTo>
                    <a:cubicBezTo>
                      <a:pt x="20281" y="9431"/>
                      <a:pt x="18046" y="6496"/>
                      <a:pt x="14544" y="3694"/>
                    </a:cubicBezTo>
                    <a:cubicBezTo>
                      <a:pt x="11721" y="1435"/>
                      <a:pt x="8941" y="0"/>
                      <a:pt x="760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0" name="Google Shape;3200;p30"/>
              <p:cNvSpPr/>
              <p:nvPr/>
            </p:nvSpPr>
            <p:spPr>
              <a:xfrm>
                <a:off x="1516250" y="4045000"/>
                <a:ext cx="445350" cy="267350"/>
              </a:xfrm>
              <a:custGeom>
                <a:rect b="b" l="l" r="r" t="t"/>
                <a:pathLst>
                  <a:path extrusionOk="0" h="10694" w="17814">
                    <a:moveTo>
                      <a:pt x="16646" y="1"/>
                    </a:moveTo>
                    <a:lnTo>
                      <a:pt x="16646" y="1"/>
                    </a:lnTo>
                    <a:cubicBezTo>
                      <a:pt x="17113" y="801"/>
                      <a:pt x="17246" y="1368"/>
                      <a:pt x="16979" y="1702"/>
                    </a:cubicBezTo>
                    <a:lnTo>
                      <a:pt x="12843" y="6872"/>
                    </a:lnTo>
                    <a:cubicBezTo>
                      <a:pt x="11251" y="8886"/>
                      <a:pt x="8888" y="9940"/>
                      <a:pt x="6500" y="9940"/>
                    </a:cubicBezTo>
                    <a:cubicBezTo>
                      <a:pt x="4735" y="9940"/>
                      <a:pt x="2957" y="9364"/>
                      <a:pt x="1468" y="8173"/>
                    </a:cubicBezTo>
                    <a:cubicBezTo>
                      <a:pt x="935" y="7706"/>
                      <a:pt x="434" y="7206"/>
                      <a:pt x="1" y="6672"/>
                    </a:cubicBezTo>
                    <a:lnTo>
                      <a:pt x="1" y="6672"/>
                    </a:lnTo>
                    <a:cubicBezTo>
                      <a:pt x="501" y="7506"/>
                      <a:pt x="1135" y="8307"/>
                      <a:pt x="1969" y="8940"/>
                    </a:cubicBezTo>
                    <a:cubicBezTo>
                      <a:pt x="3460" y="10120"/>
                      <a:pt x="5242" y="10694"/>
                      <a:pt x="7011" y="10694"/>
                    </a:cubicBezTo>
                    <a:cubicBezTo>
                      <a:pt x="9395" y="10694"/>
                      <a:pt x="11754" y="9650"/>
                      <a:pt x="13344" y="7639"/>
                    </a:cubicBezTo>
                    <a:lnTo>
                      <a:pt x="17480" y="2469"/>
                    </a:lnTo>
                    <a:cubicBezTo>
                      <a:pt x="17813" y="2035"/>
                      <a:pt x="17480" y="1135"/>
                      <a:pt x="166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1" name="Google Shape;3201;p30"/>
              <p:cNvSpPr/>
              <p:nvPr/>
            </p:nvSpPr>
            <p:spPr>
              <a:xfrm>
                <a:off x="1648850" y="3869750"/>
                <a:ext cx="291900" cy="220450"/>
              </a:xfrm>
              <a:custGeom>
                <a:rect b="b" l="l" r="r" t="t"/>
                <a:pathLst>
                  <a:path extrusionOk="0" h="8818" w="11676">
                    <a:moveTo>
                      <a:pt x="1136" y="1"/>
                    </a:moveTo>
                    <a:cubicBezTo>
                      <a:pt x="876" y="1"/>
                      <a:pt x="681" y="67"/>
                      <a:pt x="568" y="206"/>
                    </a:cubicBezTo>
                    <a:cubicBezTo>
                      <a:pt x="0" y="973"/>
                      <a:pt x="1835" y="3475"/>
                      <a:pt x="4737" y="5776"/>
                    </a:cubicBezTo>
                    <a:cubicBezTo>
                      <a:pt x="7116" y="7614"/>
                      <a:pt x="9428" y="8817"/>
                      <a:pt x="10522" y="8817"/>
                    </a:cubicBezTo>
                    <a:cubicBezTo>
                      <a:pt x="10778" y="8817"/>
                      <a:pt x="10967" y="8751"/>
                      <a:pt x="11075" y="8612"/>
                    </a:cubicBezTo>
                    <a:cubicBezTo>
                      <a:pt x="11675" y="7845"/>
                      <a:pt x="9807" y="5376"/>
                      <a:pt x="6905" y="3041"/>
                    </a:cubicBezTo>
                    <a:cubicBezTo>
                      <a:pt x="4554" y="1203"/>
                      <a:pt x="2246" y="1"/>
                      <a:pt x="11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2" name="Google Shape;3202;p30"/>
              <p:cNvSpPr/>
              <p:nvPr/>
            </p:nvSpPr>
            <p:spPr>
              <a:xfrm>
                <a:off x="1648850" y="3870725"/>
                <a:ext cx="281900" cy="219475"/>
              </a:xfrm>
              <a:custGeom>
                <a:rect b="b" l="l" r="r" t="t"/>
                <a:pathLst>
                  <a:path extrusionOk="0" h="8779" w="11276">
                    <a:moveTo>
                      <a:pt x="868" y="0"/>
                    </a:moveTo>
                    <a:cubicBezTo>
                      <a:pt x="768" y="67"/>
                      <a:pt x="634" y="100"/>
                      <a:pt x="568" y="167"/>
                    </a:cubicBezTo>
                    <a:cubicBezTo>
                      <a:pt x="0" y="934"/>
                      <a:pt x="1868" y="3402"/>
                      <a:pt x="4737" y="5737"/>
                    </a:cubicBezTo>
                    <a:cubicBezTo>
                      <a:pt x="7116" y="7575"/>
                      <a:pt x="9428" y="8778"/>
                      <a:pt x="10522" y="8778"/>
                    </a:cubicBezTo>
                    <a:cubicBezTo>
                      <a:pt x="10778" y="8778"/>
                      <a:pt x="10967" y="8712"/>
                      <a:pt x="11075" y="8573"/>
                    </a:cubicBezTo>
                    <a:cubicBezTo>
                      <a:pt x="11275" y="8339"/>
                      <a:pt x="11208" y="7939"/>
                      <a:pt x="10975" y="7405"/>
                    </a:cubicBezTo>
                    <a:cubicBezTo>
                      <a:pt x="10895" y="7425"/>
                      <a:pt x="10804" y="7434"/>
                      <a:pt x="10704" y="7434"/>
                    </a:cubicBezTo>
                    <a:cubicBezTo>
                      <a:pt x="9593" y="7434"/>
                      <a:pt x="7293" y="6269"/>
                      <a:pt x="4937" y="4403"/>
                    </a:cubicBezTo>
                    <a:cubicBezTo>
                      <a:pt x="2936" y="2802"/>
                      <a:pt x="1435" y="1134"/>
                      <a:pt x="86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3" name="Google Shape;3203;p30"/>
              <p:cNvSpPr/>
              <p:nvPr/>
            </p:nvSpPr>
            <p:spPr>
              <a:xfrm>
                <a:off x="1378650" y="4372750"/>
                <a:ext cx="512900" cy="46725"/>
              </a:xfrm>
              <a:custGeom>
                <a:rect b="b" l="l" r="r" t="t"/>
                <a:pathLst>
                  <a:path extrusionOk="0" h="1869" w="20516">
                    <a:moveTo>
                      <a:pt x="10275" y="0"/>
                    </a:moveTo>
                    <a:cubicBezTo>
                      <a:pt x="4604" y="0"/>
                      <a:pt x="1" y="367"/>
                      <a:pt x="1" y="834"/>
                    </a:cubicBezTo>
                    <a:lnTo>
                      <a:pt x="1" y="1868"/>
                    </a:lnTo>
                    <a:lnTo>
                      <a:pt x="20515" y="1868"/>
                    </a:lnTo>
                    <a:lnTo>
                      <a:pt x="20515" y="834"/>
                    </a:lnTo>
                    <a:cubicBezTo>
                      <a:pt x="20515" y="367"/>
                      <a:pt x="15912" y="0"/>
                      <a:pt x="1027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4" name="Google Shape;3204;p30"/>
              <p:cNvSpPr/>
              <p:nvPr/>
            </p:nvSpPr>
            <p:spPr>
              <a:xfrm>
                <a:off x="1378650" y="4395250"/>
                <a:ext cx="512900" cy="24225"/>
              </a:xfrm>
              <a:custGeom>
                <a:rect b="b" l="l" r="r" t="t"/>
                <a:pathLst>
                  <a:path extrusionOk="0" h="969" w="20516">
                    <a:moveTo>
                      <a:pt x="1" y="1"/>
                    </a:moveTo>
                    <a:lnTo>
                      <a:pt x="1" y="968"/>
                    </a:lnTo>
                    <a:lnTo>
                      <a:pt x="20515" y="968"/>
                    </a:lnTo>
                    <a:lnTo>
                      <a:pt x="2051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5" name="Google Shape;3205;p30"/>
              <p:cNvSpPr/>
              <p:nvPr/>
            </p:nvSpPr>
            <p:spPr>
              <a:xfrm>
                <a:off x="1520425" y="4186775"/>
                <a:ext cx="133450" cy="188500"/>
              </a:xfrm>
              <a:custGeom>
                <a:rect b="b" l="l" r="r" t="t"/>
                <a:pathLst>
                  <a:path extrusionOk="0" fill="none" h="7540" w="5338">
                    <a:moveTo>
                      <a:pt x="2669" y="7539"/>
                    </a:moveTo>
                    <a:cubicBezTo>
                      <a:pt x="2669" y="7539"/>
                      <a:pt x="0" y="2769"/>
                      <a:pt x="5338" y="0"/>
                    </a:cubicBezTo>
                  </a:path>
                </a:pathLst>
              </a:custGeom>
              <a:solidFill>
                <a:schemeClr val="lt1"/>
              </a:solidFill>
              <a:ln cap="rnd" cmpd="sng" w="37525">
                <a:solidFill>
                  <a:schemeClr val="lt1"/>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6" name="Google Shape;3206;p30"/>
              <p:cNvSpPr/>
              <p:nvPr/>
            </p:nvSpPr>
            <p:spPr>
              <a:xfrm>
                <a:off x="1498750" y="3989125"/>
                <a:ext cx="91750" cy="176825"/>
              </a:xfrm>
              <a:custGeom>
                <a:rect b="b" l="l" r="r" t="t"/>
                <a:pathLst>
                  <a:path extrusionOk="0" h="7073" w="3670">
                    <a:moveTo>
                      <a:pt x="3669" y="1"/>
                    </a:moveTo>
                    <a:cubicBezTo>
                      <a:pt x="867" y="935"/>
                      <a:pt x="0" y="4537"/>
                      <a:pt x="968" y="7072"/>
                    </a:cubicBezTo>
                    <a:cubicBezTo>
                      <a:pt x="867" y="4404"/>
                      <a:pt x="1435" y="1702"/>
                      <a:pt x="366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3207" name="Google Shape;3207;p30"/>
          <p:cNvGrpSpPr/>
          <p:nvPr/>
        </p:nvGrpSpPr>
        <p:grpSpPr>
          <a:xfrm>
            <a:off x="23" y="-132180"/>
            <a:ext cx="1291188" cy="5305618"/>
            <a:chOff x="1440600" y="197825"/>
            <a:chExt cx="990175" cy="3797050"/>
          </a:xfrm>
        </p:grpSpPr>
        <p:sp>
          <p:nvSpPr>
            <p:cNvPr id="3208" name="Google Shape;3208;p30"/>
            <p:cNvSpPr/>
            <p:nvPr/>
          </p:nvSpPr>
          <p:spPr>
            <a:xfrm>
              <a:off x="1440600" y="197825"/>
              <a:ext cx="990175" cy="1889850"/>
            </a:xfrm>
            <a:custGeom>
              <a:rect b="b" l="l" r="r" t="t"/>
              <a:pathLst>
                <a:path extrusionOk="0" h="75594" w="39607">
                  <a:moveTo>
                    <a:pt x="0" y="1"/>
                  </a:moveTo>
                  <a:lnTo>
                    <a:pt x="0" y="75593"/>
                  </a:lnTo>
                  <a:lnTo>
                    <a:pt x="219" y="75593"/>
                  </a:lnTo>
                  <a:cubicBezTo>
                    <a:pt x="21405" y="75593"/>
                    <a:pt x="38652" y="42074"/>
                    <a:pt x="39606"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9" name="Google Shape;3209;p30"/>
            <p:cNvSpPr/>
            <p:nvPr/>
          </p:nvSpPr>
          <p:spPr>
            <a:xfrm>
              <a:off x="1440600" y="2105050"/>
              <a:ext cx="590825" cy="1889825"/>
            </a:xfrm>
            <a:custGeom>
              <a:rect b="b" l="l" r="r" t="t"/>
              <a:pathLst>
                <a:path extrusionOk="0" h="75593" w="23633">
                  <a:moveTo>
                    <a:pt x="0" y="0"/>
                  </a:moveTo>
                  <a:lnTo>
                    <a:pt x="0" y="75593"/>
                  </a:lnTo>
                  <a:lnTo>
                    <a:pt x="23633" y="75593"/>
                  </a:lnTo>
                  <a:cubicBezTo>
                    <a:pt x="23056" y="33659"/>
                    <a:pt x="12712"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0" name="Google Shape;3210;p30"/>
            <p:cNvSpPr/>
            <p:nvPr/>
          </p:nvSpPr>
          <p:spPr>
            <a:xfrm>
              <a:off x="1440600" y="197825"/>
              <a:ext cx="858875" cy="1889850"/>
            </a:xfrm>
            <a:custGeom>
              <a:rect b="b" l="l" r="r" t="t"/>
              <a:pathLst>
                <a:path extrusionOk="0" h="75594" w="34355">
                  <a:moveTo>
                    <a:pt x="0" y="1"/>
                  </a:moveTo>
                  <a:lnTo>
                    <a:pt x="0" y="75593"/>
                  </a:lnTo>
                  <a:lnTo>
                    <a:pt x="179" y="75593"/>
                  </a:lnTo>
                  <a:cubicBezTo>
                    <a:pt x="18560" y="75593"/>
                    <a:pt x="33539" y="42074"/>
                    <a:pt x="343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1" name="Google Shape;3211;p30"/>
            <p:cNvSpPr/>
            <p:nvPr/>
          </p:nvSpPr>
          <p:spPr>
            <a:xfrm>
              <a:off x="1440600" y="197825"/>
              <a:ext cx="644550" cy="1889850"/>
            </a:xfrm>
            <a:custGeom>
              <a:rect b="b" l="l" r="r" t="t"/>
              <a:pathLst>
                <a:path extrusionOk="0" h="75594" w="25782">
                  <a:moveTo>
                    <a:pt x="0" y="1"/>
                  </a:moveTo>
                  <a:lnTo>
                    <a:pt x="0" y="75593"/>
                  </a:lnTo>
                  <a:lnTo>
                    <a:pt x="139" y="75593"/>
                  </a:lnTo>
                  <a:cubicBezTo>
                    <a:pt x="13905" y="75593"/>
                    <a:pt x="25144" y="42074"/>
                    <a:pt x="2578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2" name="Google Shape;3212;p30"/>
            <p:cNvSpPr/>
            <p:nvPr/>
          </p:nvSpPr>
          <p:spPr>
            <a:xfrm>
              <a:off x="1526125" y="471350"/>
              <a:ext cx="341675" cy="1616325"/>
            </a:xfrm>
            <a:custGeom>
              <a:rect b="b" l="l" r="r" t="t"/>
              <a:pathLst>
                <a:path extrusionOk="0" h="64653" w="13667">
                  <a:moveTo>
                    <a:pt x="5690" y="1"/>
                  </a:moveTo>
                  <a:cubicBezTo>
                    <a:pt x="5690" y="1"/>
                    <a:pt x="8177" y="38215"/>
                    <a:pt x="1" y="64652"/>
                  </a:cubicBezTo>
                  <a:cubicBezTo>
                    <a:pt x="13508" y="46788"/>
                    <a:pt x="13667" y="1"/>
                    <a:pt x="136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3" name="Google Shape;3213;p30"/>
            <p:cNvSpPr/>
            <p:nvPr/>
          </p:nvSpPr>
          <p:spPr>
            <a:xfrm>
              <a:off x="1440600" y="2105050"/>
              <a:ext cx="512750" cy="1889825"/>
            </a:xfrm>
            <a:custGeom>
              <a:rect b="b" l="l" r="r" t="t"/>
              <a:pathLst>
                <a:path extrusionOk="0" h="75593" w="20510">
                  <a:moveTo>
                    <a:pt x="0" y="0"/>
                  </a:moveTo>
                  <a:lnTo>
                    <a:pt x="0" y="75593"/>
                  </a:lnTo>
                  <a:lnTo>
                    <a:pt x="20509" y="75593"/>
                  </a:lnTo>
                  <a:cubicBezTo>
                    <a:pt x="20012" y="33659"/>
                    <a:pt x="11021" y="239"/>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4" name="Google Shape;3214;p30"/>
            <p:cNvSpPr/>
            <p:nvPr/>
          </p:nvSpPr>
          <p:spPr>
            <a:xfrm>
              <a:off x="1440600" y="2105050"/>
              <a:ext cx="384450" cy="1889825"/>
            </a:xfrm>
            <a:custGeom>
              <a:rect b="b" l="l" r="r" t="t"/>
              <a:pathLst>
                <a:path extrusionOk="0" h="75593" w="15378">
                  <a:moveTo>
                    <a:pt x="0" y="0"/>
                  </a:moveTo>
                  <a:lnTo>
                    <a:pt x="0" y="75593"/>
                  </a:lnTo>
                  <a:lnTo>
                    <a:pt x="15377" y="75593"/>
                  </a:lnTo>
                  <a:cubicBezTo>
                    <a:pt x="14999" y="33659"/>
                    <a:pt x="8256" y="239"/>
                    <a:pt x="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5" name="Google Shape;3215;p30"/>
            <p:cNvSpPr/>
            <p:nvPr/>
          </p:nvSpPr>
          <p:spPr>
            <a:xfrm>
              <a:off x="1440600" y="2197550"/>
              <a:ext cx="214850" cy="1797325"/>
            </a:xfrm>
            <a:custGeom>
              <a:rect b="b" l="l" r="r" t="t"/>
              <a:pathLst>
                <a:path extrusionOk="0" h="71893" w="8594">
                  <a:moveTo>
                    <a:pt x="4317" y="0"/>
                  </a:moveTo>
                  <a:lnTo>
                    <a:pt x="0" y="617"/>
                  </a:lnTo>
                  <a:lnTo>
                    <a:pt x="0" y="71893"/>
                  </a:lnTo>
                  <a:lnTo>
                    <a:pt x="8594" y="71893"/>
                  </a:lnTo>
                  <a:cubicBezTo>
                    <a:pt x="8594" y="21902"/>
                    <a:pt x="4317" y="0"/>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6" name="Google Shape;3216;p30"/>
            <p:cNvSpPr/>
            <p:nvPr/>
          </p:nvSpPr>
          <p:spPr>
            <a:xfrm>
              <a:off x="1440600" y="2035925"/>
              <a:ext cx="214850" cy="206400"/>
            </a:xfrm>
            <a:custGeom>
              <a:rect b="b" l="l" r="r" t="t"/>
              <a:pathLst>
                <a:path extrusionOk="0" h="8256" w="8594">
                  <a:moveTo>
                    <a:pt x="0" y="0"/>
                  </a:moveTo>
                  <a:lnTo>
                    <a:pt x="0" y="7082"/>
                  </a:lnTo>
                  <a:lnTo>
                    <a:pt x="8594" y="8256"/>
                  </a:lnTo>
                  <a:lnTo>
                    <a:pt x="8594" y="27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17" name="Google Shape;3217;p30"/>
          <p:cNvGrpSpPr/>
          <p:nvPr/>
        </p:nvGrpSpPr>
        <p:grpSpPr>
          <a:xfrm flipH="1">
            <a:off x="7860239" y="-132180"/>
            <a:ext cx="1291188" cy="5305618"/>
            <a:chOff x="1440600" y="197825"/>
            <a:chExt cx="990175" cy="3797050"/>
          </a:xfrm>
        </p:grpSpPr>
        <p:sp>
          <p:nvSpPr>
            <p:cNvPr id="3218" name="Google Shape;3218;p30"/>
            <p:cNvSpPr/>
            <p:nvPr/>
          </p:nvSpPr>
          <p:spPr>
            <a:xfrm>
              <a:off x="1440600" y="197825"/>
              <a:ext cx="990175" cy="1889850"/>
            </a:xfrm>
            <a:custGeom>
              <a:rect b="b" l="l" r="r" t="t"/>
              <a:pathLst>
                <a:path extrusionOk="0" h="75594" w="39607">
                  <a:moveTo>
                    <a:pt x="0" y="1"/>
                  </a:moveTo>
                  <a:lnTo>
                    <a:pt x="0" y="75593"/>
                  </a:lnTo>
                  <a:lnTo>
                    <a:pt x="219" y="75593"/>
                  </a:lnTo>
                  <a:cubicBezTo>
                    <a:pt x="21405" y="75593"/>
                    <a:pt x="38652" y="42074"/>
                    <a:pt x="39606"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19" name="Google Shape;3219;p30"/>
            <p:cNvSpPr/>
            <p:nvPr/>
          </p:nvSpPr>
          <p:spPr>
            <a:xfrm>
              <a:off x="1440600" y="2105050"/>
              <a:ext cx="590825" cy="1889825"/>
            </a:xfrm>
            <a:custGeom>
              <a:rect b="b" l="l" r="r" t="t"/>
              <a:pathLst>
                <a:path extrusionOk="0" h="75593" w="23633">
                  <a:moveTo>
                    <a:pt x="0" y="0"/>
                  </a:moveTo>
                  <a:lnTo>
                    <a:pt x="0" y="75593"/>
                  </a:lnTo>
                  <a:lnTo>
                    <a:pt x="23633" y="75593"/>
                  </a:lnTo>
                  <a:cubicBezTo>
                    <a:pt x="23056" y="33659"/>
                    <a:pt x="12712"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0" name="Google Shape;3220;p30"/>
            <p:cNvSpPr/>
            <p:nvPr/>
          </p:nvSpPr>
          <p:spPr>
            <a:xfrm>
              <a:off x="1440600" y="197825"/>
              <a:ext cx="858875" cy="1889850"/>
            </a:xfrm>
            <a:custGeom>
              <a:rect b="b" l="l" r="r" t="t"/>
              <a:pathLst>
                <a:path extrusionOk="0" h="75594" w="34355">
                  <a:moveTo>
                    <a:pt x="0" y="1"/>
                  </a:moveTo>
                  <a:lnTo>
                    <a:pt x="0" y="75593"/>
                  </a:lnTo>
                  <a:lnTo>
                    <a:pt x="179" y="75593"/>
                  </a:lnTo>
                  <a:cubicBezTo>
                    <a:pt x="18560" y="75593"/>
                    <a:pt x="33539" y="42074"/>
                    <a:pt x="343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1" name="Google Shape;3221;p30"/>
            <p:cNvSpPr/>
            <p:nvPr/>
          </p:nvSpPr>
          <p:spPr>
            <a:xfrm>
              <a:off x="1440600" y="197825"/>
              <a:ext cx="644550" cy="1889850"/>
            </a:xfrm>
            <a:custGeom>
              <a:rect b="b" l="l" r="r" t="t"/>
              <a:pathLst>
                <a:path extrusionOk="0" h="75594" w="25782">
                  <a:moveTo>
                    <a:pt x="0" y="1"/>
                  </a:moveTo>
                  <a:lnTo>
                    <a:pt x="0" y="75593"/>
                  </a:lnTo>
                  <a:lnTo>
                    <a:pt x="139" y="75593"/>
                  </a:lnTo>
                  <a:cubicBezTo>
                    <a:pt x="13905" y="75593"/>
                    <a:pt x="25144" y="42074"/>
                    <a:pt x="257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2" name="Google Shape;3222;p30"/>
            <p:cNvSpPr/>
            <p:nvPr/>
          </p:nvSpPr>
          <p:spPr>
            <a:xfrm>
              <a:off x="1526125" y="471350"/>
              <a:ext cx="341675" cy="1616325"/>
            </a:xfrm>
            <a:custGeom>
              <a:rect b="b" l="l" r="r" t="t"/>
              <a:pathLst>
                <a:path extrusionOk="0" h="64653" w="13667">
                  <a:moveTo>
                    <a:pt x="5690" y="1"/>
                  </a:moveTo>
                  <a:cubicBezTo>
                    <a:pt x="5690" y="1"/>
                    <a:pt x="8177" y="38215"/>
                    <a:pt x="1" y="64652"/>
                  </a:cubicBezTo>
                  <a:cubicBezTo>
                    <a:pt x="13508" y="46788"/>
                    <a:pt x="13667" y="1"/>
                    <a:pt x="136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3" name="Google Shape;3223;p30"/>
            <p:cNvSpPr/>
            <p:nvPr/>
          </p:nvSpPr>
          <p:spPr>
            <a:xfrm>
              <a:off x="1440600" y="2105050"/>
              <a:ext cx="512750" cy="1889825"/>
            </a:xfrm>
            <a:custGeom>
              <a:rect b="b" l="l" r="r" t="t"/>
              <a:pathLst>
                <a:path extrusionOk="0" h="75593" w="20510">
                  <a:moveTo>
                    <a:pt x="0" y="0"/>
                  </a:moveTo>
                  <a:lnTo>
                    <a:pt x="0" y="75593"/>
                  </a:lnTo>
                  <a:lnTo>
                    <a:pt x="20509" y="75593"/>
                  </a:lnTo>
                  <a:cubicBezTo>
                    <a:pt x="20012" y="33659"/>
                    <a:pt x="11021" y="239"/>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4" name="Google Shape;3224;p30"/>
            <p:cNvSpPr/>
            <p:nvPr/>
          </p:nvSpPr>
          <p:spPr>
            <a:xfrm>
              <a:off x="1440600" y="2105050"/>
              <a:ext cx="384450" cy="1889825"/>
            </a:xfrm>
            <a:custGeom>
              <a:rect b="b" l="l" r="r" t="t"/>
              <a:pathLst>
                <a:path extrusionOk="0" h="75593" w="15378">
                  <a:moveTo>
                    <a:pt x="0" y="0"/>
                  </a:moveTo>
                  <a:lnTo>
                    <a:pt x="0" y="75593"/>
                  </a:lnTo>
                  <a:lnTo>
                    <a:pt x="15377" y="75593"/>
                  </a:lnTo>
                  <a:cubicBezTo>
                    <a:pt x="14999" y="33659"/>
                    <a:pt x="8256"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5" name="Google Shape;3225;p30"/>
            <p:cNvSpPr/>
            <p:nvPr/>
          </p:nvSpPr>
          <p:spPr>
            <a:xfrm>
              <a:off x="1440600" y="2197550"/>
              <a:ext cx="214850" cy="1797325"/>
            </a:xfrm>
            <a:custGeom>
              <a:rect b="b" l="l" r="r" t="t"/>
              <a:pathLst>
                <a:path extrusionOk="0" h="71893" w="8594">
                  <a:moveTo>
                    <a:pt x="4317" y="0"/>
                  </a:moveTo>
                  <a:lnTo>
                    <a:pt x="0" y="617"/>
                  </a:lnTo>
                  <a:lnTo>
                    <a:pt x="0" y="71893"/>
                  </a:lnTo>
                  <a:lnTo>
                    <a:pt x="8594" y="71893"/>
                  </a:lnTo>
                  <a:cubicBezTo>
                    <a:pt x="8594" y="21902"/>
                    <a:pt x="4317" y="0"/>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6" name="Google Shape;3226;p30"/>
            <p:cNvSpPr/>
            <p:nvPr/>
          </p:nvSpPr>
          <p:spPr>
            <a:xfrm>
              <a:off x="1440600" y="2035925"/>
              <a:ext cx="214850" cy="206400"/>
            </a:xfrm>
            <a:custGeom>
              <a:rect b="b" l="l" r="r" t="t"/>
              <a:pathLst>
                <a:path extrusionOk="0" h="8256" w="8594">
                  <a:moveTo>
                    <a:pt x="0" y="0"/>
                  </a:moveTo>
                  <a:lnTo>
                    <a:pt x="0" y="7082"/>
                  </a:lnTo>
                  <a:lnTo>
                    <a:pt x="8594" y="8256"/>
                  </a:lnTo>
                  <a:lnTo>
                    <a:pt x="8594" y="27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27" name="Google Shape;3227;p30"/>
          <p:cNvGrpSpPr/>
          <p:nvPr/>
        </p:nvGrpSpPr>
        <p:grpSpPr>
          <a:xfrm>
            <a:off x="-417858" y="-823150"/>
            <a:ext cx="9978772" cy="1382075"/>
            <a:chOff x="193475" y="-693375"/>
            <a:chExt cx="7221575" cy="1382075"/>
          </a:xfrm>
        </p:grpSpPr>
        <p:sp>
          <p:nvSpPr>
            <p:cNvPr id="3228" name="Google Shape;3228;p30"/>
            <p:cNvSpPr/>
            <p:nvPr/>
          </p:nvSpPr>
          <p:spPr>
            <a:xfrm>
              <a:off x="363575" y="384325"/>
              <a:ext cx="6883875" cy="304375"/>
            </a:xfrm>
            <a:custGeom>
              <a:rect b="b" l="l" r="r" t="t"/>
              <a:pathLst>
                <a:path extrusionOk="0" h="12175" w="275355">
                  <a:moveTo>
                    <a:pt x="0" y="0"/>
                  </a:moveTo>
                  <a:lnTo>
                    <a:pt x="0" y="9390"/>
                  </a:lnTo>
                  <a:lnTo>
                    <a:pt x="0" y="10782"/>
                  </a:lnTo>
                  <a:lnTo>
                    <a:pt x="14522" y="10782"/>
                  </a:lnTo>
                  <a:lnTo>
                    <a:pt x="14522" y="9370"/>
                  </a:lnTo>
                  <a:lnTo>
                    <a:pt x="16869" y="9370"/>
                  </a:lnTo>
                  <a:lnTo>
                    <a:pt x="16869" y="12175"/>
                  </a:lnTo>
                  <a:lnTo>
                    <a:pt x="30913" y="12175"/>
                  </a:lnTo>
                  <a:lnTo>
                    <a:pt x="30913" y="9370"/>
                  </a:lnTo>
                  <a:lnTo>
                    <a:pt x="33261" y="9370"/>
                  </a:lnTo>
                  <a:lnTo>
                    <a:pt x="33261" y="10782"/>
                  </a:lnTo>
                  <a:lnTo>
                    <a:pt x="47782" y="10782"/>
                  </a:lnTo>
                  <a:lnTo>
                    <a:pt x="47782" y="9370"/>
                  </a:lnTo>
                  <a:lnTo>
                    <a:pt x="50110" y="9370"/>
                  </a:lnTo>
                  <a:lnTo>
                    <a:pt x="50110" y="12175"/>
                  </a:lnTo>
                  <a:lnTo>
                    <a:pt x="64632" y="12175"/>
                  </a:lnTo>
                  <a:lnTo>
                    <a:pt x="64632" y="9370"/>
                  </a:lnTo>
                  <a:lnTo>
                    <a:pt x="66979" y="9370"/>
                  </a:lnTo>
                  <a:lnTo>
                    <a:pt x="66979" y="10782"/>
                  </a:lnTo>
                  <a:lnTo>
                    <a:pt x="81023" y="10782"/>
                  </a:lnTo>
                  <a:lnTo>
                    <a:pt x="81023" y="9370"/>
                  </a:lnTo>
                  <a:lnTo>
                    <a:pt x="83370" y="9370"/>
                  </a:lnTo>
                  <a:lnTo>
                    <a:pt x="83370" y="12175"/>
                  </a:lnTo>
                  <a:lnTo>
                    <a:pt x="97892" y="12175"/>
                  </a:lnTo>
                  <a:lnTo>
                    <a:pt x="97892" y="9370"/>
                  </a:lnTo>
                  <a:lnTo>
                    <a:pt x="101174" y="9370"/>
                  </a:lnTo>
                  <a:lnTo>
                    <a:pt x="101174" y="10782"/>
                  </a:lnTo>
                  <a:lnTo>
                    <a:pt x="115656" y="10782"/>
                  </a:lnTo>
                  <a:lnTo>
                    <a:pt x="115656" y="9370"/>
                  </a:lnTo>
                  <a:lnTo>
                    <a:pt x="118481" y="9370"/>
                  </a:lnTo>
                  <a:lnTo>
                    <a:pt x="118481" y="12175"/>
                  </a:lnTo>
                  <a:lnTo>
                    <a:pt x="133460" y="12175"/>
                  </a:lnTo>
                  <a:lnTo>
                    <a:pt x="133460" y="9370"/>
                  </a:lnTo>
                  <a:lnTo>
                    <a:pt x="136285" y="9370"/>
                  </a:lnTo>
                  <a:lnTo>
                    <a:pt x="136285" y="10782"/>
                  </a:lnTo>
                  <a:lnTo>
                    <a:pt x="151722" y="10782"/>
                  </a:lnTo>
                  <a:lnTo>
                    <a:pt x="151722" y="9370"/>
                  </a:lnTo>
                  <a:lnTo>
                    <a:pt x="154527" y="9370"/>
                  </a:lnTo>
                  <a:lnTo>
                    <a:pt x="154527" y="12175"/>
                  </a:lnTo>
                  <a:lnTo>
                    <a:pt x="169048" y="12175"/>
                  </a:lnTo>
                  <a:lnTo>
                    <a:pt x="169048" y="9370"/>
                  </a:lnTo>
                  <a:lnTo>
                    <a:pt x="172331" y="9370"/>
                  </a:lnTo>
                  <a:lnTo>
                    <a:pt x="172331" y="10782"/>
                  </a:lnTo>
                  <a:lnTo>
                    <a:pt x="186852" y="10782"/>
                  </a:lnTo>
                  <a:lnTo>
                    <a:pt x="186852" y="9370"/>
                  </a:lnTo>
                  <a:lnTo>
                    <a:pt x="190115" y="9370"/>
                  </a:lnTo>
                  <a:lnTo>
                    <a:pt x="190115" y="12175"/>
                  </a:lnTo>
                  <a:lnTo>
                    <a:pt x="204636" y="12175"/>
                  </a:lnTo>
                  <a:lnTo>
                    <a:pt x="204636" y="9370"/>
                  </a:lnTo>
                  <a:lnTo>
                    <a:pt x="207441" y="9370"/>
                  </a:lnTo>
                  <a:lnTo>
                    <a:pt x="207441" y="12175"/>
                  </a:lnTo>
                  <a:lnTo>
                    <a:pt x="222440" y="12175"/>
                  </a:lnTo>
                  <a:lnTo>
                    <a:pt x="222440" y="9370"/>
                  </a:lnTo>
                  <a:lnTo>
                    <a:pt x="225722" y="9370"/>
                  </a:lnTo>
                  <a:lnTo>
                    <a:pt x="225722" y="10782"/>
                  </a:lnTo>
                  <a:lnTo>
                    <a:pt x="240224" y="10782"/>
                  </a:lnTo>
                  <a:lnTo>
                    <a:pt x="240224" y="9370"/>
                  </a:lnTo>
                  <a:lnTo>
                    <a:pt x="243507" y="9370"/>
                  </a:lnTo>
                  <a:lnTo>
                    <a:pt x="243507" y="12175"/>
                  </a:lnTo>
                  <a:lnTo>
                    <a:pt x="257551" y="12175"/>
                  </a:lnTo>
                  <a:lnTo>
                    <a:pt x="257551" y="9370"/>
                  </a:lnTo>
                  <a:lnTo>
                    <a:pt x="260833" y="9370"/>
                  </a:lnTo>
                  <a:lnTo>
                    <a:pt x="260833" y="10782"/>
                  </a:lnTo>
                  <a:lnTo>
                    <a:pt x="275355" y="10782"/>
                  </a:lnTo>
                  <a:lnTo>
                    <a:pt x="27535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29" name="Google Shape;3229;p30"/>
            <p:cNvSpPr/>
            <p:nvPr/>
          </p:nvSpPr>
          <p:spPr>
            <a:xfrm>
              <a:off x="363575" y="-634175"/>
              <a:ext cx="6695900" cy="1158775"/>
            </a:xfrm>
            <a:custGeom>
              <a:rect b="b" l="l" r="r" t="t"/>
              <a:pathLst>
                <a:path extrusionOk="0" h="46351" w="267836">
                  <a:moveTo>
                    <a:pt x="0" y="0"/>
                  </a:moveTo>
                  <a:lnTo>
                    <a:pt x="0" y="46350"/>
                  </a:lnTo>
                  <a:lnTo>
                    <a:pt x="267835" y="46350"/>
                  </a:lnTo>
                  <a:lnTo>
                    <a:pt x="26783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0" name="Google Shape;3230;p30"/>
            <p:cNvSpPr/>
            <p:nvPr/>
          </p:nvSpPr>
          <p:spPr>
            <a:xfrm>
              <a:off x="363575"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1" name="Google Shape;3231;p30"/>
            <p:cNvSpPr/>
            <p:nvPr/>
          </p:nvSpPr>
          <p:spPr>
            <a:xfrm>
              <a:off x="4341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2" name="Google Shape;3232;p30"/>
            <p:cNvSpPr/>
            <p:nvPr/>
          </p:nvSpPr>
          <p:spPr>
            <a:xfrm>
              <a:off x="785300" y="-634175"/>
              <a:ext cx="351125" cy="1228900"/>
            </a:xfrm>
            <a:custGeom>
              <a:rect b="b" l="l" r="r" t="t"/>
              <a:pathLst>
                <a:path extrusionOk="0" h="49156" w="14045">
                  <a:moveTo>
                    <a:pt x="0" y="0"/>
                  </a:moveTo>
                  <a:lnTo>
                    <a:pt x="0" y="49155"/>
                  </a:lnTo>
                  <a:lnTo>
                    <a:pt x="14044" y="49155"/>
                  </a:lnTo>
                  <a:lnTo>
                    <a:pt x="14044"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3" name="Google Shape;3233;p30"/>
            <p:cNvSpPr/>
            <p:nvPr/>
          </p:nvSpPr>
          <p:spPr>
            <a:xfrm>
              <a:off x="867350" y="-634175"/>
              <a:ext cx="187025" cy="1228900"/>
            </a:xfrm>
            <a:custGeom>
              <a:rect b="b" l="l" r="r" t="t"/>
              <a:pathLst>
                <a:path extrusionOk="0" h="49156" w="7481">
                  <a:moveTo>
                    <a:pt x="0" y="0"/>
                  </a:moveTo>
                  <a:lnTo>
                    <a:pt x="0" y="49155"/>
                  </a:lnTo>
                  <a:lnTo>
                    <a:pt x="7480" y="49155"/>
                  </a:lnTo>
                  <a:lnTo>
                    <a:pt x="7480"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4" name="Google Shape;3234;p30"/>
            <p:cNvSpPr/>
            <p:nvPr/>
          </p:nvSpPr>
          <p:spPr>
            <a:xfrm>
              <a:off x="119507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5" name="Google Shape;3235;p30"/>
            <p:cNvSpPr/>
            <p:nvPr/>
          </p:nvSpPr>
          <p:spPr>
            <a:xfrm>
              <a:off x="1277150" y="-634175"/>
              <a:ext cx="198950" cy="1194575"/>
            </a:xfrm>
            <a:custGeom>
              <a:rect b="b" l="l" r="r" t="t"/>
              <a:pathLst>
                <a:path extrusionOk="0" h="47783" w="7958">
                  <a:moveTo>
                    <a:pt x="0" y="0"/>
                  </a:moveTo>
                  <a:lnTo>
                    <a:pt x="0" y="47782"/>
                  </a:lnTo>
                  <a:lnTo>
                    <a:pt x="7957" y="47782"/>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6" name="Google Shape;3236;p30"/>
            <p:cNvSpPr/>
            <p:nvPr/>
          </p:nvSpPr>
          <p:spPr>
            <a:xfrm>
              <a:off x="1616300" y="-634175"/>
              <a:ext cx="363075" cy="1228900"/>
            </a:xfrm>
            <a:custGeom>
              <a:rect b="b" l="l" r="r" t="t"/>
              <a:pathLst>
                <a:path extrusionOk="0" h="49156" w="14523">
                  <a:moveTo>
                    <a:pt x="1" y="0"/>
                  </a:moveTo>
                  <a:lnTo>
                    <a:pt x="1" y="49155"/>
                  </a:lnTo>
                  <a:lnTo>
                    <a:pt x="14523" y="49155"/>
                  </a:lnTo>
                  <a:lnTo>
                    <a:pt x="14523"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7" name="Google Shape;3237;p30"/>
            <p:cNvSpPr/>
            <p:nvPr/>
          </p:nvSpPr>
          <p:spPr>
            <a:xfrm>
              <a:off x="1698375" y="-634175"/>
              <a:ext cx="210875" cy="1228900"/>
            </a:xfrm>
            <a:custGeom>
              <a:rect b="b" l="l" r="r" t="t"/>
              <a:pathLst>
                <a:path extrusionOk="0" h="49156" w="8435">
                  <a:moveTo>
                    <a:pt x="0" y="0"/>
                  </a:moveTo>
                  <a:lnTo>
                    <a:pt x="0" y="49155"/>
                  </a:lnTo>
                  <a:lnTo>
                    <a:pt x="8435" y="49155"/>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8" name="Google Shape;3238;p30"/>
            <p:cNvSpPr/>
            <p:nvPr/>
          </p:nvSpPr>
          <p:spPr>
            <a:xfrm>
              <a:off x="2038025" y="-634175"/>
              <a:ext cx="351150" cy="1194575"/>
            </a:xfrm>
            <a:custGeom>
              <a:rect b="b" l="l" r="r" t="t"/>
              <a:pathLst>
                <a:path extrusionOk="0" h="47783" w="14046">
                  <a:moveTo>
                    <a:pt x="1" y="0"/>
                  </a:moveTo>
                  <a:lnTo>
                    <a:pt x="1" y="47782"/>
                  </a:lnTo>
                  <a:lnTo>
                    <a:pt x="14045" y="47782"/>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39" name="Google Shape;3239;p30"/>
            <p:cNvSpPr/>
            <p:nvPr/>
          </p:nvSpPr>
          <p:spPr>
            <a:xfrm>
              <a:off x="2108150"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0" name="Google Shape;3240;p30"/>
            <p:cNvSpPr/>
            <p:nvPr/>
          </p:nvSpPr>
          <p:spPr>
            <a:xfrm>
              <a:off x="2447825" y="-634175"/>
              <a:ext cx="363075" cy="1228900"/>
            </a:xfrm>
            <a:custGeom>
              <a:rect b="b" l="l" r="r" t="t"/>
              <a:pathLst>
                <a:path extrusionOk="0" h="49156" w="14523">
                  <a:moveTo>
                    <a:pt x="0" y="0"/>
                  </a:moveTo>
                  <a:lnTo>
                    <a:pt x="0"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1" name="Google Shape;3241;p30"/>
            <p:cNvSpPr/>
            <p:nvPr/>
          </p:nvSpPr>
          <p:spPr>
            <a:xfrm>
              <a:off x="25293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2" name="Google Shape;3242;p30"/>
            <p:cNvSpPr/>
            <p:nvPr/>
          </p:nvSpPr>
          <p:spPr>
            <a:xfrm>
              <a:off x="28929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3" name="Google Shape;3243;p30"/>
            <p:cNvSpPr/>
            <p:nvPr/>
          </p:nvSpPr>
          <p:spPr>
            <a:xfrm>
              <a:off x="29739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4" name="Google Shape;3244;p30"/>
            <p:cNvSpPr/>
            <p:nvPr/>
          </p:nvSpPr>
          <p:spPr>
            <a:xfrm>
              <a:off x="3325600" y="-634175"/>
              <a:ext cx="374500" cy="1228900"/>
            </a:xfrm>
            <a:custGeom>
              <a:rect b="b" l="l" r="r" t="t"/>
              <a:pathLst>
                <a:path extrusionOk="0" h="49156" w="14980">
                  <a:moveTo>
                    <a:pt x="0" y="0"/>
                  </a:moveTo>
                  <a:lnTo>
                    <a:pt x="0" y="49155"/>
                  </a:lnTo>
                  <a:lnTo>
                    <a:pt x="14979" y="49155"/>
                  </a:lnTo>
                  <a:lnTo>
                    <a:pt x="1497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5" name="Google Shape;3245;p30"/>
            <p:cNvSpPr/>
            <p:nvPr/>
          </p:nvSpPr>
          <p:spPr>
            <a:xfrm>
              <a:off x="3407650" y="-634175"/>
              <a:ext cx="210375" cy="1228900"/>
            </a:xfrm>
            <a:custGeom>
              <a:rect b="b" l="l" r="r" t="t"/>
              <a:pathLst>
                <a:path extrusionOk="0" h="49156" w="8415">
                  <a:moveTo>
                    <a:pt x="0" y="0"/>
                  </a:moveTo>
                  <a:lnTo>
                    <a:pt x="0" y="49155"/>
                  </a:lnTo>
                  <a:lnTo>
                    <a:pt x="8415" y="49155"/>
                  </a:lnTo>
                  <a:lnTo>
                    <a:pt x="841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6" name="Google Shape;3246;p30"/>
            <p:cNvSpPr/>
            <p:nvPr/>
          </p:nvSpPr>
          <p:spPr>
            <a:xfrm>
              <a:off x="3770675" y="-634175"/>
              <a:ext cx="385950" cy="1194575"/>
            </a:xfrm>
            <a:custGeom>
              <a:rect b="b" l="l" r="r" t="t"/>
              <a:pathLst>
                <a:path extrusionOk="0" h="47783" w="15438">
                  <a:moveTo>
                    <a:pt x="1" y="0"/>
                  </a:moveTo>
                  <a:lnTo>
                    <a:pt x="1" y="47782"/>
                  </a:lnTo>
                  <a:lnTo>
                    <a:pt x="15438" y="47782"/>
                  </a:lnTo>
                  <a:lnTo>
                    <a:pt x="15438"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7" name="Google Shape;3247;p30"/>
            <p:cNvSpPr/>
            <p:nvPr/>
          </p:nvSpPr>
          <p:spPr>
            <a:xfrm>
              <a:off x="38641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8" name="Google Shape;3248;p30"/>
            <p:cNvSpPr/>
            <p:nvPr/>
          </p:nvSpPr>
          <p:spPr>
            <a:xfrm>
              <a:off x="42267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9" name="Google Shape;3249;p30"/>
            <p:cNvSpPr/>
            <p:nvPr/>
          </p:nvSpPr>
          <p:spPr>
            <a:xfrm>
              <a:off x="4308775" y="-634175"/>
              <a:ext cx="187025" cy="1228900"/>
            </a:xfrm>
            <a:custGeom>
              <a:rect b="b" l="l" r="r" t="t"/>
              <a:pathLst>
                <a:path extrusionOk="0" h="49156" w="7481">
                  <a:moveTo>
                    <a:pt x="1" y="0"/>
                  </a:moveTo>
                  <a:lnTo>
                    <a:pt x="1" y="49155"/>
                  </a:lnTo>
                  <a:lnTo>
                    <a:pt x="7481" y="49155"/>
                  </a:lnTo>
                  <a:lnTo>
                    <a:pt x="748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0" name="Google Shape;3250;p30"/>
            <p:cNvSpPr/>
            <p:nvPr/>
          </p:nvSpPr>
          <p:spPr>
            <a:xfrm>
              <a:off x="467182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1" name="Google Shape;3251;p30"/>
            <p:cNvSpPr/>
            <p:nvPr/>
          </p:nvSpPr>
          <p:spPr>
            <a:xfrm>
              <a:off x="47419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2" name="Google Shape;3252;p30"/>
            <p:cNvSpPr/>
            <p:nvPr/>
          </p:nvSpPr>
          <p:spPr>
            <a:xfrm>
              <a:off x="51164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3" name="Google Shape;3253;p30"/>
            <p:cNvSpPr/>
            <p:nvPr/>
          </p:nvSpPr>
          <p:spPr>
            <a:xfrm>
              <a:off x="51984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4" name="Google Shape;3254;p30"/>
            <p:cNvSpPr/>
            <p:nvPr/>
          </p:nvSpPr>
          <p:spPr>
            <a:xfrm>
              <a:off x="5549600" y="-634175"/>
              <a:ext cx="375000" cy="1228900"/>
            </a:xfrm>
            <a:custGeom>
              <a:rect b="b" l="l" r="r" t="t"/>
              <a:pathLst>
                <a:path extrusionOk="0" h="49156" w="15000">
                  <a:moveTo>
                    <a:pt x="0" y="0"/>
                  </a:moveTo>
                  <a:lnTo>
                    <a:pt x="0" y="49155"/>
                  </a:lnTo>
                  <a:lnTo>
                    <a:pt x="14999" y="49155"/>
                  </a:lnTo>
                  <a:lnTo>
                    <a:pt x="1499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5" name="Google Shape;3255;p30"/>
            <p:cNvSpPr/>
            <p:nvPr/>
          </p:nvSpPr>
          <p:spPr>
            <a:xfrm>
              <a:off x="5631650" y="-634175"/>
              <a:ext cx="198950" cy="1228900"/>
            </a:xfrm>
            <a:custGeom>
              <a:rect b="b" l="l" r="r" t="t"/>
              <a:pathLst>
                <a:path extrusionOk="0" h="49156" w="7958">
                  <a:moveTo>
                    <a:pt x="0" y="0"/>
                  </a:moveTo>
                  <a:lnTo>
                    <a:pt x="0" y="49155"/>
                  </a:lnTo>
                  <a:lnTo>
                    <a:pt x="7957" y="49155"/>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6" name="Google Shape;3256;p30"/>
            <p:cNvSpPr/>
            <p:nvPr/>
          </p:nvSpPr>
          <p:spPr>
            <a:xfrm>
              <a:off x="60066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7" name="Google Shape;3257;p30"/>
            <p:cNvSpPr/>
            <p:nvPr/>
          </p:nvSpPr>
          <p:spPr>
            <a:xfrm>
              <a:off x="60767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8" name="Google Shape;3258;p30"/>
            <p:cNvSpPr/>
            <p:nvPr/>
          </p:nvSpPr>
          <p:spPr>
            <a:xfrm>
              <a:off x="6451225" y="-634175"/>
              <a:ext cx="351125" cy="1228900"/>
            </a:xfrm>
            <a:custGeom>
              <a:rect b="b" l="l" r="r" t="t"/>
              <a:pathLst>
                <a:path extrusionOk="0" h="49156" w="14045">
                  <a:moveTo>
                    <a:pt x="1" y="0"/>
                  </a:moveTo>
                  <a:lnTo>
                    <a:pt x="1" y="49155"/>
                  </a:lnTo>
                  <a:lnTo>
                    <a:pt x="14045" y="49155"/>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9" name="Google Shape;3259;p30"/>
            <p:cNvSpPr/>
            <p:nvPr/>
          </p:nvSpPr>
          <p:spPr>
            <a:xfrm>
              <a:off x="6532775" y="-634175"/>
              <a:ext cx="187525" cy="1228900"/>
            </a:xfrm>
            <a:custGeom>
              <a:rect b="b" l="l" r="r" t="t"/>
              <a:pathLst>
                <a:path extrusionOk="0" h="49156" w="7501">
                  <a:moveTo>
                    <a:pt x="1" y="0"/>
                  </a:moveTo>
                  <a:lnTo>
                    <a:pt x="1" y="49155"/>
                  </a:lnTo>
                  <a:lnTo>
                    <a:pt x="7501" y="49155"/>
                  </a:lnTo>
                  <a:lnTo>
                    <a:pt x="750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0" name="Google Shape;3260;p30"/>
            <p:cNvSpPr/>
            <p:nvPr/>
          </p:nvSpPr>
          <p:spPr>
            <a:xfrm>
              <a:off x="6884400"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1" name="Google Shape;3261;p30"/>
            <p:cNvSpPr/>
            <p:nvPr/>
          </p:nvSpPr>
          <p:spPr>
            <a:xfrm>
              <a:off x="69783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2" name="Google Shape;3262;p30"/>
            <p:cNvSpPr/>
            <p:nvPr/>
          </p:nvSpPr>
          <p:spPr>
            <a:xfrm>
              <a:off x="211400" y="-634175"/>
              <a:ext cx="7094250" cy="25"/>
            </a:xfrm>
            <a:custGeom>
              <a:rect b="b" l="l" r="r" t="t"/>
              <a:pathLst>
                <a:path extrusionOk="0" fill="none" h="1" w="283770">
                  <a:moveTo>
                    <a:pt x="0" y="0"/>
                  </a:moveTo>
                  <a:lnTo>
                    <a:pt x="283769" y="0"/>
                  </a:lnTo>
                </a:path>
              </a:pathLst>
            </a:custGeom>
            <a:noFill/>
            <a:ln cap="flat" cmpd="sng" w="46750">
              <a:solidFill>
                <a:srgbClr val="FFB726"/>
              </a:solidFill>
              <a:prstDash val="solid"/>
              <a:miter lim="1989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3" name="Google Shape;3263;p30"/>
            <p:cNvSpPr/>
            <p:nvPr/>
          </p:nvSpPr>
          <p:spPr>
            <a:xfrm>
              <a:off x="7287225" y="-693375"/>
              <a:ext cx="127825" cy="128350"/>
            </a:xfrm>
            <a:custGeom>
              <a:rect b="b" l="l" r="r" t="t"/>
              <a:pathLst>
                <a:path extrusionOk="0" h="5134" w="5113">
                  <a:moveTo>
                    <a:pt x="2566" y="1"/>
                  </a:moveTo>
                  <a:cubicBezTo>
                    <a:pt x="1134" y="1"/>
                    <a:pt x="0" y="1155"/>
                    <a:pt x="0" y="2567"/>
                  </a:cubicBezTo>
                  <a:cubicBezTo>
                    <a:pt x="0" y="3979"/>
                    <a:pt x="1134" y="5133"/>
                    <a:pt x="2566" y="5133"/>
                  </a:cubicBezTo>
                  <a:cubicBezTo>
                    <a:pt x="3979" y="5133"/>
                    <a:pt x="5113" y="3979"/>
                    <a:pt x="5113" y="2567"/>
                  </a:cubicBezTo>
                  <a:cubicBezTo>
                    <a:pt x="5113" y="1155"/>
                    <a:pt x="3979" y="1"/>
                    <a:pt x="2566"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4" name="Google Shape;3264;p30"/>
            <p:cNvSpPr/>
            <p:nvPr/>
          </p:nvSpPr>
          <p:spPr>
            <a:xfrm>
              <a:off x="193475" y="-693375"/>
              <a:ext cx="128350" cy="128350"/>
            </a:xfrm>
            <a:custGeom>
              <a:rect b="b" l="l" r="r" t="t"/>
              <a:pathLst>
                <a:path extrusionOk="0" h="5134" w="5134">
                  <a:moveTo>
                    <a:pt x="2567" y="1"/>
                  </a:moveTo>
                  <a:cubicBezTo>
                    <a:pt x="1155" y="1"/>
                    <a:pt x="1" y="1155"/>
                    <a:pt x="1" y="2567"/>
                  </a:cubicBezTo>
                  <a:cubicBezTo>
                    <a:pt x="1" y="3979"/>
                    <a:pt x="1155" y="5133"/>
                    <a:pt x="2567" y="5133"/>
                  </a:cubicBezTo>
                  <a:cubicBezTo>
                    <a:pt x="3979" y="5133"/>
                    <a:pt x="5133" y="3979"/>
                    <a:pt x="5133" y="2567"/>
                  </a:cubicBezTo>
                  <a:cubicBezTo>
                    <a:pt x="5133" y="1155"/>
                    <a:pt x="3979" y="1"/>
                    <a:pt x="2567"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65" name="Google Shape;3265;p30"/>
          <p:cNvSpPr txBox="1"/>
          <p:nvPr>
            <p:ph type="title"/>
          </p:nvPr>
        </p:nvSpPr>
        <p:spPr>
          <a:xfrm>
            <a:off x="1806410" y="1498319"/>
            <a:ext cx="2755500" cy="5955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3266" name="Google Shape;3266;p30"/>
          <p:cNvSpPr txBox="1"/>
          <p:nvPr>
            <p:ph idx="1" type="subTitle"/>
          </p:nvPr>
        </p:nvSpPr>
        <p:spPr>
          <a:xfrm rot="374">
            <a:off x="1806410" y="2085554"/>
            <a:ext cx="2755500" cy="12606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5">
  <p:cSld name="CUSTOM_12">
    <p:spTree>
      <p:nvGrpSpPr>
        <p:cNvPr id="3267" name="Shape 3267"/>
        <p:cNvGrpSpPr/>
        <p:nvPr/>
      </p:nvGrpSpPr>
      <p:grpSpPr>
        <a:xfrm>
          <a:off x="0" y="0"/>
          <a:ext cx="0" cy="0"/>
          <a:chOff x="0" y="0"/>
          <a:chExt cx="0" cy="0"/>
        </a:xfrm>
      </p:grpSpPr>
      <p:sp>
        <p:nvSpPr>
          <p:cNvPr id="3268" name="Google Shape;3268;p31"/>
          <p:cNvSpPr/>
          <p:nvPr/>
        </p:nvSpPr>
        <p:spPr>
          <a:xfrm>
            <a:off x="-7175" y="3680125"/>
            <a:ext cx="9158700" cy="14934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269" name="Google Shape;3269;p31"/>
          <p:cNvGrpSpPr/>
          <p:nvPr/>
        </p:nvGrpSpPr>
        <p:grpSpPr>
          <a:xfrm>
            <a:off x="19" y="-132175"/>
            <a:ext cx="720055" cy="5305618"/>
            <a:chOff x="1440600" y="197825"/>
            <a:chExt cx="990175" cy="3797050"/>
          </a:xfrm>
        </p:grpSpPr>
        <p:sp>
          <p:nvSpPr>
            <p:cNvPr id="3270" name="Google Shape;3270;p31"/>
            <p:cNvSpPr/>
            <p:nvPr/>
          </p:nvSpPr>
          <p:spPr>
            <a:xfrm>
              <a:off x="1440600" y="197825"/>
              <a:ext cx="990175" cy="1889850"/>
            </a:xfrm>
            <a:custGeom>
              <a:rect b="b" l="l" r="r" t="t"/>
              <a:pathLst>
                <a:path extrusionOk="0" h="75594" w="39607">
                  <a:moveTo>
                    <a:pt x="0" y="1"/>
                  </a:moveTo>
                  <a:lnTo>
                    <a:pt x="0" y="75593"/>
                  </a:lnTo>
                  <a:lnTo>
                    <a:pt x="219" y="75593"/>
                  </a:lnTo>
                  <a:cubicBezTo>
                    <a:pt x="21405" y="75593"/>
                    <a:pt x="38652" y="42074"/>
                    <a:pt x="39606"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1" name="Google Shape;3271;p31"/>
            <p:cNvSpPr/>
            <p:nvPr/>
          </p:nvSpPr>
          <p:spPr>
            <a:xfrm>
              <a:off x="1440600" y="2105050"/>
              <a:ext cx="590825" cy="1889825"/>
            </a:xfrm>
            <a:custGeom>
              <a:rect b="b" l="l" r="r" t="t"/>
              <a:pathLst>
                <a:path extrusionOk="0" h="75593" w="23633">
                  <a:moveTo>
                    <a:pt x="0" y="0"/>
                  </a:moveTo>
                  <a:lnTo>
                    <a:pt x="0" y="75593"/>
                  </a:lnTo>
                  <a:lnTo>
                    <a:pt x="23633" y="75593"/>
                  </a:lnTo>
                  <a:cubicBezTo>
                    <a:pt x="23056" y="33659"/>
                    <a:pt x="12712"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2" name="Google Shape;3272;p31"/>
            <p:cNvSpPr/>
            <p:nvPr/>
          </p:nvSpPr>
          <p:spPr>
            <a:xfrm>
              <a:off x="1440600" y="197825"/>
              <a:ext cx="858875" cy="1889850"/>
            </a:xfrm>
            <a:custGeom>
              <a:rect b="b" l="l" r="r" t="t"/>
              <a:pathLst>
                <a:path extrusionOk="0" h="75594" w="34355">
                  <a:moveTo>
                    <a:pt x="0" y="1"/>
                  </a:moveTo>
                  <a:lnTo>
                    <a:pt x="0" y="75593"/>
                  </a:lnTo>
                  <a:lnTo>
                    <a:pt x="179" y="75593"/>
                  </a:lnTo>
                  <a:cubicBezTo>
                    <a:pt x="18560" y="75593"/>
                    <a:pt x="33539" y="42074"/>
                    <a:pt x="343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3" name="Google Shape;3273;p31"/>
            <p:cNvSpPr/>
            <p:nvPr/>
          </p:nvSpPr>
          <p:spPr>
            <a:xfrm>
              <a:off x="1440600" y="197825"/>
              <a:ext cx="644550" cy="1889850"/>
            </a:xfrm>
            <a:custGeom>
              <a:rect b="b" l="l" r="r" t="t"/>
              <a:pathLst>
                <a:path extrusionOk="0" h="75594" w="25782">
                  <a:moveTo>
                    <a:pt x="0" y="1"/>
                  </a:moveTo>
                  <a:lnTo>
                    <a:pt x="0" y="75593"/>
                  </a:lnTo>
                  <a:lnTo>
                    <a:pt x="139" y="75593"/>
                  </a:lnTo>
                  <a:cubicBezTo>
                    <a:pt x="13905" y="75593"/>
                    <a:pt x="25144" y="42074"/>
                    <a:pt x="2578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4" name="Google Shape;3274;p31"/>
            <p:cNvSpPr/>
            <p:nvPr/>
          </p:nvSpPr>
          <p:spPr>
            <a:xfrm>
              <a:off x="1526125" y="471350"/>
              <a:ext cx="341675" cy="1616325"/>
            </a:xfrm>
            <a:custGeom>
              <a:rect b="b" l="l" r="r" t="t"/>
              <a:pathLst>
                <a:path extrusionOk="0" h="64653" w="13667">
                  <a:moveTo>
                    <a:pt x="5690" y="1"/>
                  </a:moveTo>
                  <a:cubicBezTo>
                    <a:pt x="5690" y="1"/>
                    <a:pt x="8177" y="38215"/>
                    <a:pt x="1" y="64652"/>
                  </a:cubicBezTo>
                  <a:cubicBezTo>
                    <a:pt x="13508" y="46788"/>
                    <a:pt x="13667" y="1"/>
                    <a:pt x="136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5" name="Google Shape;3275;p31"/>
            <p:cNvSpPr/>
            <p:nvPr/>
          </p:nvSpPr>
          <p:spPr>
            <a:xfrm>
              <a:off x="1440600" y="2105050"/>
              <a:ext cx="512750" cy="1889825"/>
            </a:xfrm>
            <a:custGeom>
              <a:rect b="b" l="l" r="r" t="t"/>
              <a:pathLst>
                <a:path extrusionOk="0" h="75593" w="20510">
                  <a:moveTo>
                    <a:pt x="0" y="0"/>
                  </a:moveTo>
                  <a:lnTo>
                    <a:pt x="0" y="75593"/>
                  </a:lnTo>
                  <a:lnTo>
                    <a:pt x="20509" y="75593"/>
                  </a:lnTo>
                  <a:cubicBezTo>
                    <a:pt x="20012" y="33659"/>
                    <a:pt x="11021" y="239"/>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6" name="Google Shape;3276;p31"/>
            <p:cNvSpPr/>
            <p:nvPr/>
          </p:nvSpPr>
          <p:spPr>
            <a:xfrm>
              <a:off x="1440600" y="2105050"/>
              <a:ext cx="384450" cy="1889825"/>
            </a:xfrm>
            <a:custGeom>
              <a:rect b="b" l="l" r="r" t="t"/>
              <a:pathLst>
                <a:path extrusionOk="0" h="75593" w="15378">
                  <a:moveTo>
                    <a:pt x="0" y="0"/>
                  </a:moveTo>
                  <a:lnTo>
                    <a:pt x="0" y="75593"/>
                  </a:lnTo>
                  <a:lnTo>
                    <a:pt x="15377" y="75593"/>
                  </a:lnTo>
                  <a:cubicBezTo>
                    <a:pt x="14999" y="33659"/>
                    <a:pt x="8256" y="239"/>
                    <a:pt x="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7" name="Google Shape;3277;p31"/>
            <p:cNvSpPr/>
            <p:nvPr/>
          </p:nvSpPr>
          <p:spPr>
            <a:xfrm>
              <a:off x="1440600" y="2197550"/>
              <a:ext cx="214850" cy="1797325"/>
            </a:xfrm>
            <a:custGeom>
              <a:rect b="b" l="l" r="r" t="t"/>
              <a:pathLst>
                <a:path extrusionOk="0" h="71893" w="8594">
                  <a:moveTo>
                    <a:pt x="4317" y="0"/>
                  </a:moveTo>
                  <a:lnTo>
                    <a:pt x="0" y="617"/>
                  </a:lnTo>
                  <a:lnTo>
                    <a:pt x="0" y="71893"/>
                  </a:lnTo>
                  <a:lnTo>
                    <a:pt x="8594" y="71893"/>
                  </a:lnTo>
                  <a:cubicBezTo>
                    <a:pt x="8594" y="21902"/>
                    <a:pt x="4317" y="0"/>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78" name="Google Shape;3278;p31"/>
            <p:cNvSpPr/>
            <p:nvPr/>
          </p:nvSpPr>
          <p:spPr>
            <a:xfrm>
              <a:off x="1440600" y="2035925"/>
              <a:ext cx="214850" cy="206400"/>
            </a:xfrm>
            <a:custGeom>
              <a:rect b="b" l="l" r="r" t="t"/>
              <a:pathLst>
                <a:path extrusionOk="0" h="8256" w="8594">
                  <a:moveTo>
                    <a:pt x="0" y="0"/>
                  </a:moveTo>
                  <a:lnTo>
                    <a:pt x="0" y="7082"/>
                  </a:lnTo>
                  <a:lnTo>
                    <a:pt x="8594" y="8256"/>
                  </a:lnTo>
                  <a:lnTo>
                    <a:pt x="8594" y="27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79" name="Google Shape;3279;p31"/>
          <p:cNvGrpSpPr/>
          <p:nvPr/>
        </p:nvGrpSpPr>
        <p:grpSpPr>
          <a:xfrm flipH="1">
            <a:off x="8431363" y="-132175"/>
            <a:ext cx="720055" cy="5305618"/>
            <a:chOff x="1440600" y="197825"/>
            <a:chExt cx="990175" cy="3797050"/>
          </a:xfrm>
        </p:grpSpPr>
        <p:sp>
          <p:nvSpPr>
            <p:cNvPr id="3280" name="Google Shape;3280;p31"/>
            <p:cNvSpPr/>
            <p:nvPr/>
          </p:nvSpPr>
          <p:spPr>
            <a:xfrm>
              <a:off x="1440600" y="197825"/>
              <a:ext cx="990175" cy="1889850"/>
            </a:xfrm>
            <a:custGeom>
              <a:rect b="b" l="l" r="r" t="t"/>
              <a:pathLst>
                <a:path extrusionOk="0" h="75594" w="39607">
                  <a:moveTo>
                    <a:pt x="0" y="1"/>
                  </a:moveTo>
                  <a:lnTo>
                    <a:pt x="0" y="75593"/>
                  </a:lnTo>
                  <a:lnTo>
                    <a:pt x="219" y="75593"/>
                  </a:lnTo>
                  <a:cubicBezTo>
                    <a:pt x="21405" y="75593"/>
                    <a:pt x="38652" y="42074"/>
                    <a:pt x="39606"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1" name="Google Shape;3281;p31"/>
            <p:cNvSpPr/>
            <p:nvPr/>
          </p:nvSpPr>
          <p:spPr>
            <a:xfrm>
              <a:off x="1440600" y="2105050"/>
              <a:ext cx="590825" cy="1889825"/>
            </a:xfrm>
            <a:custGeom>
              <a:rect b="b" l="l" r="r" t="t"/>
              <a:pathLst>
                <a:path extrusionOk="0" h="75593" w="23633">
                  <a:moveTo>
                    <a:pt x="0" y="0"/>
                  </a:moveTo>
                  <a:lnTo>
                    <a:pt x="0" y="75593"/>
                  </a:lnTo>
                  <a:lnTo>
                    <a:pt x="23633" y="75593"/>
                  </a:lnTo>
                  <a:cubicBezTo>
                    <a:pt x="23056" y="33659"/>
                    <a:pt x="12712"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2" name="Google Shape;3282;p31"/>
            <p:cNvSpPr/>
            <p:nvPr/>
          </p:nvSpPr>
          <p:spPr>
            <a:xfrm>
              <a:off x="1440600" y="197825"/>
              <a:ext cx="858875" cy="1889850"/>
            </a:xfrm>
            <a:custGeom>
              <a:rect b="b" l="l" r="r" t="t"/>
              <a:pathLst>
                <a:path extrusionOk="0" h="75594" w="34355">
                  <a:moveTo>
                    <a:pt x="0" y="1"/>
                  </a:moveTo>
                  <a:lnTo>
                    <a:pt x="0" y="75593"/>
                  </a:lnTo>
                  <a:lnTo>
                    <a:pt x="179" y="75593"/>
                  </a:lnTo>
                  <a:cubicBezTo>
                    <a:pt x="18560" y="75593"/>
                    <a:pt x="33539" y="42074"/>
                    <a:pt x="343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3" name="Google Shape;3283;p31"/>
            <p:cNvSpPr/>
            <p:nvPr/>
          </p:nvSpPr>
          <p:spPr>
            <a:xfrm>
              <a:off x="1440600" y="197825"/>
              <a:ext cx="644550" cy="1889850"/>
            </a:xfrm>
            <a:custGeom>
              <a:rect b="b" l="l" r="r" t="t"/>
              <a:pathLst>
                <a:path extrusionOk="0" h="75594" w="25782">
                  <a:moveTo>
                    <a:pt x="0" y="1"/>
                  </a:moveTo>
                  <a:lnTo>
                    <a:pt x="0" y="75593"/>
                  </a:lnTo>
                  <a:lnTo>
                    <a:pt x="139" y="75593"/>
                  </a:lnTo>
                  <a:cubicBezTo>
                    <a:pt x="13905" y="75593"/>
                    <a:pt x="25144" y="42074"/>
                    <a:pt x="257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4" name="Google Shape;3284;p31"/>
            <p:cNvSpPr/>
            <p:nvPr/>
          </p:nvSpPr>
          <p:spPr>
            <a:xfrm>
              <a:off x="1526125" y="471350"/>
              <a:ext cx="341675" cy="1616325"/>
            </a:xfrm>
            <a:custGeom>
              <a:rect b="b" l="l" r="r" t="t"/>
              <a:pathLst>
                <a:path extrusionOk="0" h="64653" w="13667">
                  <a:moveTo>
                    <a:pt x="5690" y="1"/>
                  </a:moveTo>
                  <a:cubicBezTo>
                    <a:pt x="5690" y="1"/>
                    <a:pt x="8177" y="38215"/>
                    <a:pt x="1" y="64652"/>
                  </a:cubicBezTo>
                  <a:cubicBezTo>
                    <a:pt x="13508" y="46788"/>
                    <a:pt x="13667" y="1"/>
                    <a:pt x="136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5" name="Google Shape;3285;p31"/>
            <p:cNvSpPr/>
            <p:nvPr/>
          </p:nvSpPr>
          <p:spPr>
            <a:xfrm>
              <a:off x="1440600" y="2105050"/>
              <a:ext cx="512750" cy="1889825"/>
            </a:xfrm>
            <a:custGeom>
              <a:rect b="b" l="l" r="r" t="t"/>
              <a:pathLst>
                <a:path extrusionOk="0" h="75593" w="20510">
                  <a:moveTo>
                    <a:pt x="0" y="0"/>
                  </a:moveTo>
                  <a:lnTo>
                    <a:pt x="0" y="75593"/>
                  </a:lnTo>
                  <a:lnTo>
                    <a:pt x="20509" y="75593"/>
                  </a:lnTo>
                  <a:cubicBezTo>
                    <a:pt x="20012" y="33659"/>
                    <a:pt x="11021" y="239"/>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6" name="Google Shape;3286;p31"/>
            <p:cNvSpPr/>
            <p:nvPr/>
          </p:nvSpPr>
          <p:spPr>
            <a:xfrm>
              <a:off x="1440600" y="2105050"/>
              <a:ext cx="384450" cy="1889825"/>
            </a:xfrm>
            <a:custGeom>
              <a:rect b="b" l="l" r="r" t="t"/>
              <a:pathLst>
                <a:path extrusionOk="0" h="75593" w="15378">
                  <a:moveTo>
                    <a:pt x="0" y="0"/>
                  </a:moveTo>
                  <a:lnTo>
                    <a:pt x="0" y="75593"/>
                  </a:lnTo>
                  <a:lnTo>
                    <a:pt x="15377" y="75593"/>
                  </a:lnTo>
                  <a:cubicBezTo>
                    <a:pt x="14999" y="33659"/>
                    <a:pt x="8256"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7" name="Google Shape;3287;p31"/>
            <p:cNvSpPr/>
            <p:nvPr/>
          </p:nvSpPr>
          <p:spPr>
            <a:xfrm>
              <a:off x="1440600" y="2197550"/>
              <a:ext cx="214850" cy="1797325"/>
            </a:xfrm>
            <a:custGeom>
              <a:rect b="b" l="l" r="r" t="t"/>
              <a:pathLst>
                <a:path extrusionOk="0" h="71893" w="8594">
                  <a:moveTo>
                    <a:pt x="4317" y="0"/>
                  </a:moveTo>
                  <a:lnTo>
                    <a:pt x="0" y="617"/>
                  </a:lnTo>
                  <a:lnTo>
                    <a:pt x="0" y="71893"/>
                  </a:lnTo>
                  <a:lnTo>
                    <a:pt x="8594" y="71893"/>
                  </a:lnTo>
                  <a:cubicBezTo>
                    <a:pt x="8594" y="21902"/>
                    <a:pt x="4317" y="0"/>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88" name="Google Shape;3288;p31"/>
            <p:cNvSpPr/>
            <p:nvPr/>
          </p:nvSpPr>
          <p:spPr>
            <a:xfrm>
              <a:off x="1440600" y="2035925"/>
              <a:ext cx="214850" cy="206400"/>
            </a:xfrm>
            <a:custGeom>
              <a:rect b="b" l="l" r="r" t="t"/>
              <a:pathLst>
                <a:path extrusionOk="0" h="8256" w="8594">
                  <a:moveTo>
                    <a:pt x="0" y="0"/>
                  </a:moveTo>
                  <a:lnTo>
                    <a:pt x="0" y="7082"/>
                  </a:lnTo>
                  <a:lnTo>
                    <a:pt x="8594" y="8256"/>
                  </a:lnTo>
                  <a:lnTo>
                    <a:pt x="8594" y="27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89" name="Google Shape;3289;p31"/>
          <p:cNvGrpSpPr/>
          <p:nvPr/>
        </p:nvGrpSpPr>
        <p:grpSpPr>
          <a:xfrm>
            <a:off x="-417858" y="-823150"/>
            <a:ext cx="9978772" cy="1382075"/>
            <a:chOff x="193475" y="-693375"/>
            <a:chExt cx="7221575" cy="1382075"/>
          </a:xfrm>
        </p:grpSpPr>
        <p:sp>
          <p:nvSpPr>
            <p:cNvPr id="3290" name="Google Shape;3290;p31"/>
            <p:cNvSpPr/>
            <p:nvPr/>
          </p:nvSpPr>
          <p:spPr>
            <a:xfrm>
              <a:off x="363575" y="384325"/>
              <a:ext cx="6883875" cy="304375"/>
            </a:xfrm>
            <a:custGeom>
              <a:rect b="b" l="l" r="r" t="t"/>
              <a:pathLst>
                <a:path extrusionOk="0" h="12175" w="275355">
                  <a:moveTo>
                    <a:pt x="0" y="0"/>
                  </a:moveTo>
                  <a:lnTo>
                    <a:pt x="0" y="9390"/>
                  </a:lnTo>
                  <a:lnTo>
                    <a:pt x="0" y="10782"/>
                  </a:lnTo>
                  <a:lnTo>
                    <a:pt x="14522" y="10782"/>
                  </a:lnTo>
                  <a:lnTo>
                    <a:pt x="14522" y="9370"/>
                  </a:lnTo>
                  <a:lnTo>
                    <a:pt x="16869" y="9370"/>
                  </a:lnTo>
                  <a:lnTo>
                    <a:pt x="16869" y="12175"/>
                  </a:lnTo>
                  <a:lnTo>
                    <a:pt x="30913" y="12175"/>
                  </a:lnTo>
                  <a:lnTo>
                    <a:pt x="30913" y="9370"/>
                  </a:lnTo>
                  <a:lnTo>
                    <a:pt x="33261" y="9370"/>
                  </a:lnTo>
                  <a:lnTo>
                    <a:pt x="33261" y="10782"/>
                  </a:lnTo>
                  <a:lnTo>
                    <a:pt x="47782" y="10782"/>
                  </a:lnTo>
                  <a:lnTo>
                    <a:pt x="47782" y="9370"/>
                  </a:lnTo>
                  <a:lnTo>
                    <a:pt x="50110" y="9370"/>
                  </a:lnTo>
                  <a:lnTo>
                    <a:pt x="50110" y="12175"/>
                  </a:lnTo>
                  <a:lnTo>
                    <a:pt x="64632" y="12175"/>
                  </a:lnTo>
                  <a:lnTo>
                    <a:pt x="64632" y="9370"/>
                  </a:lnTo>
                  <a:lnTo>
                    <a:pt x="66979" y="9370"/>
                  </a:lnTo>
                  <a:lnTo>
                    <a:pt x="66979" y="10782"/>
                  </a:lnTo>
                  <a:lnTo>
                    <a:pt x="81023" y="10782"/>
                  </a:lnTo>
                  <a:lnTo>
                    <a:pt x="81023" y="9370"/>
                  </a:lnTo>
                  <a:lnTo>
                    <a:pt x="83370" y="9370"/>
                  </a:lnTo>
                  <a:lnTo>
                    <a:pt x="83370" y="12175"/>
                  </a:lnTo>
                  <a:lnTo>
                    <a:pt x="97892" y="12175"/>
                  </a:lnTo>
                  <a:lnTo>
                    <a:pt x="97892" y="9370"/>
                  </a:lnTo>
                  <a:lnTo>
                    <a:pt x="101174" y="9370"/>
                  </a:lnTo>
                  <a:lnTo>
                    <a:pt x="101174" y="10782"/>
                  </a:lnTo>
                  <a:lnTo>
                    <a:pt x="115656" y="10782"/>
                  </a:lnTo>
                  <a:lnTo>
                    <a:pt x="115656" y="9370"/>
                  </a:lnTo>
                  <a:lnTo>
                    <a:pt x="118481" y="9370"/>
                  </a:lnTo>
                  <a:lnTo>
                    <a:pt x="118481" y="12175"/>
                  </a:lnTo>
                  <a:lnTo>
                    <a:pt x="133460" y="12175"/>
                  </a:lnTo>
                  <a:lnTo>
                    <a:pt x="133460" y="9370"/>
                  </a:lnTo>
                  <a:lnTo>
                    <a:pt x="136285" y="9370"/>
                  </a:lnTo>
                  <a:lnTo>
                    <a:pt x="136285" y="10782"/>
                  </a:lnTo>
                  <a:lnTo>
                    <a:pt x="151722" y="10782"/>
                  </a:lnTo>
                  <a:lnTo>
                    <a:pt x="151722" y="9370"/>
                  </a:lnTo>
                  <a:lnTo>
                    <a:pt x="154527" y="9370"/>
                  </a:lnTo>
                  <a:lnTo>
                    <a:pt x="154527" y="12175"/>
                  </a:lnTo>
                  <a:lnTo>
                    <a:pt x="169048" y="12175"/>
                  </a:lnTo>
                  <a:lnTo>
                    <a:pt x="169048" y="9370"/>
                  </a:lnTo>
                  <a:lnTo>
                    <a:pt x="172331" y="9370"/>
                  </a:lnTo>
                  <a:lnTo>
                    <a:pt x="172331" y="10782"/>
                  </a:lnTo>
                  <a:lnTo>
                    <a:pt x="186852" y="10782"/>
                  </a:lnTo>
                  <a:lnTo>
                    <a:pt x="186852" y="9370"/>
                  </a:lnTo>
                  <a:lnTo>
                    <a:pt x="190115" y="9370"/>
                  </a:lnTo>
                  <a:lnTo>
                    <a:pt x="190115" y="12175"/>
                  </a:lnTo>
                  <a:lnTo>
                    <a:pt x="204636" y="12175"/>
                  </a:lnTo>
                  <a:lnTo>
                    <a:pt x="204636" y="9370"/>
                  </a:lnTo>
                  <a:lnTo>
                    <a:pt x="207441" y="9370"/>
                  </a:lnTo>
                  <a:lnTo>
                    <a:pt x="207441" y="12175"/>
                  </a:lnTo>
                  <a:lnTo>
                    <a:pt x="222440" y="12175"/>
                  </a:lnTo>
                  <a:lnTo>
                    <a:pt x="222440" y="9370"/>
                  </a:lnTo>
                  <a:lnTo>
                    <a:pt x="225722" y="9370"/>
                  </a:lnTo>
                  <a:lnTo>
                    <a:pt x="225722" y="10782"/>
                  </a:lnTo>
                  <a:lnTo>
                    <a:pt x="240224" y="10782"/>
                  </a:lnTo>
                  <a:lnTo>
                    <a:pt x="240224" y="9370"/>
                  </a:lnTo>
                  <a:lnTo>
                    <a:pt x="243507" y="9370"/>
                  </a:lnTo>
                  <a:lnTo>
                    <a:pt x="243507" y="12175"/>
                  </a:lnTo>
                  <a:lnTo>
                    <a:pt x="257551" y="12175"/>
                  </a:lnTo>
                  <a:lnTo>
                    <a:pt x="257551" y="9370"/>
                  </a:lnTo>
                  <a:lnTo>
                    <a:pt x="260833" y="9370"/>
                  </a:lnTo>
                  <a:lnTo>
                    <a:pt x="260833" y="10782"/>
                  </a:lnTo>
                  <a:lnTo>
                    <a:pt x="275355" y="10782"/>
                  </a:lnTo>
                  <a:lnTo>
                    <a:pt x="27535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1" name="Google Shape;3291;p31"/>
            <p:cNvSpPr/>
            <p:nvPr/>
          </p:nvSpPr>
          <p:spPr>
            <a:xfrm>
              <a:off x="363575" y="-634175"/>
              <a:ext cx="6695900" cy="1158775"/>
            </a:xfrm>
            <a:custGeom>
              <a:rect b="b" l="l" r="r" t="t"/>
              <a:pathLst>
                <a:path extrusionOk="0" h="46351" w="267836">
                  <a:moveTo>
                    <a:pt x="0" y="0"/>
                  </a:moveTo>
                  <a:lnTo>
                    <a:pt x="0" y="46350"/>
                  </a:lnTo>
                  <a:lnTo>
                    <a:pt x="267835" y="46350"/>
                  </a:lnTo>
                  <a:lnTo>
                    <a:pt x="26783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2" name="Google Shape;3292;p31"/>
            <p:cNvSpPr/>
            <p:nvPr/>
          </p:nvSpPr>
          <p:spPr>
            <a:xfrm>
              <a:off x="363575"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3" name="Google Shape;3293;p31"/>
            <p:cNvSpPr/>
            <p:nvPr/>
          </p:nvSpPr>
          <p:spPr>
            <a:xfrm>
              <a:off x="4341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4" name="Google Shape;3294;p31"/>
            <p:cNvSpPr/>
            <p:nvPr/>
          </p:nvSpPr>
          <p:spPr>
            <a:xfrm>
              <a:off x="785300" y="-634175"/>
              <a:ext cx="351125" cy="1228900"/>
            </a:xfrm>
            <a:custGeom>
              <a:rect b="b" l="l" r="r" t="t"/>
              <a:pathLst>
                <a:path extrusionOk="0" h="49156" w="14045">
                  <a:moveTo>
                    <a:pt x="0" y="0"/>
                  </a:moveTo>
                  <a:lnTo>
                    <a:pt x="0" y="49155"/>
                  </a:lnTo>
                  <a:lnTo>
                    <a:pt x="14044" y="49155"/>
                  </a:lnTo>
                  <a:lnTo>
                    <a:pt x="14044"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5" name="Google Shape;3295;p31"/>
            <p:cNvSpPr/>
            <p:nvPr/>
          </p:nvSpPr>
          <p:spPr>
            <a:xfrm>
              <a:off x="867350" y="-634175"/>
              <a:ext cx="187025" cy="1228900"/>
            </a:xfrm>
            <a:custGeom>
              <a:rect b="b" l="l" r="r" t="t"/>
              <a:pathLst>
                <a:path extrusionOk="0" h="49156" w="7481">
                  <a:moveTo>
                    <a:pt x="0" y="0"/>
                  </a:moveTo>
                  <a:lnTo>
                    <a:pt x="0" y="49155"/>
                  </a:lnTo>
                  <a:lnTo>
                    <a:pt x="7480" y="49155"/>
                  </a:lnTo>
                  <a:lnTo>
                    <a:pt x="7480"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6" name="Google Shape;3296;p31"/>
            <p:cNvSpPr/>
            <p:nvPr/>
          </p:nvSpPr>
          <p:spPr>
            <a:xfrm>
              <a:off x="119507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7" name="Google Shape;3297;p31"/>
            <p:cNvSpPr/>
            <p:nvPr/>
          </p:nvSpPr>
          <p:spPr>
            <a:xfrm>
              <a:off x="1277150" y="-634175"/>
              <a:ext cx="198950" cy="1194575"/>
            </a:xfrm>
            <a:custGeom>
              <a:rect b="b" l="l" r="r" t="t"/>
              <a:pathLst>
                <a:path extrusionOk="0" h="47783" w="7958">
                  <a:moveTo>
                    <a:pt x="0" y="0"/>
                  </a:moveTo>
                  <a:lnTo>
                    <a:pt x="0" y="47782"/>
                  </a:lnTo>
                  <a:lnTo>
                    <a:pt x="7957" y="47782"/>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8" name="Google Shape;3298;p31"/>
            <p:cNvSpPr/>
            <p:nvPr/>
          </p:nvSpPr>
          <p:spPr>
            <a:xfrm>
              <a:off x="1616300" y="-634175"/>
              <a:ext cx="363075" cy="1228900"/>
            </a:xfrm>
            <a:custGeom>
              <a:rect b="b" l="l" r="r" t="t"/>
              <a:pathLst>
                <a:path extrusionOk="0" h="49156" w="14523">
                  <a:moveTo>
                    <a:pt x="1" y="0"/>
                  </a:moveTo>
                  <a:lnTo>
                    <a:pt x="1" y="49155"/>
                  </a:lnTo>
                  <a:lnTo>
                    <a:pt x="14523" y="49155"/>
                  </a:lnTo>
                  <a:lnTo>
                    <a:pt x="14523"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99" name="Google Shape;3299;p31"/>
            <p:cNvSpPr/>
            <p:nvPr/>
          </p:nvSpPr>
          <p:spPr>
            <a:xfrm>
              <a:off x="1698375" y="-634175"/>
              <a:ext cx="210875" cy="1228900"/>
            </a:xfrm>
            <a:custGeom>
              <a:rect b="b" l="l" r="r" t="t"/>
              <a:pathLst>
                <a:path extrusionOk="0" h="49156" w="8435">
                  <a:moveTo>
                    <a:pt x="0" y="0"/>
                  </a:moveTo>
                  <a:lnTo>
                    <a:pt x="0" y="49155"/>
                  </a:lnTo>
                  <a:lnTo>
                    <a:pt x="8435" y="49155"/>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0" name="Google Shape;3300;p31"/>
            <p:cNvSpPr/>
            <p:nvPr/>
          </p:nvSpPr>
          <p:spPr>
            <a:xfrm>
              <a:off x="2038025" y="-634175"/>
              <a:ext cx="351150" cy="1194575"/>
            </a:xfrm>
            <a:custGeom>
              <a:rect b="b" l="l" r="r" t="t"/>
              <a:pathLst>
                <a:path extrusionOk="0" h="47783" w="14046">
                  <a:moveTo>
                    <a:pt x="1" y="0"/>
                  </a:moveTo>
                  <a:lnTo>
                    <a:pt x="1" y="47782"/>
                  </a:lnTo>
                  <a:lnTo>
                    <a:pt x="14045" y="47782"/>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1" name="Google Shape;3301;p31"/>
            <p:cNvSpPr/>
            <p:nvPr/>
          </p:nvSpPr>
          <p:spPr>
            <a:xfrm>
              <a:off x="2108150"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2" name="Google Shape;3302;p31"/>
            <p:cNvSpPr/>
            <p:nvPr/>
          </p:nvSpPr>
          <p:spPr>
            <a:xfrm>
              <a:off x="2447825" y="-634175"/>
              <a:ext cx="363075" cy="1228900"/>
            </a:xfrm>
            <a:custGeom>
              <a:rect b="b" l="l" r="r" t="t"/>
              <a:pathLst>
                <a:path extrusionOk="0" h="49156" w="14523">
                  <a:moveTo>
                    <a:pt x="0" y="0"/>
                  </a:moveTo>
                  <a:lnTo>
                    <a:pt x="0"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3" name="Google Shape;3303;p31"/>
            <p:cNvSpPr/>
            <p:nvPr/>
          </p:nvSpPr>
          <p:spPr>
            <a:xfrm>
              <a:off x="25293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4" name="Google Shape;3304;p31"/>
            <p:cNvSpPr/>
            <p:nvPr/>
          </p:nvSpPr>
          <p:spPr>
            <a:xfrm>
              <a:off x="28929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5" name="Google Shape;3305;p31"/>
            <p:cNvSpPr/>
            <p:nvPr/>
          </p:nvSpPr>
          <p:spPr>
            <a:xfrm>
              <a:off x="29739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6" name="Google Shape;3306;p31"/>
            <p:cNvSpPr/>
            <p:nvPr/>
          </p:nvSpPr>
          <p:spPr>
            <a:xfrm>
              <a:off x="3325600" y="-634175"/>
              <a:ext cx="374500" cy="1228900"/>
            </a:xfrm>
            <a:custGeom>
              <a:rect b="b" l="l" r="r" t="t"/>
              <a:pathLst>
                <a:path extrusionOk="0" h="49156" w="14980">
                  <a:moveTo>
                    <a:pt x="0" y="0"/>
                  </a:moveTo>
                  <a:lnTo>
                    <a:pt x="0" y="49155"/>
                  </a:lnTo>
                  <a:lnTo>
                    <a:pt x="14979" y="49155"/>
                  </a:lnTo>
                  <a:lnTo>
                    <a:pt x="1497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7" name="Google Shape;3307;p31"/>
            <p:cNvSpPr/>
            <p:nvPr/>
          </p:nvSpPr>
          <p:spPr>
            <a:xfrm>
              <a:off x="3407650" y="-634175"/>
              <a:ext cx="210375" cy="1228900"/>
            </a:xfrm>
            <a:custGeom>
              <a:rect b="b" l="l" r="r" t="t"/>
              <a:pathLst>
                <a:path extrusionOk="0" h="49156" w="8415">
                  <a:moveTo>
                    <a:pt x="0" y="0"/>
                  </a:moveTo>
                  <a:lnTo>
                    <a:pt x="0" y="49155"/>
                  </a:lnTo>
                  <a:lnTo>
                    <a:pt x="8415" y="49155"/>
                  </a:lnTo>
                  <a:lnTo>
                    <a:pt x="841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8" name="Google Shape;3308;p31"/>
            <p:cNvSpPr/>
            <p:nvPr/>
          </p:nvSpPr>
          <p:spPr>
            <a:xfrm>
              <a:off x="3770675" y="-634175"/>
              <a:ext cx="385950" cy="1194575"/>
            </a:xfrm>
            <a:custGeom>
              <a:rect b="b" l="l" r="r" t="t"/>
              <a:pathLst>
                <a:path extrusionOk="0" h="47783" w="15438">
                  <a:moveTo>
                    <a:pt x="1" y="0"/>
                  </a:moveTo>
                  <a:lnTo>
                    <a:pt x="1" y="47782"/>
                  </a:lnTo>
                  <a:lnTo>
                    <a:pt x="15438" y="47782"/>
                  </a:lnTo>
                  <a:lnTo>
                    <a:pt x="15438"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09" name="Google Shape;3309;p31"/>
            <p:cNvSpPr/>
            <p:nvPr/>
          </p:nvSpPr>
          <p:spPr>
            <a:xfrm>
              <a:off x="38641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0" name="Google Shape;3310;p31"/>
            <p:cNvSpPr/>
            <p:nvPr/>
          </p:nvSpPr>
          <p:spPr>
            <a:xfrm>
              <a:off x="42267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1" name="Google Shape;3311;p31"/>
            <p:cNvSpPr/>
            <p:nvPr/>
          </p:nvSpPr>
          <p:spPr>
            <a:xfrm>
              <a:off x="4308775" y="-634175"/>
              <a:ext cx="187025" cy="1228900"/>
            </a:xfrm>
            <a:custGeom>
              <a:rect b="b" l="l" r="r" t="t"/>
              <a:pathLst>
                <a:path extrusionOk="0" h="49156" w="7481">
                  <a:moveTo>
                    <a:pt x="1" y="0"/>
                  </a:moveTo>
                  <a:lnTo>
                    <a:pt x="1" y="49155"/>
                  </a:lnTo>
                  <a:lnTo>
                    <a:pt x="7481" y="49155"/>
                  </a:lnTo>
                  <a:lnTo>
                    <a:pt x="748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2" name="Google Shape;3312;p31"/>
            <p:cNvSpPr/>
            <p:nvPr/>
          </p:nvSpPr>
          <p:spPr>
            <a:xfrm>
              <a:off x="467182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3" name="Google Shape;3313;p31"/>
            <p:cNvSpPr/>
            <p:nvPr/>
          </p:nvSpPr>
          <p:spPr>
            <a:xfrm>
              <a:off x="47419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4" name="Google Shape;3314;p31"/>
            <p:cNvSpPr/>
            <p:nvPr/>
          </p:nvSpPr>
          <p:spPr>
            <a:xfrm>
              <a:off x="51164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5" name="Google Shape;3315;p31"/>
            <p:cNvSpPr/>
            <p:nvPr/>
          </p:nvSpPr>
          <p:spPr>
            <a:xfrm>
              <a:off x="51984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6" name="Google Shape;3316;p31"/>
            <p:cNvSpPr/>
            <p:nvPr/>
          </p:nvSpPr>
          <p:spPr>
            <a:xfrm>
              <a:off x="5549600" y="-634175"/>
              <a:ext cx="375000" cy="1228900"/>
            </a:xfrm>
            <a:custGeom>
              <a:rect b="b" l="l" r="r" t="t"/>
              <a:pathLst>
                <a:path extrusionOk="0" h="49156" w="15000">
                  <a:moveTo>
                    <a:pt x="0" y="0"/>
                  </a:moveTo>
                  <a:lnTo>
                    <a:pt x="0" y="49155"/>
                  </a:lnTo>
                  <a:lnTo>
                    <a:pt x="14999" y="49155"/>
                  </a:lnTo>
                  <a:lnTo>
                    <a:pt x="1499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7" name="Google Shape;3317;p31"/>
            <p:cNvSpPr/>
            <p:nvPr/>
          </p:nvSpPr>
          <p:spPr>
            <a:xfrm>
              <a:off x="5631650" y="-634175"/>
              <a:ext cx="198950" cy="1228900"/>
            </a:xfrm>
            <a:custGeom>
              <a:rect b="b" l="l" r="r" t="t"/>
              <a:pathLst>
                <a:path extrusionOk="0" h="49156" w="7958">
                  <a:moveTo>
                    <a:pt x="0" y="0"/>
                  </a:moveTo>
                  <a:lnTo>
                    <a:pt x="0" y="49155"/>
                  </a:lnTo>
                  <a:lnTo>
                    <a:pt x="7957" y="49155"/>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8" name="Google Shape;3318;p31"/>
            <p:cNvSpPr/>
            <p:nvPr/>
          </p:nvSpPr>
          <p:spPr>
            <a:xfrm>
              <a:off x="60066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9" name="Google Shape;3319;p31"/>
            <p:cNvSpPr/>
            <p:nvPr/>
          </p:nvSpPr>
          <p:spPr>
            <a:xfrm>
              <a:off x="60767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0" name="Google Shape;3320;p31"/>
            <p:cNvSpPr/>
            <p:nvPr/>
          </p:nvSpPr>
          <p:spPr>
            <a:xfrm>
              <a:off x="6451225" y="-634175"/>
              <a:ext cx="351125" cy="1228900"/>
            </a:xfrm>
            <a:custGeom>
              <a:rect b="b" l="l" r="r" t="t"/>
              <a:pathLst>
                <a:path extrusionOk="0" h="49156" w="14045">
                  <a:moveTo>
                    <a:pt x="1" y="0"/>
                  </a:moveTo>
                  <a:lnTo>
                    <a:pt x="1" y="49155"/>
                  </a:lnTo>
                  <a:lnTo>
                    <a:pt x="14045" y="49155"/>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1" name="Google Shape;3321;p31"/>
            <p:cNvSpPr/>
            <p:nvPr/>
          </p:nvSpPr>
          <p:spPr>
            <a:xfrm>
              <a:off x="6532775" y="-634175"/>
              <a:ext cx="187525" cy="1228900"/>
            </a:xfrm>
            <a:custGeom>
              <a:rect b="b" l="l" r="r" t="t"/>
              <a:pathLst>
                <a:path extrusionOk="0" h="49156" w="7501">
                  <a:moveTo>
                    <a:pt x="1" y="0"/>
                  </a:moveTo>
                  <a:lnTo>
                    <a:pt x="1" y="49155"/>
                  </a:lnTo>
                  <a:lnTo>
                    <a:pt x="7501" y="49155"/>
                  </a:lnTo>
                  <a:lnTo>
                    <a:pt x="750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2" name="Google Shape;3322;p31"/>
            <p:cNvSpPr/>
            <p:nvPr/>
          </p:nvSpPr>
          <p:spPr>
            <a:xfrm>
              <a:off x="6884400"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3" name="Google Shape;3323;p31"/>
            <p:cNvSpPr/>
            <p:nvPr/>
          </p:nvSpPr>
          <p:spPr>
            <a:xfrm>
              <a:off x="69783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4" name="Google Shape;3324;p31"/>
            <p:cNvSpPr/>
            <p:nvPr/>
          </p:nvSpPr>
          <p:spPr>
            <a:xfrm>
              <a:off x="211400" y="-634175"/>
              <a:ext cx="7094250" cy="25"/>
            </a:xfrm>
            <a:custGeom>
              <a:rect b="b" l="l" r="r" t="t"/>
              <a:pathLst>
                <a:path extrusionOk="0" fill="none" h="1" w="283770">
                  <a:moveTo>
                    <a:pt x="0" y="0"/>
                  </a:moveTo>
                  <a:lnTo>
                    <a:pt x="283769" y="0"/>
                  </a:lnTo>
                </a:path>
              </a:pathLst>
            </a:custGeom>
            <a:noFill/>
            <a:ln cap="flat" cmpd="sng" w="46750">
              <a:solidFill>
                <a:srgbClr val="FFB726"/>
              </a:solidFill>
              <a:prstDash val="solid"/>
              <a:miter lim="1989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5" name="Google Shape;3325;p31"/>
            <p:cNvSpPr/>
            <p:nvPr/>
          </p:nvSpPr>
          <p:spPr>
            <a:xfrm>
              <a:off x="7287225" y="-693375"/>
              <a:ext cx="127825" cy="128350"/>
            </a:xfrm>
            <a:custGeom>
              <a:rect b="b" l="l" r="r" t="t"/>
              <a:pathLst>
                <a:path extrusionOk="0" h="5134" w="5113">
                  <a:moveTo>
                    <a:pt x="2566" y="1"/>
                  </a:moveTo>
                  <a:cubicBezTo>
                    <a:pt x="1134" y="1"/>
                    <a:pt x="0" y="1155"/>
                    <a:pt x="0" y="2567"/>
                  </a:cubicBezTo>
                  <a:cubicBezTo>
                    <a:pt x="0" y="3979"/>
                    <a:pt x="1134" y="5133"/>
                    <a:pt x="2566" y="5133"/>
                  </a:cubicBezTo>
                  <a:cubicBezTo>
                    <a:pt x="3979" y="5133"/>
                    <a:pt x="5113" y="3979"/>
                    <a:pt x="5113" y="2567"/>
                  </a:cubicBezTo>
                  <a:cubicBezTo>
                    <a:pt x="5113" y="1155"/>
                    <a:pt x="3979" y="1"/>
                    <a:pt x="2566"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6" name="Google Shape;3326;p31"/>
            <p:cNvSpPr/>
            <p:nvPr/>
          </p:nvSpPr>
          <p:spPr>
            <a:xfrm>
              <a:off x="193475" y="-693375"/>
              <a:ext cx="128350" cy="128350"/>
            </a:xfrm>
            <a:custGeom>
              <a:rect b="b" l="l" r="r" t="t"/>
              <a:pathLst>
                <a:path extrusionOk="0" h="5134" w="5134">
                  <a:moveTo>
                    <a:pt x="2567" y="1"/>
                  </a:moveTo>
                  <a:cubicBezTo>
                    <a:pt x="1155" y="1"/>
                    <a:pt x="1" y="1155"/>
                    <a:pt x="1" y="2567"/>
                  </a:cubicBezTo>
                  <a:cubicBezTo>
                    <a:pt x="1" y="3979"/>
                    <a:pt x="1155" y="5133"/>
                    <a:pt x="2567" y="5133"/>
                  </a:cubicBezTo>
                  <a:cubicBezTo>
                    <a:pt x="3979" y="5133"/>
                    <a:pt x="5133" y="3979"/>
                    <a:pt x="5133" y="2567"/>
                  </a:cubicBezTo>
                  <a:cubicBezTo>
                    <a:pt x="5133" y="1155"/>
                    <a:pt x="3979" y="1"/>
                    <a:pt x="2567"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27" name="Google Shape;3327;p31"/>
          <p:cNvSpPr txBox="1"/>
          <p:nvPr>
            <p:ph idx="1" type="body"/>
          </p:nvPr>
        </p:nvSpPr>
        <p:spPr>
          <a:xfrm>
            <a:off x="720000" y="1157100"/>
            <a:ext cx="3852000" cy="16551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Clr>
                <a:schemeClr val="accent2"/>
              </a:buClr>
              <a:buSzPts val="12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3328" name="Google Shape;3328;p31"/>
          <p:cNvSpPr txBox="1"/>
          <p:nvPr>
            <p:ph type="title"/>
          </p:nvPr>
        </p:nvSpPr>
        <p:spPr>
          <a:xfrm>
            <a:off x="720000" y="604879"/>
            <a:ext cx="77040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10">
    <p:spTree>
      <p:nvGrpSpPr>
        <p:cNvPr id="3329" name="Shape 3329"/>
        <p:cNvGrpSpPr/>
        <p:nvPr/>
      </p:nvGrpSpPr>
      <p:grpSpPr>
        <a:xfrm>
          <a:off x="0" y="0"/>
          <a:ext cx="0" cy="0"/>
          <a:chOff x="0" y="0"/>
          <a:chExt cx="0" cy="0"/>
        </a:xfrm>
      </p:grpSpPr>
      <p:sp>
        <p:nvSpPr>
          <p:cNvPr id="3330" name="Google Shape;3330;p32"/>
          <p:cNvSpPr/>
          <p:nvPr/>
        </p:nvSpPr>
        <p:spPr>
          <a:xfrm>
            <a:off x="-7175" y="4146375"/>
            <a:ext cx="9158700" cy="11514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331" name="Google Shape;3331;p32"/>
          <p:cNvGrpSpPr/>
          <p:nvPr/>
        </p:nvGrpSpPr>
        <p:grpSpPr>
          <a:xfrm>
            <a:off x="-870" y="444775"/>
            <a:ext cx="395408" cy="4589441"/>
            <a:chOff x="-36750" y="-31225"/>
            <a:chExt cx="441205" cy="5174700"/>
          </a:xfrm>
        </p:grpSpPr>
        <p:sp>
          <p:nvSpPr>
            <p:cNvPr id="3332" name="Google Shape;3332;p32"/>
            <p:cNvSpPr/>
            <p:nvPr/>
          </p:nvSpPr>
          <p:spPr>
            <a:xfrm>
              <a:off x="-30545" y="-31225"/>
              <a:ext cx="435000" cy="51747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3" name="Google Shape;3333;p32"/>
            <p:cNvSpPr/>
            <p:nvPr/>
          </p:nvSpPr>
          <p:spPr>
            <a:xfrm>
              <a:off x="-30545" y="-31225"/>
              <a:ext cx="291600" cy="5174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4" name="Google Shape;3334;p32"/>
            <p:cNvSpPr/>
            <p:nvPr/>
          </p:nvSpPr>
          <p:spPr>
            <a:xfrm>
              <a:off x="-36750" y="-31225"/>
              <a:ext cx="167700" cy="51747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35" name="Google Shape;3335;p32"/>
          <p:cNvGrpSpPr/>
          <p:nvPr/>
        </p:nvGrpSpPr>
        <p:grpSpPr>
          <a:xfrm flipH="1">
            <a:off x="8748255" y="351525"/>
            <a:ext cx="395408" cy="4589441"/>
            <a:chOff x="-36750" y="-31225"/>
            <a:chExt cx="441205" cy="5174700"/>
          </a:xfrm>
        </p:grpSpPr>
        <p:sp>
          <p:nvSpPr>
            <p:cNvPr id="3336" name="Google Shape;3336;p32"/>
            <p:cNvSpPr/>
            <p:nvPr/>
          </p:nvSpPr>
          <p:spPr>
            <a:xfrm>
              <a:off x="-30545" y="-31225"/>
              <a:ext cx="435000" cy="51747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7" name="Google Shape;3337;p32"/>
            <p:cNvSpPr/>
            <p:nvPr/>
          </p:nvSpPr>
          <p:spPr>
            <a:xfrm>
              <a:off x="-30545" y="-31225"/>
              <a:ext cx="291600" cy="5174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38" name="Google Shape;3338;p32"/>
            <p:cNvSpPr/>
            <p:nvPr/>
          </p:nvSpPr>
          <p:spPr>
            <a:xfrm>
              <a:off x="-36750" y="-31225"/>
              <a:ext cx="167700" cy="51747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39" name="Google Shape;3339;p32"/>
          <p:cNvGrpSpPr/>
          <p:nvPr/>
        </p:nvGrpSpPr>
        <p:grpSpPr>
          <a:xfrm>
            <a:off x="-417858" y="-823150"/>
            <a:ext cx="9978772" cy="1382075"/>
            <a:chOff x="193475" y="-693375"/>
            <a:chExt cx="7221575" cy="1382075"/>
          </a:xfrm>
        </p:grpSpPr>
        <p:sp>
          <p:nvSpPr>
            <p:cNvPr id="3340" name="Google Shape;3340;p32"/>
            <p:cNvSpPr/>
            <p:nvPr/>
          </p:nvSpPr>
          <p:spPr>
            <a:xfrm>
              <a:off x="363575" y="384325"/>
              <a:ext cx="6883875" cy="304375"/>
            </a:xfrm>
            <a:custGeom>
              <a:rect b="b" l="l" r="r" t="t"/>
              <a:pathLst>
                <a:path extrusionOk="0" h="12175" w="275355">
                  <a:moveTo>
                    <a:pt x="0" y="0"/>
                  </a:moveTo>
                  <a:lnTo>
                    <a:pt x="0" y="9390"/>
                  </a:lnTo>
                  <a:lnTo>
                    <a:pt x="0" y="10782"/>
                  </a:lnTo>
                  <a:lnTo>
                    <a:pt x="14522" y="10782"/>
                  </a:lnTo>
                  <a:lnTo>
                    <a:pt x="14522" y="9370"/>
                  </a:lnTo>
                  <a:lnTo>
                    <a:pt x="16869" y="9370"/>
                  </a:lnTo>
                  <a:lnTo>
                    <a:pt x="16869" y="12175"/>
                  </a:lnTo>
                  <a:lnTo>
                    <a:pt x="30913" y="12175"/>
                  </a:lnTo>
                  <a:lnTo>
                    <a:pt x="30913" y="9370"/>
                  </a:lnTo>
                  <a:lnTo>
                    <a:pt x="33261" y="9370"/>
                  </a:lnTo>
                  <a:lnTo>
                    <a:pt x="33261" y="10782"/>
                  </a:lnTo>
                  <a:lnTo>
                    <a:pt x="47782" y="10782"/>
                  </a:lnTo>
                  <a:lnTo>
                    <a:pt x="47782" y="9370"/>
                  </a:lnTo>
                  <a:lnTo>
                    <a:pt x="50110" y="9370"/>
                  </a:lnTo>
                  <a:lnTo>
                    <a:pt x="50110" y="12175"/>
                  </a:lnTo>
                  <a:lnTo>
                    <a:pt x="64632" y="12175"/>
                  </a:lnTo>
                  <a:lnTo>
                    <a:pt x="64632" y="9370"/>
                  </a:lnTo>
                  <a:lnTo>
                    <a:pt x="66979" y="9370"/>
                  </a:lnTo>
                  <a:lnTo>
                    <a:pt x="66979" y="10782"/>
                  </a:lnTo>
                  <a:lnTo>
                    <a:pt x="81023" y="10782"/>
                  </a:lnTo>
                  <a:lnTo>
                    <a:pt x="81023" y="9370"/>
                  </a:lnTo>
                  <a:lnTo>
                    <a:pt x="83370" y="9370"/>
                  </a:lnTo>
                  <a:lnTo>
                    <a:pt x="83370" y="12175"/>
                  </a:lnTo>
                  <a:lnTo>
                    <a:pt x="97892" y="12175"/>
                  </a:lnTo>
                  <a:lnTo>
                    <a:pt x="97892" y="9370"/>
                  </a:lnTo>
                  <a:lnTo>
                    <a:pt x="101174" y="9370"/>
                  </a:lnTo>
                  <a:lnTo>
                    <a:pt x="101174" y="10782"/>
                  </a:lnTo>
                  <a:lnTo>
                    <a:pt x="115656" y="10782"/>
                  </a:lnTo>
                  <a:lnTo>
                    <a:pt x="115656" y="9370"/>
                  </a:lnTo>
                  <a:lnTo>
                    <a:pt x="118481" y="9370"/>
                  </a:lnTo>
                  <a:lnTo>
                    <a:pt x="118481" y="12175"/>
                  </a:lnTo>
                  <a:lnTo>
                    <a:pt x="133460" y="12175"/>
                  </a:lnTo>
                  <a:lnTo>
                    <a:pt x="133460" y="9370"/>
                  </a:lnTo>
                  <a:lnTo>
                    <a:pt x="136285" y="9370"/>
                  </a:lnTo>
                  <a:lnTo>
                    <a:pt x="136285" y="10782"/>
                  </a:lnTo>
                  <a:lnTo>
                    <a:pt x="151722" y="10782"/>
                  </a:lnTo>
                  <a:lnTo>
                    <a:pt x="151722" y="9370"/>
                  </a:lnTo>
                  <a:lnTo>
                    <a:pt x="154527" y="9370"/>
                  </a:lnTo>
                  <a:lnTo>
                    <a:pt x="154527" y="12175"/>
                  </a:lnTo>
                  <a:lnTo>
                    <a:pt x="169048" y="12175"/>
                  </a:lnTo>
                  <a:lnTo>
                    <a:pt x="169048" y="9370"/>
                  </a:lnTo>
                  <a:lnTo>
                    <a:pt x="172331" y="9370"/>
                  </a:lnTo>
                  <a:lnTo>
                    <a:pt x="172331" y="10782"/>
                  </a:lnTo>
                  <a:lnTo>
                    <a:pt x="186852" y="10782"/>
                  </a:lnTo>
                  <a:lnTo>
                    <a:pt x="186852" y="9370"/>
                  </a:lnTo>
                  <a:lnTo>
                    <a:pt x="190115" y="9370"/>
                  </a:lnTo>
                  <a:lnTo>
                    <a:pt x="190115" y="12175"/>
                  </a:lnTo>
                  <a:lnTo>
                    <a:pt x="204636" y="12175"/>
                  </a:lnTo>
                  <a:lnTo>
                    <a:pt x="204636" y="9370"/>
                  </a:lnTo>
                  <a:lnTo>
                    <a:pt x="207441" y="9370"/>
                  </a:lnTo>
                  <a:lnTo>
                    <a:pt x="207441" y="12175"/>
                  </a:lnTo>
                  <a:lnTo>
                    <a:pt x="222440" y="12175"/>
                  </a:lnTo>
                  <a:lnTo>
                    <a:pt x="222440" y="9370"/>
                  </a:lnTo>
                  <a:lnTo>
                    <a:pt x="225722" y="9370"/>
                  </a:lnTo>
                  <a:lnTo>
                    <a:pt x="225722" y="10782"/>
                  </a:lnTo>
                  <a:lnTo>
                    <a:pt x="240224" y="10782"/>
                  </a:lnTo>
                  <a:lnTo>
                    <a:pt x="240224" y="9370"/>
                  </a:lnTo>
                  <a:lnTo>
                    <a:pt x="243507" y="9370"/>
                  </a:lnTo>
                  <a:lnTo>
                    <a:pt x="243507" y="12175"/>
                  </a:lnTo>
                  <a:lnTo>
                    <a:pt x="257551" y="12175"/>
                  </a:lnTo>
                  <a:lnTo>
                    <a:pt x="257551" y="9370"/>
                  </a:lnTo>
                  <a:lnTo>
                    <a:pt x="260833" y="9370"/>
                  </a:lnTo>
                  <a:lnTo>
                    <a:pt x="260833" y="10782"/>
                  </a:lnTo>
                  <a:lnTo>
                    <a:pt x="275355" y="10782"/>
                  </a:lnTo>
                  <a:lnTo>
                    <a:pt x="27535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1" name="Google Shape;3341;p32"/>
            <p:cNvSpPr/>
            <p:nvPr/>
          </p:nvSpPr>
          <p:spPr>
            <a:xfrm>
              <a:off x="363575" y="-634175"/>
              <a:ext cx="6695900" cy="1158775"/>
            </a:xfrm>
            <a:custGeom>
              <a:rect b="b" l="l" r="r" t="t"/>
              <a:pathLst>
                <a:path extrusionOk="0" h="46351" w="267836">
                  <a:moveTo>
                    <a:pt x="0" y="0"/>
                  </a:moveTo>
                  <a:lnTo>
                    <a:pt x="0" y="46350"/>
                  </a:lnTo>
                  <a:lnTo>
                    <a:pt x="267835" y="46350"/>
                  </a:lnTo>
                  <a:lnTo>
                    <a:pt x="26783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2" name="Google Shape;3342;p32"/>
            <p:cNvSpPr/>
            <p:nvPr/>
          </p:nvSpPr>
          <p:spPr>
            <a:xfrm>
              <a:off x="363575"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3" name="Google Shape;3343;p32"/>
            <p:cNvSpPr/>
            <p:nvPr/>
          </p:nvSpPr>
          <p:spPr>
            <a:xfrm>
              <a:off x="4341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4" name="Google Shape;3344;p32"/>
            <p:cNvSpPr/>
            <p:nvPr/>
          </p:nvSpPr>
          <p:spPr>
            <a:xfrm>
              <a:off x="785300" y="-634175"/>
              <a:ext cx="351125" cy="1228900"/>
            </a:xfrm>
            <a:custGeom>
              <a:rect b="b" l="l" r="r" t="t"/>
              <a:pathLst>
                <a:path extrusionOk="0" h="49156" w="14045">
                  <a:moveTo>
                    <a:pt x="0" y="0"/>
                  </a:moveTo>
                  <a:lnTo>
                    <a:pt x="0" y="49155"/>
                  </a:lnTo>
                  <a:lnTo>
                    <a:pt x="14044" y="49155"/>
                  </a:lnTo>
                  <a:lnTo>
                    <a:pt x="14044"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5" name="Google Shape;3345;p32"/>
            <p:cNvSpPr/>
            <p:nvPr/>
          </p:nvSpPr>
          <p:spPr>
            <a:xfrm>
              <a:off x="867350" y="-634175"/>
              <a:ext cx="187025" cy="1228900"/>
            </a:xfrm>
            <a:custGeom>
              <a:rect b="b" l="l" r="r" t="t"/>
              <a:pathLst>
                <a:path extrusionOk="0" h="49156" w="7481">
                  <a:moveTo>
                    <a:pt x="0" y="0"/>
                  </a:moveTo>
                  <a:lnTo>
                    <a:pt x="0" y="49155"/>
                  </a:lnTo>
                  <a:lnTo>
                    <a:pt x="7480" y="49155"/>
                  </a:lnTo>
                  <a:lnTo>
                    <a:pt x="7480"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6" name="Google Shape;3346;p32"/>
            <p:cNvSpPr/>
            <p:nvPr/>
          </p:nvSpPr>
          <p:spPr>
            <a:xfrm>
              <a:off x="119507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7" name="Google Shape;3347;p32"/>
            <p:cNvSpPr/>
            <p:nvPr/>
          </p:nvSpPr>
          <p:spPr>
            <a:xfrm>
              <a:off x="1277150" y="-634175"/>
              <a:ext cx="198950" cy="1194575"/>
            </a:xfrm>
            <a:custGeom>
              <a:rect b="b" l="l" r="r" t="t"/>
              <a:pathLst>
                <a:path extrusionOk="0" h="47783" w="7958">
                  <a:moveTo>
                    <a:pt x="0" y="0"/>
                  </a:moveTo>
                  <a:lnTo>
                    <a:pt x="0" y="47782"/>
                  </a:lnTo>
                  <a:lnTo>
                    <a:pt x="7957" y="47782"/>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8" name="Google Shape;3348;p32"/>
            <p:cNvSpPr/>
            <p:nvPr/>
          </p:nvSpPr>
          <p:spPr>
            <a:xfrm>
              <a:off x="1616300" y="-634175"/>
              <a:ext cx="363075" cy="1228900"/>
            </a:xfrm>
            <a:custGeom>
              <a:rect b="b" l="l" r="r" t="t"/>
              <a:pathLst>
                <a:path extrusionOk="0" h="49156" w="14523">
                  <a:moveTo>
                    <a:pt x="1" y="0"/>
                  </a:moveTo>
                  <a:lnTo>
                    <a:pt x="1" y="49155"/>
                  </a:lnTo>
                  <a:lnTo>
                    <a:pt x="14523" y="49155"/>
                  </a:lnTo>
                  <a:lnTo>
                    <a:pt x="14523"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49" name="Google Shape;3349;p32"/>
            <p:cNvSpPr/>
            <p:nvPr/>
          </p:nvSpPr>
          <p:spPr>
            <a:xfrm>
              <a:off x="1698375" y="-634175"/>
              <a:ext cx="210875" cy="1228900"/>
            </a:xfrm>
            <a:custGeom>
              <a:rect b="b" l="l" r="r" t="t"/>
              <a:pathLst>
                <a:path extrusionOk="0" h="49156" w="8435">
                  <a:moveTo>
                    <a:pt x="0" y="0"/>
                  </a:moveTo>
                  <a:lnTo>
                    <a:pt x="0" y="49155"/>
                  </a:lnTo>
                  <a:lnTo>
                    <a:pt x="8435" y="49155"/>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0" name="Google Shape;3350;p32"/>
            <p:cNvSpPr/>
            <p:nvPr/>
          </p:nvSpPr>
          <p:spPr>
            <a:xfrm>
              <a:off x="2038025" y="-634175"/>
              <a:ext cx="351150" cy="1194575"/>
            </a:xfrm>
            <a:custGeom>
              <a:rect b="b" l="l" r="r" t="t"/>
              <a:pathLst>
                <a:path extrusionOk="0" h="47783" w="14046">
                  <a:moveTo>
                    <a:pt x="1" y="0"/>
                  </a:moveTo>
                  <a:lnTo>
                    <a:pt x="1" y="47782"/>
                  </a:lnTo>
                  <a:lnTo>
                    <a:pt x="14045" y="47782"/>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1" name="Google Shape;3351;p32"/>
            <p:cNvSpPr/>
            <p:nvPr/>
          </p:nvSpPr>
          <p:spPr>
            <a:xfrm>
              <a:off x="2108150"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2" name="Google Shape;3352;p32"/>
            <p:cNvSpPr/>
            <p:nvPr/>
          </p:nvSpPr>
          <p:spPr>
            <a:xfrm>
              <a:off x="2447825" y="-634175"/>
              <a:ext cx="363075" cy="1228900"/>
            </a:xfrm>
            <a:custGeom>
              <a:rect b="b" l="l" r="r" t="t"/>
              <a:pathLst>
                <a:path extrusionOk="0" h="49156" w="14523">
                  <a:moveTo>
                    <a:pt x="0" y="0"/>
                  </a:moveTo>
                  <a:lnTo>
                    <a:pt x="0"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3" name="Google Shape;3353;p32"/>
            <p:cNvSpPr/>
            <p:nvPr/>
          </p:nvSpPr>
          <p:spPr>
            <a:xfrm>
              <a:off x="25293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4" name="Google Shape;3354;p32"/>
            <p:cNvSpPr/>
            <p:nvPr/>
          </p:nvSpPr>
          <p:spPr>
            <a:xfrm>
              <a:off x="28929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5" name="Google Shape;3355;p32"/>
            <p:cNvSpPr/>
            <p:nvPr/>
          </p:nvSpPr>
          <p:spPr>
            <a:xfrm>
              <a:off x="29739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6" name="Google Shape;3356;p32"/>
            <p:cNvSpPr/>
            <p:nvPr/>
          </p:nvSpPr>
          <p:spPr>
            <a:xfrm>
              <a:off x="3325600" y="-634175"/>
              <a:ext cx="374500" cy="1228900"/>
            </a:xfrm>
            <a:custGeom>
              <a:rect b="b" l="l" r="r" t="t"/>
              <a:pathLst>
                <a:path extrusionOk="0" h="49156" w="14980">
                  <a:moveTo>
                    <a:pt x="0" y="0"/>
                  </a:moveTo>
                  <a:lnTo>
                    <a:pt x="0" y="49155"/>
                  </a:lnTo>
                  <a:lnTo>
                    <a:pt x="14979" y="49155"/>
                  </a:lnTo>
                  <a:lnTo>
                    <a:pt x="1497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7" name="Google Shape;3357;p32"/>
            <p:cNvSpPr/>
            <p:nvPr/>
          </p:nvSpPr>
          <p:spPr>
            <a:xfrm>
              <a:off x="3407650" y="-634175"/>
              <a:ext cx="210375" cy="1228900"/>
            </a:xfrm>
            <a:custGeom>
              <a:rect b="b" l="l" r="r" t="t"/>
              <a:pathLst>
                <a:path extrusionOk="0" h="49156" w="8415">
                  <a:moveTo>
                    <a:pt x="0" y="0"/>
                  </a:moveTo>
                  <a:lnTo>
                    <a:pt x="0" y="49155"/>
                  </a:lnTo>
                  <a:lnTo>
                    <a:pt x="8415" y="49155"/>
                  </a:lnTo>
                  <a:lnTo>
                    <a:pt x="841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8" name="Google Shape;3358;p32"/>
            <p:cNvSpPr/>
            <p:nvPr/>
          </p:nvSpPr>
          <p:spPr>
            <a:xfrm>
              <a:off x="3770675" y="-634175"/>
              <a:ext cx="385950" cy="1194575"/>
            </a:xfrm>
            <a:custGeom>
              <a:rect b="b" l="l" r="r" t="t"/>
              <a:pathLst>
                <a:path extrusionOk="0" h="47783" w="15438">
                  <a:moveTo>
                    <a:pt x="1" y="0"/>
                  </a:moveTo>
                  <a:lnTo>
                    <a:pt x="1" y="47782"/>
                  </a:lnTo>
                  <a:lnTo>
                    <a:pt x="15438" y="47782"/>
                  </a:lnTo>
                  <a:lnTo>
                    <a:pt x="15438"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59" name="Google Shape;3359;p32"/>
            <p:cNvSpPr/>
            <p:nvPr/>
          </p:nvSpPr>
          <p:spPr>
            <a:xfrm>
              <a:off x="38641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0" name="Google Shape;3360;p32"/>
            <p:cNvSpPr/>
            <p:nvPr/>
          </p:nvSpPr>
          <p:spPr>
            <a:xfrm>
              <a:off x="42267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1" name="Google Shape;3361;p32"/>
            <p:cNvSpPr/>
            <p:nvPr/>
          </p:nvSpPr>
          <p:spPr>
            <a:xfrm>
              <a:off x="4308775" y="-634175"/>
              <a:ext cx="187025" cy="1228900"/>
            </a:xfrm>
            <a:custGeom>
              <a:rect b="b" l="l" r="r" t="t"/>
              <a:pathLst>
                <a:path extrusionOk="0" h="49156" w="7481">
                  <a:moveTo>
                    <a:pt x="1" y="0"/>
                  </a:moveTo>
                  <a:lnTo>
                    <a:pt x="1" y="49155"/>
                  </a:lnTo>
                  <a:lnTo>
                    <a:pt x="7481" y="49155"/>
                  </a:lnTo>
                  <a:lnTo>
                    <a:pt x="748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2" name="Google Shape;3362;p32"/>
            <p:cNvSpPr/>
            <p:nvPr/>
          </p:nvSpPr>
          <p:spPr>
            <a:xfrm>
              <a:off x="467182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3" name="Google Shape;3363;p32"/>
            <p:cNvSpPr/>
            <p:nvPr/>
          </p:nvSpPr>
          <p:spPr>
            <a:xfrm>
              <a:off x="47419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4" name="Google Shape;3364;p32"/>
            <p:cNvSpPr/>
            <p:nvPr/>
          </p:nvSpPr>
          <p:spPr>
            <a:xfrm>
              <a:off x="51164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5" name="Google Shape;3365;p32"/>
            <p:cNvSpPr/>
            <p:nvPr/>
          </p:nvSpPr>
          <p:spPr>
            <a:xfrm>
              <a:off x="51984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6" name="Google Shape;3366;p32"/>
            <p:cNvSpPr/>
            <p:nvPr/>
          </p:nvSpPr>
          <p:spPr>
            <a:xfrm>
              <a:off x="5549600" y="-634175"/>
              <a:ext cx="375000" cy="1228900"/>
            </a:xfrm>
            <a:custGeom>
              <a:rect b="b" l="l" r="r" t="t"/>
              <a:pathLst>
                <a:path extrusionOk="0" h="49156" w="15000">
                  <a:moveTo>
                    <a:pt x="0" y="0"/>
                  </a:moveTo>
                  <a:lnTo>
                    <a:pt x="0" y="49155"/>
                  </a:lnTo>
                  <a:lnTo>
                    <a:pt x="14999" y="49155"/>
                  </a:lnTo>
                  <a:lnTo>
                    <a:pt x="1499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7" name="Google Shape;3367;p32"/>
            <p:cNvSpPr/>
            <p:nvPr/>
          </p:nvSpPr>
          <p:spPr>
            <a:xfrm>
              <a:off x="5631650" y="-634175"/>
              <a:ext cx="198950" cy="1228900"/>
            </a:xfrm>
            <a:custGeom>
              <a:rect b="b" l="l" r="r" t="t"/>
              <a:pathLst>
                <a:path extrusionOk="0" h="49156" w="7958">
                  <a:moveTo>
                    <a:pt x="0" y="0"/>
                  </a:moveTo>
                  <a:lnTo>
                    <a:pt x="0" y="49155"/>
                  </a:lnTo>
                  <a:lnTo>
                    <a:pt x="7957" y="49155"/>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8" name="Google Shape;3368;p32"/>
            <p:cNvSpPr/>
            <p:nvPr/>
          </p:nvSpPr>
          <p:spPr>
            <a:xfrm>
              <a:off x="60066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69" name="Google Shape;3369;p32"/>
            <p:cNvSpPr/>
            <p:nvPr/>
          </p:nvSpPr>
          <p:spPr>
            <a:xfrm>
              <a:off x="60767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0" name="Google Shape;3370;p32"/>
            <p:cNvSpPr/>
            <p:nvPr/>
          </p:nvSpPr>
          <p:spPr>
            <a:xfrm>
              <a:off x="6451225" y="-634175"/>
              <a:ext cx="351125" cy="1228900"/>
            </a:xfrm>
            <a:custGeom>
              <a:rect b="b" l="l" r="r" t="t"/>
              <a:pathLst>
                <a:path extrusionOk="0" h="49156" w="14045">
                  <a:moveTo>
                    <a:pt x="1" y="0"/>
                  </a:moveTo>
                  <a:lnTo>
                    <a:pt x="1" y="49155"/>
                  </a:lnTo>
                  <a:lnTo>
                    <a:pt x="14045" y="49155"/>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1" name="Google Shape;3371;p32"/>
            <p:cNvSpPr/>
            <p:nvPr/>
          </p:nvSpPr>
          <p:spPr>
            <a:xfrm>
              <a:off x="6532775" y="-634175"/>
              <a:ext cx="187525" cy="1228900"/>
            </a:xfrm>
            <a:custGeom>
              <a:rect b="b" l="l" r="r" t="t"/>
              <a:pathLst>
                <a:path extrusionOk="0" h="49156" w="7501">
                  <a:moveTo>
                    <a:pt x="1" y="0"/>
                  </a:moveTo>
                  <a:lnTo>
                    <a:pt x="1" y="49155"/>
                  </a:lnTo>
                  <a:lnTo>
                    <a:pt x="7501" y="49155"/>
                  </a:lnTo>
                  <a:lnTo>
                    <a:pt x="750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2" name="Google Shape;3372;p32"/>
            <p:cNvSpPr/>
            <p:nvPr/>
          </p:nvSpPr>
          <p:spPr>
            <a:xfrm>
              <a:off x="6884400"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3" name="Google Shape;3373;p32"/>
            <p:cNvSpPr/>
            <p:nvPr/>
          </p:nvSpPr>
          <p:spPr>
            <a:xfrm>
              <a:off x="69783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4" name="Google Shape;3374;p32"/>
            <p:cNvSpPr/>
            <p:nvPr/>
          </p:nvSpPr>
          <p:spPr>
            <a:xfrm>
              <a:off x="211400" y="-634175"/>
              <a:ext cx="7094250" cy="25"/>
            </a:xfrm>
            <a:custGeom>
              <a:rect b="b" l="l" r="r" t="t"/>
              <a:pathLst>
                <a:path extrusionOk="0" fill="none" h="1" w="283770">
                  <a:moveTo>
                    <a:pt x="0" y="0"/>
                  </a:moveTo>
                  <a:lnTo>
                    <a:pt x="283769" y="0"/>
                  </a:lnTo>
                </a:path>
              </a:pathLst>
            </a:custGeom>
            <a:noFill/>
            <a:ln cap="flat" cmpd="sng" w="46750">
              <a:solidFill>
                <a:srgbClr val="FFB726"/>
              </a:solidFill>
              <a:prstDash val="solid"/>
              <a:miter lim="1989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5" name="Google Shape;3375;p32"/>
            <p:cNvSpPr/>
            <p:nvPr/>
          </p:nvSpPr>
          <p:spPr>
            <a:xfrm>
              <a:off x="7287225" y="-693375"/>
              <a:ext cx="127825" cy="128350"/>
            </a:xfrm>
            <a:custGeom>
              <a:rect b="b" l="l" r="r" t="t"/>
              <a:pathLst>
                <a:path extrusionOk="0" h="5134" w="5113">
                  <a:moveTo>
                    <a:pt x="2566" y="1"/>
                  </a:moveTo>
                  <a:cubicBezTo>
                    <a:pt x="1134" y="1"/>
                    <a:pt x="0" y="1155"/>
                    <a:pt x="0" y="2567"/>
                  </a:cubicBezTo>
                  <a:cubicBezTo>
                    <a:pt x="0" y="3979"/>
                    <a:pt x="1134" y="5133"/>
                    <a:pt x="2566" y="5133"/>
                  </a:cubicBezTo>
                  <a:cubicBezTo>
                    <a:pt x="3979" y="5133"/>
                    <a:pt x="5113" y="3979"/>
                    <a:pt x="5113" y="2567"/>
                  </a:cubicBezTo>
                  <a:cubicBezTo>
                    <a:pt x="5113" y="1155"/>
                    <a:pt x="3979" y="1"/>
                    <a:pt x="2566"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6" name="Google Shape;3376;p32"/>
            <p:cNvSpPr/>
            <p:nvPr/>
          </p:nvSpPr>
          <p:spPr>
            <a:xfrm>
              <a:off x="193475" y="-693375"/>
              <a:ext cx="128350" cy="128350"/>
            </a:xfrm>
            <a:custGeom>
              <a:rect b="b" l="l" r="r" t="t"/>
              <a:pathLst>
                <a:path extrusionOk="0" h="5134" w="5134">
                  <a:moveTo>
                    <a:pt x="2567" y="1"/>
                  </a:moveTo>
                  <a:cubicBezTo>
                    <a:pt x="1155" y="1"/>
                    <a:pt x="1" y="1155"/>
                    <a:pt x="1" y="2567"/>
                  </a:cubicBezTo>
                  <a:cubicBezTo>
                    <a:pt x="1" y="3979"/>
                    <a:pt x="1155" y="5133"/>
                    <a:pt x="2567" y="5133"/>
                  </a:cubicBezTo>
                  <a:cubicBezTo>
                    <a:pt x="3979" y="5133"/>
                    <a:pt x="5133" y="3979"/>
                    <a:pt x="5133" y="2567"/>
                  </a:cubicBezTo>
                  <a:cubicBezTo>
                    <a:pt x="5133" y="1155"/>
                    <a:pt x="3979" y="1"/>
                    <a:pt x="2567"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77" name="Google Shape;3377;p32"/>
          <p:cNvGrpSpPr/>
          <p:nvPr/>
        </p:nvGrpSpPr>
        <p:grpSpPr>
          <a:xfrm>
            <a:off x="-20" y="4613271"/>
            <a:ext cx="9143683" cy="1629094"/>
            <a:chOff x="429225" y="4417075"/>
            <a:chExt cx="6749600" cy="1202550"/>
          </a:xfrm>
        </p:grpSpPr>
        <p:sp>
          <p:nvSpPr>
            <p:cNvPr id="3378" name="Google Shape;3378;p32"/>
            <p:cNvSpPr/>
            <p:nvPr/>
          </p:nvSpPr>
          <p:spPr>
            <a:xfrm>
              <a:off x="1901275" y="5022325"/>
              <a:ext cx="3806000" cy="502300"/>
            </a:xfrm>
            <a:custGeom>
              <a:rect b="b" l="l" r="r" t="t"/>
              <a:pathLst>
                <a:path extrusionOk="0" h="20092" w="152240">
                  <a:moveTo>
                    <a:pt x="0" y="0"/>
                  </a:moveTo>
                  <a:lnTo>
                    <a:pt x="0" y="20092"/>
                  </a:lnTo>
                  <a:lnTo>
                    <a:pt x="152239" y="20092"/>
                  </a:lnTo>
                  <a:lnTo>
                    <a:pt x="152239" y="0"/>
                  </a:lnTo>
                  <a:close/>
                </a:path>
              </a:pathLst>
            </a:custGeom>
            <a:solidFill>
              <a:srgbClr val="C3CA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79" name="Google Shape;3379;p32"/>
            <p:cNvSpPr/>
            <p:nvPr/>
          </p:nvSpPr>
          <p:spPr>
            <a:xfrm>
              <a:off x="429225" y="4417075"/>
              <a:ext cx="650000" cy="553050"/>
            </a:xfrm>
            <a:custGeom>
              <a:rect b="b" l="l" r="r" t="t"/>
              <a:pathLst>
                <a:path extrusionOk="0" h="22122" w="26000">
                  <a:moveTo>
                    <a:pt x="6465" y="1"/>
                  </a:moveTo>
                  <a:cubicBezTo>
                    <a:pt x="2884" y="1"/>
                    <a:pt x="0" y="2905"/>
                    <a:pt x="0" y="6466"/>
                  </a:cubicBezTo>
                  <a:lnTo>
                    <a:pt x="0" y="22121"/>
                  </a:lnTo>
                  <a:lnTo>
                    <a:pt x="26000" y="22121"/>
                  </a:lnTo>
                  <a:lnTo>
                    <a:pt x="26000" y="6466"/>
                  </a:lnTo>
                  <a:cubicBezTo>
                    <a:pt x="26000" y="2885"/>
                    <a:pt x="23095"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0" name="Google Shape;3380;p32"/>
            <p:cNvSpPr/>
            <p:nvPr/>
          </p:nvSpPr>
          <p:spPr>
            <a:xfrm>
              <a:off x="429700"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2"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1" name="Google Shape;3381;p32"/>
            <p:cNvSpPr/>
            <p:nvPr/>
          </p:nvSpPr>
          <p:spPr>
            <a:xfrm>
              <a:off x="944925" y="4650825"/>
              <a:ext cx="134300" cy="319300"/>
            </a:xfrm>
            <a:custGeom>
              <a:rect b="b" l="l" r="r" t="t"/>
              <a:pathLst>
                <a:path extrusionOk="0" h="12772" w="5372">
                  <a:moveTo>
                    <a:pt x="5372" y="0"/>
                  </a:moveTo>
                  <a:cubicBezTo>
                    <a:pt x="5089" y="1009"/>
                    <a:pt x="4907" y="1390"/>
                    <a:pt x="4548" y="1390"/>
                  </a:cubicBezTo>
                  <a:cubicBezTo>
                    <a:pt x="4376" y="1390"/>
                    <a:pt x="4164"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2" name="Google Shape;3382;p32"/>
            <p:cNvSpPr/>
            <p:nvPr/>
          </p:nvSpPr>
          <p:spPr>
            <a:xfrm>
              <a:off x="429700" y="4488200"/>
              <a:ext cx="612225" cy="481925"/>
            </a:xfrm>
            <a:custGeom>
              <a:rect b="b" l="l" r="r" t="t"/>
              <a:pathLst>
                <a:path extrusionOk="0" h="19277" w="24489">
                  <a:moveTo>
                    <a:pt x="2010" y="0"/>
                  </a:moveTo>
                  <a:cubicBezTo>
                    <a:pt x="777" y="1134"/>
                    <a:pt x="1" y="2706"/>
                    <a:pt x="1" y="4536"/>
                  </a:cubicBezTo>
                  <a:lnTo>
                    <a:pt x="1" y="19276"/>
                  </a:lnTo>
                  <a:lnTo>
                    <a:pt x="24489" y="19276"/>
                  </a:lnTo>
                  <a:lnTo>
                    <a:pt x="24489" y="7659"/>
                  </a:lnTo>
                  <a:cubicBezTo>
                    <a:pt x="20033" y="5709"/>
                    <a:pt x="14881" y="5570"/>
                    <a:pt x="10166" y="4158"/>
                  </a:cubicBezTo>
                  <a:cubicBezTo>
                    <a:pt x="7242" y="3263"/>
                    <a:pt x="4477" y="185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3" name="Google Shape;3383;p32"/>
            <p:cNvSpPr/>
            <p:nvPr/>
          </p:nvSpPr>
          <p:spPr>
            <a:xfrm>
              <a:off x="430200" y="4449400"/>
              <a:ext cx="612225" cy="520725"/>
            </a:xfrm>
            <a:custGeom>
              <a:rect b="b" l="l" r="r" t="t"/>
              <a:pathLst>
                <a:path extrusionOk="0" h="20829" w="24489">
                  <a:moveTo>
                    <a:pt x="6068" y="1"/>
                  </a:moveTo>
                  <a:cubicBezTo>
                    <a:pt x="2706" y="1"/>
                    <a:pt x="1" y="2726"/>
                    <a:pt x="1" y="6088"/>
                  </a:cubicBezTo>
                  <a:lnTo>
                    <a:pt x="1" y="6207"/>
                  </a:lnTo>
                  <a:cubicBezTo>
                    <a:pt x="1" y="2885"/>
                    <a:pt x="2706" y="160"/>
                    <a:pt x="6028" y="160"/>
                  </a:cubicBezTo>
                  <a:lnTo>
                    <a:pt x="18262" y="160"/>
                  </a:lnTo>
                  <a:cubicBezTo>
                    <a:pt x="21584" y="160"/>
                    <a:pt x="24270" y="2885"/>
                    <a:pt x="24270" y="6207"/>
                  </a:cubicBezTo>
                  <a:lnTo>
                    <a:pt x="24270" y="20828"/>
                  </a:lnTo>
                  <a:lnTo>
                    <a:pt x="24489" y="20828"/>
                  </a:lnTo>
                  <a:lnTo>
                    <a:pt x="24489" y="6088"/>
                  </a:lnTo>
                  <a:cubicBezTo>
                    <a:pt x="24469" y="2726"/>
                    <a:pt x="21763" y="1"/>
                    <a:pt x="18402"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4" name="Google Shape;3384;p32"/>
            <p:cNvSpPr/>
            <p:nvPr/>
          </p:nvSpPr>
          <p:spPr>
            <a:xfrm>
              <a:off x="1191600" y="4417075"/>
              <a:ext cx="650525" cy="553050"/>
            </a:xfrm>
            <a:custGeom>
              <a:rect b="b" l="l" r="r" t="t"/>
              <a:pathLst>
                <a:path extrusionOk="0" h="22122" w="26021">
                  <a:moveTo>
                    <a:pt x="6466" y="1"/>
                  </a:moveTo>
                  <a:cubicBezTo>
                    <a:pt x="2885" y="1"/>
                    <a:pt x="1" y="2905"/>
                    <a:pt x="1" y="6466"/>
                  </a:cubicBezTo>
                  <a:lnTo>
                    <a:pt x="1" y="22121"/>
                  </a:lnTo>
                  <a:lnTo>
                    <a:pt x="26020" y="22121"/>
                  </a:lnTo>
                  <a:lnTo>
                    <a:pt x="26020" y="6466"/>
                  </a:lnTo>
                  <a:cubicBezTo>
                    <a:pt x="26020"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5" name="Google Shape;3385;p32"/>
            <p:cNvSpPr/>
            <p:nvPr/>
          </p:nvSpPr>
          <p:spPr>
            <a:xfrm>
              <a:off x="1192600" y="4449400"/>
              <a:ext cx="612725" cy="520725"/>
            </a:xfrm>
            <a:custGeom>
              <a:rect b="b" l="l" r="r" t="t"/>
              <a:pathLst>
                <a:path extrusionOk="0" h="20829" w="24509">
                  <a:moveTo>
                    <a:pt x="6087"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6" name="Google Shape;3386;p32"/>
            <p:cNvSpPr/>
            <p:nvPr/>
          </p:nvSpPr>
          <p:spPr>
            <a:xfrm>
              <a:off x="1707825" y="4650825"/>
              <a:ext cx="134300" cy="319300"/>
            </a:xfrm>
            <a:custGeom>
              <a:rect b="b" l="l" r="r" t="t"/>
              <a:pathLst>
                <a:path extrusionOk="0" h="12772" w="5372">
                  <a:moveTo>
                    <a:pt x="5371" y="0"/>
                  </a:moveTo>
                  <a:cubicBezTo>
                    <a:pt x="5089" y="1009"/>
                    <a:pt x="4906" y="1390"/>
                    <a:pt x="4548" y="1390"/>
                  </a:cubicBezTo>
                  <a:cubicBezTo>
                    <a:pt x="4376" y="1390"/>
                    <a:pt x="4163" y="1302"/>
                    <a:pt x="3879" y="1154"/>
                  </a:cubicBezTo>
                  <a:lnTo>
                    <a:pt x="0" y="12771"/>
                  </a:lnTo>
                  <a:lnTo>
                    <a:pt x="5371" y="12771"/>
                  </a:lnTo>
                  <a:lnTo>
                    <a:pt x="537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7" name="Google Shape;3387;p32"/>
            <p:cNvSpPr/>
            <p:nvPr/>
          </p:nvSpPr>
          <p:spPr>
            <a:xfrm>
              <a:off x="1192600" y="4488200"/>
              <a:ext cx="612225" cy="481925"/>
            </a:xfrm>
            <a:custGeom>
              <a:rect b="b" l="l" r="r" t="t"/>
              <a:pathLst>
                <a:path extrusionOk="0" h="19277" w="24489">
                  <a:moveTo>
                    <a:pt x="2009" y="0"/>
                  </a:moveTo>
                  <a:cubicBezTo>
                    <a:pt x="756" y="1134"/>
                    <a:pt x="0" y="2706"/>
                    <a:pt x="0" y="4536"/>
                  </a:cubicBezTo>
                  <a:lnTo>
                    <a:pt x="0" y="19276"/>
                  </a:lnTo>
                  <a:lnTo>
                    <a:pt x="24488" y="19276"/>
                  </a:lnTo>
                  <a:lnTo>
                    <a:pt x="24488" y="7659"/>
                  </a:lnTo>
                  <a:cubicBezTo>
                    <a:pt x="20032" y="5709"/>
                    <a:pt x="14860" y="5570"/>
                    <a:pt x="10165" y="4158"/>
                  </a:cubicBezTo>
                  <a:cubicBezTo>
                    <a:pt x="7221" y="3263"/>
                    <a:pt x="4476" y="1850"/>
                    <a:pt x="200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8" name="Google Shape;3388;p32"/>
            <p:cNvSpPr/>
            <p:nvPr/>
          </p:nvSpPr>
          <p:spPr>
            <a:xfrm>
              <a:off x="1192600" y="4449400"/>
              <a:ext cx="612225" cy="520725"/>
            </a:xfrm>
            <a:custGeom>
              <a:rect b="b" l="l" r="r" t="t"/>
              <a:pathLst>
                <a:path extrusionOk="0" h="20829" w="24489">
                  <a:moveTo>
                    <a:pt x="6068" y="1"/>
                  </a:moveTo>
                  <a:cubicBezTo>
                    <a:pt x="2706" y="1"/>
                    <a:pt x="0" y="2726"/>
                    <a:pt x="0" y="6088"/>
                  </a:cubicBezTo>
                  <a:lnTo>
                    <a:pt x="0" y="6207"/>
                  </a:lnTo>
                  <a:cubicBezTo>
                    <a:pt x="0" y="2885"/>
                    <a:pt x="2706" y="160"/>
                    <a:pt x="6008" y="160"/>
                  </a:cubicBezTo>
                  <a:lnTo>
                    <a:pt x="18242" y="160"/>
                  </a:lnTo>
                  <a:cubicBezTo>
                    <a:pt x="21584" y="160"/>
                    <a:pt x="24269" y="2885"/>
                    <a:pt x="24269" y="6207"/>
                  </a:cubicBezTo>
                  <a:lnTo>
                    <a:pt x="24269" y="20828"/>
                  </a:lnTo>
                  <a:lnTo>
                    <a:pt x="24488" y="20828"/>
                  </a:lnTo>
                  <a:lnTo>
                    <a:pt x="24488" y="6088"/>
                  </a:lnTo>
                  <a:cubicBezTo>
                    <a:pt x="24488" y="2726"/>
                    <a:pt x="21743" y="1"/>
                    <a:pt x="1840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89" name="Google Shape;3389;p32"/>
            <p:cNvSpPr/>
            <p:nvPr/>
          </p:nvSpPr>
          <p:spPr>
            <a:xfrm>
              <a:off x="1954475" y="4417075"/>
              <a:ext cx="650525" cy="553050"/>
            </a:xfrm>
            <a:custGeom>
              <a:rect b="b" l="l" r="r" t="t"/>
              <a:pathLst>
                <a:path extrusionOk="0" h="22122" w="26021">
                  <a:moveTo>
                    <a:pt x="6466" y="1"/>
                  </a:moveTo>
                  <a:cubicBezTo>
                    <a:pt x="2885" y="1"/>
                    <a:pt x="1" y="2905"/>
                    <a:pt x="1" y="6466"/>
                  </a:cubicBezTo>
                  <a:lnTo>
                    <a:pt x="1" y="22121"/>
                  </a:lnTo>
                  <a:lnTo>
                    <a:pt x="26021" y="22121"/>
                  </a:lnTo>
                  <a:lnTo>
                    <a:pt x="26021" y="6466"/>
                  </a:lnTo>
                  <a:cubicBezTo>
                    <a:pt x="26021"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0" name="Google Shape;3390;p32"/>
            <p:cNvSpPr/>
            <p:nvPr/>
          </p:nvSpPr>
          <p:spPr>
            <a:xfrm>
              <a:off x="1954475" y="4449400"/>
              <a:ext cx="613225" cy="520725"/>
            </a:xfrm>
            <a:custGeom>
              <a:rect b="b" l="l" r="r" t="t"/>
              <a:pathLst>
                <a:path extrusionOk="0" h="20829" w="24529">
                  <a:moveTo>
                    <a:pt x="6108" y="1"/>
                  </a:moveTo>
                  <a:cubicBezTo>
                    <a:pt x="2746" y="1"/>
                    <a:pt x="1" y="2726"/>
                    <a:pt x="1" y="6088"/>
                  </a:cubicBezTo>
                  <a:lnTo>
                    <a:pt x="1" y="20828"/>
                  </a:lnTo>
                  <a:lnTo>
                    <a:pt x="24529" y="20828"/>
                  </a:lnTo>
                  <a:lnTo>
                    <a:pt x="24529" y="6088"/>
                  </a:lnTo>
                  <a:cubicBezTo>
                    <a:pt x="24529" y="2726"/>
                    <a:pt x="21783" y="1"/>
                    <a:pt x="1844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1" name="Google Shape;3391;p32"/>
            <p:cNvSpPr/>
            <p:nvPr/>
          </p:nvSpPr>
          <p:spPr>
            <a:xfrm>
              <a:off x="2470200" y="4650825"/>
              <a:ext cx="134300" cy="319300"/>
            </a:xfrm>
            <a:custGeom>
              <a:rect b="b" l="l" r="r" t="t"/>
              <a:pathLst>
                <a:path extrusionOk="0" h="12772" w="5372">
                  <a:moveTo>
                    <a:pt x="5372" y="0"/>
                  </a:moveTo>
                  <a:cubicBezTo>
                    <a:pt x="5076" y="1009"/>
                    <a:pt x="4889" y="1390"/>
                    <a:pt x="4535" y="1390"/>
                  </a:cubicBezTo>
                  <a:cubicBezTo>
                    <a:pt x="4365" y="1390"/>
                    <a:pt x="4157"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2" name="Google Shape;3392;p32"/>
            <p:cNvSpPr/>
            <p:nvPr/>
          </p:nvSpPr>
          <p:spPr>
            <a:xfrm>
              <a:off x="1954475" y="4488200"/>
              <a:ext cx="612725" cy="481925"/>
            </a:xfrm>
            <a:custGeom>
              <a:rect b="b" l="l" r="r" t="t"/>
              <a:pathLst>
                <a:path extrusionOk="0" h="19277" w="24509">
                  <a:moveTo>
                    <a:pt x="2010" y="0"/>
                  </a:moveTo>
                  <a:cubicBezTo>
                    <a:pt x="777" y="1134"/>
                    <a:pt x="1" y="2706"/>
                    <a:pt x="1" y="4536"/>
                  </a:cubicBezTo>
                  <a:lnTo>
                    <a:pt x="1" y="19276"/>
                  </a:lnTo>
                  <a:lnTo>
                    <a:pt x="24509" y="19276"/>
                  </a:lnTo>
                  <a:lnTo>
                    <a:pt x="24509" y="7659"/>
                  </a:lnTo>
                  <a:cubicBezTo>
                    <a:pt x="20053" y="5709"/>
                    <a:pt x="14881" y="5570"/>
                    <a:pt x="10166" y="4158"/>
                  </a:cubicBezTo>
                  <a:cubicBezTo>
                    <a:pt x="7242" y="3263"/>
                    <a:pt x="4477" y="1850"/>
                    <a:pt x="201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3" name="Google Shape;3393;p32"/>
            <p:cNvSpPr/>
            <p:nvPr/>
          </p:nvSpPr>
          <p:spPr>
            <a:xfrm>
              <a:off x="1954475" y="4449400"/>
              <a:ext cx="612725" cy="520725"/>
            </a:xfrm>
            <a:custGeom>
              <a:rect b="b" l="l" r="r" t="t"/>
              <a:pathLst>
                <a:path extrusionOk="0" h="20829" w="24509">
                  <a:moveTo>
                    <a:pt x="6068" y="1"/>
                  </a:moveTo>
                  <a:cubicBezTo>
                    <a:pt x="2726" y="1"/>
                    <a:pt x="1" y="2726"/>
                    <a:pt x="1" y="6088"/>
                  </a:cubicBezTo>
                  <a:lnTo>
                    <a:pt x="1" y="6207"/>
                  </a:lnTo>
                  <a:cubicBezTo>
                    <a:pt x="1" y="2885"/>
                    <a:pt x="2726" y="160"/>
                    <a:pt x="6028" y="160"/>
                  </a:cubicBezTo>
                  <a:lnTo>
                    <a:pt x="18262" y="160"/>
                  </a:lnTo>
                  <a:cubicBezTo>
                    <a:pt x="21584" y="160"/>
                    <a:pt x="24270" y="2885"/>
                    <a:pt x="24270" y="6207"/>
                  </a:cubicBezTo>
                  <a:lnTo>
                    <a:pt x="24270" y="20828"/>
                  </a:lnTo>
                  <a:lnTo>
                    <a:pt x="24509" y="20828"/>
                  </a:lnTo>
                  <a:lnTo>
                    <a:pt x="24509" y="6088"/>
                  </a:lnTo>
                  <a:cubicBezTo>
                    <a:pt x="24509" y="2726"/>
                    <a:pt x="21783" y="1"/>
                    <a:pt x="1844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4" name="Google Shape;3394;p32"/>
            <p:cNvSpPr/>
            <p:nvPr/>
          </p:nvSpPr>
          <p:spPr>
            <a:xfrm>
              <a:off x="2716875" y="4417075"/>
              <a:ext cx="650025" cy="553050"/>
            </a:xfrm>
            <a:custGeom>
              <a:rect b="b" l="l" r="r" t="t"/>
              <a:pathLst>
                <a:path extrusionOk="0" h="22122" w="26001">
                  <a:moveTo>
                    <a:pt x="6466" y="1"/>
                  </a:moveTo>
                  <a:cubicBezTo>
                    <a:pt x="2885" y="1"/>
                    <a:pt x="0" y="2905"/>
                    <a:pt x="0" y="6466"/>
                  </a:cubicBezTo>
                  <a:lnTo>
                    <a:pt x="0" y="22121"/>
                  </a:lnTo>
                  <a:lnTo>
                    <a:pt x="26000" y="22121"/>
                  </a:lnTo>
                  <a:lnTo>
                    <a:pt x="26000" y="6466"/>
                  </a:lnTo>
                  <a:cubicBezTo>
                    <a:pt x="26000"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5" name="Google Shape;3395;p32"/>
            <p:cNvSpPr/>
            <p:nvPr/>
          </p:nvSpPr>
          <p:spPr>
            <a:xfrm>
              <a:off x="2716875" y="4449400"/>
              <a:ext cx="612725" cy="520725"/>
            </a:xfrm>
            <a:custGeom>
              <a:rect b="b" l="l" r="r" t="t"/>
              <a:pathLst>
                <a:path extrusionOk="0" h="20829" w="24509">
                  <a:moveTo>
                    <a:pt x="6088"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6" name="Google Shape;3396;p32"/>
            <p:cNvSpPr/>
            <p:nvPr/>
          </p:nvSpPr>
          <p:spPr>
            <a:xfrm>
              <a:off x="3232600" y="4650825"/>
              <a:ext cx="134300" cy="319300"/>
            </a:xfrm>
            <a:custGeom>
              <a:rect b="b" l="l" r="r" t="t"/>
              <a:pathLst>
                <a:path extrusionOk="0" h="12772" w="5372">
                  <a:moveTo>
                    <a:pt x="5371" y="0"/>
                  </a:moveTo>
                  <a:cubicBezTo>
                    <a:pt x="5089" y="1009"/>
                    <a:pt x="4906" y="1390"/>
                    <a:pt x="4548" y="1390"/>
                  </a:cubicBezTo>
                  <a:cubicBezTo>
                    <a:pt x="4375" y="1390"/>
                    <a:pt x="4163" y="1302"/>
                    <a:pt x="3879" y="1154"/>
                  </a:cubicBezTo>
                  <a:lnTo>
                    <a:pt x="0" y="12771"/>
                  </a:lnTo>
                  <a:lnTo>
                    <a:pt x="5371" y="12771"/>
                  </a:lnTo>
                  <a:lnTo>
                    <a:pt x="537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7" name="Google Shape;3397;p32"/>
            <p:cNvSpPr/>
            <p:nvPr/>
          </p:nvSpPr>
          <p:spPr>
            <a:xfrm>
              <a:off x="2716875" y="4488200"/>
              <a:ext cx="612225" cy="481925"/>
            </a:xfrm>
            <a:custGeom>
              <a:rect b="b" l="l" r="r" t="t"/>
              <a:pathLst>
                <a:path extrusionOk="0" h="19277" w="24489">
                  <a:moveTo>
                    <a:pt x="2010" y="0"/>
                  </a:moveTo>
                  <a:cubicBezTo>
                    <a:pt x="776" y="1134"/>
                    <a:pt x="0" y="2706"/>
                    <a:pt x="0" y="4536"/>
                  </a:cubicBezTo>
                  <a:lnTo>
                    <a:pt x="0" y="19276"/>
                  </a:lnTo>
                  <a:lnTo>
                    <a:pt x="24488" y="19276"/>
                  </a:lnTo>
                  <a:lnTo>
                    <a:pt x="24488" y="7659"/>
                  </a:lnTo>
                  <a:cubicBezTo>
                    <a:pt x="20032" y="5709"/>
                    <a:pt x="14860" y="5570"/>
                    <a:pt x="10166" y="4158"/>
                  </a:cubicBezTo>
                  <a:cubicBezTo>
                    <a:pt x="7221" y="3263"/>
                    <a:pt x="4476" y="1850"/>
                    <a:pt x="201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8" name="Google Shape;3398;p32"/>
            <p:cNvSpPr/>
            <p:nvPr/>
          </p:nvSpPr>
          <p:spPr>
            <a:xfrm>
              <a:off x="2717375" y="4449400"/>
              <a:ext cx="612225" cy="520725"/>
            </a:xfrm>
            <a:custGeom>
              <a:rect b="b" l="l" r="r" t="t"/>
              <a:pathLst>
                <a:path extrusionOk="0" h="20829" w="24489">
                  <a:moveTo>
                    <a:pt x="6068" y="1"/>
                  </a:moveTo>
                  <a:cubicBezTo>
                    <a:pt x="2706" y="1"/>
                    <a:pt x="0" y="2726"/>
                    <a:pt x="0" y="6088"/>
                  </a:cubicBezTo>
                  <a:lnTo>
                    <a:pt x="0" y="6207"/>
                  </a:lnTo>
                  <a:cubicBezTo>
                    <a:pt x="0" y="2885"/>
                    <a:pt x="2706" y="160"/>
                    <a:pt x="6028" y="160"/>
                  </a:cubicBezTo>
                  <a:lnTo>
                    <a:pt x="18262" y="160"/>
                  </a:lnTo>
                  <a:cubicBezTo>
                    <a:pt x="21584" y="160"/>
                    <a:pt x="24269" y="2885"/>
                    <a:pt x="24269" y="6207"/>
                  </a:cubicBezTo>
                  <a:lnTo>
                    <a:pt x="24269" y="20828"/>
                  </a:lnTo>
                  <a:lnTo>
                    <a:pt x="24488" y="20828"/>
                  </a:lnTo>
                  <a:lnTo>
                    <a:pt x="24488" y="6088"/>
                  </a:lnTo>
                  <a:cubicBezTo>
                    <a:pt x="24468" y="2726"/>
                    <a:pt x="21763" y="1"/>
                    <a:pt x="1840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99" name="Google Shape;3399;p32"/>
            <p:cNvSpPr/>
            <p:nvPr/>
          </p:nvSpPr>
          <p:spPr>
            <a:xfrm>
              <a:off x="3479750" y="4417075"/>
              <a:ext cx="650025" cy="553050"/>
            </a:xfrm>
            <a:custGeom>
              <a:rect b="b" l="l" r="r" t="t"/>
              <a:pathLst>
                <a:path extrusionOk="0" h="22122" w="26001">
                  <a:moveTo>
                    <a:pt x="6446" y="1"/>
                  </a:moveTo>
                  <a:cubicBezTo>
                    <a:pt x="2885" y="1"/>
                    <a:pt x="1" y="2905"/>
                    <a:pt x="1" y="6466"/>
                  </a:cubicBezTo>
                  <a:lnTo>
                    <a:pt x="1" y="22121"/>
                  </a:lnTo>
                  <a:lnTo>
                    <a:pt x="26001" y="22121"/>
                  </a:lnTo>
                  <a:lnTo>
                    <a:pt x="26001" y="6466"/>
                  </a:lnTo>
                  <a:cubicBezTo>
                    <a:pt x="26001"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0" name="Google Shape;3400;p32"/>
            <p:cNvSpPr/>
            <p:nvPr/>
          </p:nvSpPr>
          <p:spPr>
            <a:xfrm>
              <a:off x="3479250" y="4449400"/>
              <a:ext cx="613225" cy="520725"/>
            </a:xfrm>
            <a:custGeom>
              <a:rect b="b" l="l" r="r" t="t"/>
              <a:pathLst>
                <a:path extrusionOk="0" h="20829" w="24529">
                  <a:moveTo>
                    <a:pt x="6108" y="1"/>
                  </a:moveTo>
                  <a:cubicBezTo>
                    <a:pt x="2746" y="1"/>
                    <a:pt x="1" y="2726"/>
                    <a:pt x="1" y="6088"/>
                  </a:cubicBezTo>
                  <a:lnTo>
                    <a:pt x="1" y="20828"/>
                  </a:lnTo>
                  <a:lnTo>
                    <a:pt x="24529" y="20828"/>
                  </a:lnTo>
                  <a:lnTo>
                    <a:pt x="24529" y="6088"/>
                  </a:lnTo>
                  <a:cubicBezTo>
                    <a:pt x="24529" y="2726"/>
                    <a:pt x="21803" y="1"/>
                    <a:pt x="1844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1" name="Google Shape;3401;p32"/>
            <p:cNvSpPr/>
            <p:nvPr/>
          </p:nvSpPr>
          <p:spPr>
            <a:xfrm>
              <a:off x="3994975" y="4650825"/>
              <a:ext cx="134300" cy="319300"/>
            </a:xfrm>
            <a:custGeom>
              <a:rect b="b" l="l" r="r" t="t"/>
              <a:pathLst>
                <a:path extrusionOk="0" h="12772" w="5372">
                  <a:moveTo>
                    <a:pt x="5372" y="0"/>
                  </a:moveTo>
                  <a:cubicBezTo>
                    <a:pt x="5089" y="1009"/>
                    <a:pt x="4907" y="1390"/>
                    <a:pt x="4548" y="1390"/>
                  </a:cubicBezTo>
                  <a:cubicBezTo>
                    <a:pt x="4376" y="1390"/>
                    <a:pt x="4163"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2" name="Google Shape;3402;p32"/>
            <p:cNvSpPr/>
            <p:nvPr/>
          </p:nvSpPr>
          <p:spPr>
            <a:xfrm>
              <a:off x="3479250" y="4488200"/>
              <a:ext cx="612725" cy="481925"/>
            </a:xfrm>
            <a:custGeom>
              <a:rect b="b" l="l" r="r" t="t"/>
              <a:pathLst>
                <a:path extrusionOk="0" h="19277" w="24509">
                  <a:moveTo>
                    <a:pt x="2030" y="0"/>
                  </a:moveTo>
                  <a:cubicBezTo>
                    <a:pt x="777" y="1134"/>
                    <a:pt x="1" y="2706"/>
                    <a:pt x="1" y="4536"/>
                  </a:cubicBezTo>
                  <a:lnTo>
                    <a:pt x="1" y="19276"/>
                  </a:lnTo>
                  <a:lnTo>
                    <a:pt x="24509" y="19276"/>
                  </a:lnTo>
                  <a:lnTo>
                    <a:pt x="24509" y="7659"/>
                  </a:lnTo>
                  <a:cubicBezTo>
                    <a:pt x="20053" y="5709"/>
                    <a:pt x="14881" y="5570"/>
                    <a:pt x="10186" y="4158"/>
                  </a:cubicBezTo>
                  <a:cubicBezTo>
                    <a:pt x="7242" y="3263"/>
                    <a:pt x="4477" y="1850"/>
                    <a:pt x="203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3" name="Google Shape;3403;p32"/>
            <p:cNvSpPr/>
            <p:nvPr/>
          </p:nvSpPr>
          <p:spPr>
            <a:xfrm>
              <a:off x="3479250" y="4449400"/>
              <a:ext cx="612725" cy="520725"/>
            </a:xfrm>
            <a:custGeom>
              <a:rect b="b" l="l" r="r" t="t"/>
              <a:pathLst>
                <a:path extrusionOk="0" h="20829" w="24509">
                  <a:moveTo>
                    <a:pt x="6068" y="1"/>
                  </a:moveTo>
                  <a:cubicBezTo>
                    <a:pt x="2726" y="1"/>
                    <a:pt x="1" y="2726"/>
                    <a:pt x="1" y="6088"/>
                  </a:cubicBezTo>
                  <a:lnTo>
                    <a:pt x="1" y="6207"/>
                  </a:lnTo>
                  <a:cubicBezTo>
                    <a:pt x="1" y="2885"/>
                    <a:pt x="2726" y="160"/>
                    <a:pt x="6028" y="160"/>
                  </a:cubicBezTo>
                  <a:lnTo>
                    <a:pt x="18262" y="160"/>
                  </a:lnTo>
                  <a:cubicBezTo>
                    <a:pt x="21584" y="160"/>
                    <a:pt x="24270" y="2885"/>
                    <a:pt x="24270" y="6207"/>
                  </a:cubicBezTo>
                  <a:lnTo>
                    <a:pt x="24270" y="20828"/>
                  </a:lnTo>
                  <a:lnTo>
                    <a:pt x="24509" y="20828"/>
                  </a:lnTo>
                  <a:lnTo>
                    <a:pt x="24509" y="6088"/>
                  </a:lnTo>
                  <a:cubicBezTo>
                    <a:pt x="24509" y="2726"/>
                    <a:pt x="21763" y="1"/>
                    <a:pt x="18402"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4" name="Google Shape;3404;p32"/>
            <p:cNvSpPr/>
            <p:nvPr/>
          </p:nvSpPr>
          <p:spPr>
            <a:xfrm>
              <a:off x="6528800" y="4417075"/>
              <a:ext cx="650025" cy="553050"/>
            </a:xfrm>
            <a:custGeom>
              <a:rect b="b" l="l" r="r" t="t"/>
              <a:pathLst>
                <a:path extrusionOk="0" h="22122" w="26001">
                  <a:moveTo>
                    <a:pt x="6466" y="1"/>
                  </a:moveTo>
                  <a:cubicBezTo>
                    <a:pt x="2905" y="1"/>
                    <a:pt x="1" y="2885"/>
                    <a:pt x="1" y="6466"/>
                  </a:cubicBezTo>
                  <a:lnTo>
                    <a:pt x="1" y="22121"/>
                  </a:lnTo>
                  <a:lnTo>
                    <a:pt x="26001" y="22121"/>
                  </a:lnTo>
                  <a:lnTo>
                    <a:pt x="26001" y="6466"/>
                  </a:lnTo>
                  <a:cubicBezTo>
                    <a:pt x="26001" y="2905"/>
                    <a:pt x="23116"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5" name="Google Shape;3405;p32"/>
            <p:cNvSpPr/>
            <p:nvPr/>
          </p:nvSpPr>
          <p:spPr>
            <a:xfrm>
              <a:off x="6566100"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6" name="Google Shape;3406;p32"/>
            <p:cNvSpPr/>
            <p:nvPr/>
          </p:nvSpPr>
          <p:spPr>
            <a:xfrm>
              <a:off x="6528800" y="4650825"/>
              <a:ext cx="134300" cy="319300"/>
            </a:xfrm>
            <a:custGeom>
              <a:rect b="b" l="l" r="r" t="t"/>
              <a:pathLst>
                <a:path extrusionOk="0" h="12772" w="5372">
                  <a:moveTo>
                    <a:pt x="1" y="0"/>
                  </a:moveTo>
                  <a:lnTo>
                    <a:pt x="1" y="12771"/>
                  </a:lnTo>
                  <a:lnTo>
                    <a:pt x="5372" y="12771"/>
                  </a:lnTo>
                  <a:lnTo>
                    <a:pt x="1493" y="1154"/>
                  </a:lnTo>
                  <a:cubicBezTo>
                    <a:pt x="1209" y="1302"/>
                    <a:pt x="996" y="1390"/>
                    <a:pt x="824" y="1390"/>
                  </a:cubicBezTo>
                  <a:cubicBezTo>
                    <a:pt x="466" y="1390"/>
                    <a:pt x="283" y="1009"/>
                    <a:pt x="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7" name="Google Shape;3407;p32"/>
            <p:cNvSpPr/>
            <p:nvPr/>
          </p:nvSpPr>
          <p:spPr>
            <a:xfrm>
              <a:off x="6566600" y="4488200"/>
              <a:ext cx="612225" cy="481925"/>
            </a:xfrm>
            <a:custGeom>
              <a:rect b="b" l="l" r="r" t="t"/>
              <a:pathLst>
                <a:path extrusionOk="0" h="19277" w="24489">
                  <a:moveTo>
                    <a:pt x="22479" y="0"/>
                  </a:moveTo>
                  <a:cubicBezTo>
                    <a:pt x="20013" y="1850"/>
                    <a:pt x="17268" y="3263"/>
                    <a:pt x="14323" y="4158"/>
                  </a:cubicBezTo>
                  <a:cubicBezTo>
                    <a:pt x="9629" y="5570"/>
                    <a:pt x="4457" y="5709"/>
                    <a:pt x="1" y="7659"/>
                  </a:cubicBezTo>
                  <a:lnTo>
                    <a:pt x="1" y="19276"/>
                  </a:lnTo>
                  <a:lnTo>
                    <a:pt x="24489" y="19276"/>
                  </a:lnTo>
                  <a:lnTo>
                    <a:pt x="24489" y="4536"/>
                  </a:lnTo>
                  <a:cubicBezTo>
                    <a:pt x="24489" y="2706"/>
                    <a:pt x="23733" y="1134"/>
                    <a:pt x="22479"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8" name="Google Shape;3408;p32"/>
            <p:cNvSpPr/>
            <p:nvPr/>
          </p:nvSpPr>
          <p:spPr>
            <a:xfrm>
              <a:off x="6566600" y="4449400"/>
              <a:ext cx="611725" cy="520725"/>
            </a:xfrm>
            <a:custGeom>
              <a:rect b="b" l="l" r="r" t="t"/>
              <a:pathLst>
                <a:path extrusionOk="0" h="20829" w="24469">
                  <a:moveTo>
                    <a:pt x="6068" y="1"/>
                  </a:moveTo>
                  <a:cubicBezTo>
                    <a:pt x="2706" y="1"/>
                    <a:pt x="1" y="2726"/>
                    <a:pt x="1" y="6088"/>
                  </a:cubicBezTo>
                  <a:lnTo>
                    <a:pt x="1" y="20828"/>
                  </a:lnTo>
                  <a:lnTo>
                    <a:pt x="200" y="20828"/>
                  </a:lnTo>
                  <a:lnTo>
                    <a:pt x="200" y="6207"/>
                  </a:lnTo>
                  <a:cubicBezTo>
                    <a:pt x="200" y="2885"/>
                    <a:pt x="2885" y="160"/>
                    <a:pt x="6207" y="160"/>
                  </a:cubicBezTo>
                  <a:lnTo>
                    <a:pt x="18461" y="160"/>
                  </a:lnTo>
                  <a:cubicBezTo>
                    <a:pt x="21763" y="160"/>
                    <a:pt x="24469" y="2885"/>
                    <a:pt x="24469" y="6207"/>
                  </a:cubicBezTo>
                  <a:lnTo>
                    <a:pt x="24469" y="6088"/>
                  </a:lnTo>
                  <a:cubicBezTo>
                    <a:pt x="24469" y="2726"/>
                    <a:pt x="21763" y="1"/>
                    <a:pt x="18401"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09" name="Google Shape;3409;p32"/>
            <p:cNvSpPr/>
            <p:nvPr/>
          </p:nvSpPr>
          <p:spPr>
            <a:xfrm>
              <a:off x="5766425" y="4417075"/>
              <a:ext cx="650500" cy="553050"/>
            </a:xfrm>
            <a:custGeom>
              <a:rect b="b" l="l" r="r" t="t"/>
              <a:pathLst>
                <a:path extrusionOk="0" h="22122" w="26020">
                  <a:moveTo>
                    <a:pt x="6465" y="1"/>
                  </a:moveTo>
                  <a:cubicBezTo>
                    <a:pt x="2925" y="1"/>
                    <a:pt x="0" y="2885"/>
                    <a:pt x="0" y="6466"/>
                  </a:cubicBezTo>
                  <a:lnTo>
                    <a:pt x="0" y="22121"/>
                  </a:lnTo>
                  <a:lnTo>
                    <a:pt x="26020" y="22121"/>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0" name="Google Shape;3410;p32"/>
            <p:cNvSpPr/>
            <p:nvPr/>
          </p:nvSpPr>
          <p:spPr>
            <a:xfrm>
              <a:off x="5803225" y="4449400"/>
              <a:ext cx="613225" cy="520725"/>
            </a:xfrm>
            <a:custGeom>
              <a:rect b="b" l="l" r="r" t="t"/>
              <a:pathLst>
                <a:path extrusionOk="0" h="20829" w="24529">
                  <a:moveTo>
                    <a:pt x="6088" y="1"/>
                  </a:moveTo>
                  <a:cubicBezTo>
                    <a:pt x="2726" y="1"/>
                    <a:pt x="0" y="2726"/>
                    <a:pt x="0" y="6088"/>
                  </a:cubicBezTo>
                  <a:lnTo>
                    <a:pt x="0" y="20828"/>
                  </a:lnTo>
                  <a:lnTo>
                    <a:pt x="24528" y="20828"/>
                  </a:lnTo>
                  <a:lnTo>
                    <a:pt x="24528" y="6088"/>
                  </a:lnTo>
                  <a:cubicBezTo>
                    <a:pt x="2452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1" name="Google Shape;3411;p32"/>
            <p:cNvSpPr/>
            <p:nvPr/>
          </p:nvSpPr>
          <p:spPr>
            <a:xfrm>
              <a:off x="5766425" y="4650825"/>
              <a:ext cx="134300" cy="319300"/>
            </a:xfrm>
            <a:custGeom>
              <a:rect b="b" l="l" r="r" t="t"/>
              <a:pathLst>
                <a:path extrusionOk="0" h="12772" w="5372">
                  <a:moveTo>
                    <a:pt x="0" y="0"/>
                  </a:moveTo>
                  <a:lnTo>
                    <a:pt x="0" y="12771"/>
                  </a:lnTo>
                  <a:lnTo>
                    <a:pt x="5371" y="12771"/>
                  </a:lnTo>
                  <a:lnTo>
                    <a:pt x="1492" y="1154"/>
                  </a:lnTo>
                  <a:cubicBezTo>
                    <a:pt x="1209" y="1302"/>
                    <a:pt x="998" y="1390"/>
                    <a:pt x="828" y="1390"/>
                  </a:cubicBezTo>
                  <a:cubicBezTo>
                    <a:pt x="474" y="1390"/>
                    <a:pt x="296" y="100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2" name="Google Shape;3412;p32"/>
            <p:cNvSpPr/>
            <p:nvPr/>
          </p:nvSpPr>
          <p:spPr>
            <a:xfrm>
              <a:off x="5803725" y="4488200"/>
              <a:ext cx="612725" cy="481925"/>
            </a:xfrm>
            <a:custGeom>
              <a:rect b="b" l="l" r="r" t="t"/>
              <a:pathLst>
                <a:path extrusionOk="0" h="19277" w="24509">
                  <a:moveTo>
                    <a:pt x="22479" y="0"/>
                  </a:moveTo>
                  <a:cubicBezTo>
                    <a:pt x="20032" y="1850"/>
                    <a:pt x="17267" y="3263"/>
                    <a:pt x="14323" y="4158"/>
                  </a:cubicBezTo>
                  <a:cubicBezTo>
                    <a:pt x="9628" y="5570"/>
                    <a:pt x="4456" y="5709"/>
                    <a:pt x="0" y="7659"/>
                  </a:cubicBezTo>
                  <a:lnTo>
                    <a:pt x="0" y="19276"/>
                  </a:lnTo>
                  <a:lnTo>
                    <a:pt x="24508" y="19276"/>
                  </a:lnTo>
                  <a:lnTo>
                    <a:pt x="24508" y="4536"/>
                  </a:lnTo>
                  <a:cubicBezTo>
                    <a:pt x="24508" y="2706"/>
                    <a:pt x="23732"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3" name="Google Shape;3413;p32"/>
            <p:cNvSpPr/>
            <p:nvPr/>
          </p:nvSpPr>
          <p:spPr>
            <a:xfrm>
              <a:off x="5803725" y="4449400"/>
              <a:ext cx="612725" cy="520725"/>
            </a:xfrm>
            <a:custGeom>
              <a:rect b="b" l="l" r="r" t="t"/>
              <a:pathLst>
                <a:path extrusionOk="0" h="20829" w="24509">
                  <a:moveTo>
                    <a:pt x="6087" y="1"/>
                  </a:moveTo>
                  <a:cubicBezTo>
                    <a:pt x="2745" y="1"/>
                    <a:pt x="0" y="2726"/>
                    <a:pt x="0" y="6088"/>
                  </a:cubicBezTo>
                  <a:lnTo>
                    <a:pt x="0" y="20828"/>
                  </a:lnTo>
                  <a:lnTo>
                    <a:pt x="219" y="20828"/>
                  </a:lnTo>
                  <a:lnTo>
                    <a:pt x="219" y="6207"/>
                  </a:lnTo>
                  <a:cubicBezTo>
                    <a:pt x="219" y="2885"/>
                    <a:pt x="2905" y="160"/>
                    <a:pt x="6247" y="160"/>
                  </a:cubicBezTo>
                  <a:lnTo>
                    <a:pt x="18481" y="160"/>
                  </a:lnTo>
                  <a:cubicBezTo>
                    <a:pt x="21783" y="160"/>
                    <a:pt x="24508" y="2885"/>
                    <a:pt x="24508" y="6207"/>
                  </a:cubicBezTo>
                  <a:lnTo>
                    <a:pt x="24508" y="6088"/>
                  </a:lnTo>
                  <a:cubicBezTo>
                    <a:pt x="24508" y="2726"/>
                    <a:pt x="21783" y="1"/>
                    <a:pt x="1844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4" name="Google Shape;3414;p32"/>
            <p:cNvSpPr/>
            <p:nvPr/>
          </p:nvSpPr>
          <p:spPr>
            <a:xfrm>
              <a:off x="5004025" y="4417075"/>
              <a:ext cx="650025" cy="553050"/>
            </a:xfrm>
            <a:custGeom>
              <a:rect b="b" l="l" r="r" t="t"/>
              <a:pathLst>
                <a:path extrusionOk="0" h="22122" w="26001">
                  <a:moveTo>
                    <a:pt x="6466" y="1"/>
                  </a:moveTo>
                  <a:cubicBezTo>
                    <a:pt x="2905" y="1"/>
                    <a:pt x="1" y="2885"/>
                    <a:pt x="1" y="6466"/>
                  </a:cubicBezTo>
                  <a:lnTo>
                    <a:pt x="1" y="22121"/>
                  </a:lnTo>
                  <a:lnTo>
                    <a:pt x="26001" y="22121"/>
                  </a:lnTo>
                  <a:lnTo>
                    <a:pt x="26001" y="6466"/>
                  </a:lnTo>
                  <a:cubicBezTo>
                    <a:pt x="26001" y="2905"/>
                    <a:pt x="2311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5" name="Google Shape;3415;p32"/>
            <p:cNvSpPr/>
            <p:nvPr/>
          </p:nvSpPr>
          <p:spPr>
            <a:xfrm>
              <a:off x="5041325"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6" name="Google Shape;3416;p32"/>
            <p:cNvSpPr/>
            <p:nvPr/>
          </p:nvSpPr>
          <p:spPr>
            <a:xfrm>
              <a:off x="5004025" y="4650825"/>
              <a:ext cx="134300" cy="319300"/>
            </a:xfrm>
            <a:custGeom>
              <a:rect b="b" l="l" r="r" t="t"/>
              <a:pathLst>
                <a:path extrusionOk="0" h="12772" w="5372">
                  <a:moveTo>
                    <a:pt x="1" y="0"/>
                  </a:moveTo>
                  <a:lnTo>
                    <a:pt x="1" y="12771"/>
                  </a:lnTo>
                  <a:lnTo>
                    <a:pt x="5372" y="12771"/>
                  </a:lnTo>
                  <a:lnTo>
                    <a:pt x="1493" y="1154"/>
                  </a:lnTo>
                  <a:cubicBezTo>
                    <a:pt x="1209" y="1302"/>
                    <a:pt x="996" y="1390"/>
                    <a:pt x="824" y="1390"/>
                  </a:cubicBezTo>
                  <a:cubicBezTo>
                    <a:pt x="466" y="1390"/>
                    <a:pt x="283" y="1009"/>
                    <a:pt x="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7" name="Google Shape;3417;p32"/>
            <p:cNvSpPr/>
            <p:nvPr/>
          </p:nvSpPr>
          <p:spPr>
            <a:xfrm>
              <a:off x="5041825" y="4488200"/>
              <a:ext cx="612225" cy="481925"/>
            </a:xfrm>
            <a:custGeom>
              <a:rect b="b" l="l" r="r" t="t"/>
              <a:pathLst>
                <a:path extrusionOk="0" h="19277" w="24489">
                  <a:moveTo>
                    <a:pt x="22479" y="0"/>
                  </a:moveTo>
                  <a:cubicBezTo>
                    <a:pt x="20013" y="1850"/>
                    <a:pt x="17248" y="3263"/>
                    <a:pt x="14323" y="4158"/>
                  </a:cubicBezTo>
                  <a:cubicBezTo>
                    <a:pt x="9629" y="5570"/>
                    <a:pt x="4457" y="5709"/>
                    <a:pt x="1" y="7659"/>
                  </a:cubicBezTo>
                  <a:lnTo>
                    <a:pt x="1" y="19276"/>
                  </a:lnTo>
                  <a:lnTo>
                    <a:pt x="24489" y="19276"/>
                  </a:lnTo>
                  <a:lnTo>
                    <a:pt x="24489" y="4536"/>
                  </a:lnTo>
                  <a:cubicBezTo>
                    <a:pt x="24489" y="2706"/>
                    <a:pt x="23713"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8" name="Google Shape;3418;p32"/>
            <p:cNvSpPr/>
            <p:nvPr/>
          </p:nvSpPr>
          <p:spPr>
            <a:xfrm>
              <a:off x="5041325" y="4449400"/>
              <a:ext cx="612225" cy="520725"/>
            </a:xfrm>
            <a:custGeom>
              <a:rect b="b" l="l" r="r" t="t"/>
              <a:pathLst>
                <a:path extrusionOk="0" h="20829" w="24489">
                  <a:moveTo>
                    <a:pt x="6088" y="1"/>
                  </a:moveTo>
                  <a:cubicBezTo>
                    <a:pt x="2726" y="1"/>
                    <a:pt x="21" y="2726"/>
                    <a:pt x="1" y="6088"/>
                  </a:cubicBezTo>
                  <a:lnTo>
                    <a:pt x="1" y="20828"/>
                  </a:lnTo>
                  <a:lnTo>
                    <a:pt x="220" y="20828"/>
                  </a:lnTo>
                  <a:lnTo>
                    <a:pt x="220" y="6207"/>
                  </a:lnTo>
                  <a:cubicBezTo>
                    <a:pt x="220" y="2885"/>
                    <a:pt x="2905" y="160"/>
                    <a:pt x="6227" y="160"/>
                  </a:cubicBezTo>
                  <a:lnTo>
                    <a:pt x="18461" y="160"/>
                  </a:lnTo>
                  <a:cubicBezTo>
                    <a:pt x="21783" y="160"/>
                    <a:pt x="24489" y="2885"/>
                    <a:pt x="24489" y="6207"/>
                  </a:cubicBezTo>
                  <a:lnTo>
                    <a:pt x="24489" y="6088"/>
                  </a:lnTo>
                  <a:cubicBezTo>
                    <a:pt x="24489" y="2726"/>
                    <a:pt x="21783" y="1"/>
                    <a:pt x="1842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19" name="Google Shape;3419;p32"/>
            <p:cNvSpPr/>
            <p:nvPr/>
          </p:nvSpPr>
          <p:spPr>
            <a:xfrm>
              <a:off x="4241650" y="4417075"/>
              <a:ext cx="650500" cy="553050"/>
            </a:xfrm>
            <a:custGeom>
              <a:rect b="b" l="l" r="r" t="t"/>
              <a:pathLst>
                <a:path extrusionOk="0" h="22122" w="26020">
                  <a:moveTo>
                    <a:pt x="6465" y="1"/>
                  </a:moveTo>
                  <a:cubicBezTo>
                    <a:pt x="2905" y="1"/>
                    <a:pt x="0" y="2885"/>
                    <a:pt x="0" y="6466"/>
                  </a:cubicBezTo>
                  <a:lnTo>
                    <a:pt x="0" y="22121"/>
                  </a:lnTo>
                  <a:lnTo>
                    <a:pt x="26020" y="22121"/>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0" name="Google Shape;3420;p32"/>
            <p:cNvSpPr/>
            <p:nvPr/>
          </p:nvSpPr>
          <p:spPr>
            <a:xfrm>
              <a:off x="4278450" y="4449400"/>
              <a:ext cx="612725" cy="520725"/>
            </a:xfrm>
            <a:custGeom>
              <a:rect b="b" l="l" r="r" t="t"/>
              <a:pathLst>
                <a:path extrusionOk="0" h="20829" w="24509">
                  <a:moveTo>
                    <a:pt x="6088"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1" name="Google Shape;3421;p32"/>
            <p:cNvSpPr/>
            <p:nvPr/>
          </p:nvSpPr>
          <p:spPr>
            <a:xfrm>
              <a:off x="4241650" y="4650825"/>
              <a:ext cx="134300" cy="319300"/>
            </a:xfrm>
            <a:custGeom>
              <a:rect b="b" l="l" r="r" t="t"/>
              <a:pathLst>
                <a:path extrusionOk="0" h="12772" w="5372">
                  <a:moveTo>
                    <a:pt x="0" y="0"/>
                  </a:moveTo>
                  <a:lnTo>
                    <a:pt x="0" y="12771"/>
                  </a:lnTo>
                  <a:lnTo>
                    <a:pt x="5371" y="12771"/>
                  </a:lnTo>
                  <a:lnTo>
                    <a:pt x="1492" y="1154"/>
                  </a:lnTo>
                  <a:cubicBezTo>
                    <a:pt x="1209" y="1302"/>
                    <a:pt x="996" y="1390"/>
                    <a:pt x="824" y="1390"/>
                  </a:cubicBezTo>
                  <a:cubicBezTo>
                    <a:pt x="465" y="1390"/>
                    <a:pt x="283" y="100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2" name="Google Shape;3422;p32"/>
            <p:cNvSpPr/>
            <p:nvPr/>
          </p:nvSpPr>
          <p:spPr>
            <a:xfrm>
              <a:off x="4278950" y="4488200"/>
              <a:ext cx="612225" cy="481925"/>
            </a:xfrm>
            <a:custGeom>
              <a:rect b="b" l="l" r="r" t="t"/>
              <a:pathLst>
                <a:path extrusionOk="0" h="19277" w="24489">
                  <a:moveTo>
                    <a:pt x="22479" y="0"/>
                  </a:moveTo>
                  <a:cubicBezTo>
                    <a:pt x="20012" y="1850"/>
                    <a:pt x="17267" y="3263"/>
                    <a:pt x="14323" y="4158"/>
                  </a:cubicBezTo>
                  <a:cubicBezTo>
                    <a:pt x="9628" y="5570"/>
                    <a:pt x="4456" y="5709"/>
                    <a:pt x="0" y="7659"/>
                  </a:cubicBezTo>
                  <a:lnTo>
                    <a:pt x="0" y="19276"/>
                  </a:lnTo>
                  <a:lnTo>
                    <a:pt x="24488" y="19276"/>
                  </a:lnTo>
                  <a:lnTo>
                    <a:pt x="24488" y="4536"/>
                  </a:lnTo>
                  <a:cubicBezTo>
                    <a:pt x="24488" y="2706"/>
                    <a:pt x="23732"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3" name="Google Shape;3423;p32"/>
            <p:cNvSpPr/>
            <p:nvPr/>
          </p:nvSpPr>
          <p:spPr>
            <a:xfrm>
              <a:off x="4278950" y="4449400"/>
              <a:ext cx="612225" cy="520725"/>
            </a:xfrm>
            <a:custGeom>
              <a:rect b="b" l="l" r="r" t="t"/>
              <a:pathLst>
                <a:path extrusionOk="0" h="20829" w="24489">
                  <a:moveTo>
                    <a:pt x="6087" y="1"/>
                  </a:moveTo>
                  <a:cubicBezTo>
                    <a:pt x="2746" y="1"/>
                    <a:pt x="0" y="2726"/>
                    <a:pt x="0" y="6088"/>
                  </a:cubicBezTo>
                  <a:lnTo>
                    <a:pt x="0" y="20828"/>
                  </a:lnTo>
                  <a:lnTo>
                    <a:pt x="219" y="20828"/>
                  </a:lnTo>
                  <a:lnTo>
                    <a:pt x="219" y="6207"/>
                  </a:lnTo>
                  <a:cubicBezTo>
                    <a:pt x="219" y="2885"/>
                    <a:pt x="2905" y="160"/>
                    <a:pt x="6247" y="160"/>
                  </a:cubicBezTo>
                  <a:lnTo>
                    <a:pt x="18481" y="160"/>
                  </a:lnTo>
                  <a:cubicBezTo>
                    <a:pt x="21783" y="160"/>
                    <a:pt x="24488" y="2885"/>
                    <a:pt x="24488" y="6207"/>
                  </a:cubicBezTo>
                  <a:lnTo>
                    <a:pt x="24488" y="6088"/>
                  </a:lnTo>
                  <a:cubicBezTo>
                    <a:pt x="24488" y="2726"/>
                    <a:pt x="21783" y="1"/>
                    <a:pt x="1842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4" name="Google Shape;3424;p32"/>
            <p:cNvSpPr/>
            <p:nvPr/>
          </p:nvSpPr>
          <p:spPr>
            <a:xfrm>
              <a:off x="810650" y="4622475"/>
              <a:ext cx="650525" cy="553525"/>
            </a:xfrm>
            <a:custGeom>
              <a:rect b="b" l="l" r="r" t="t"/>
              <a:pathLst>
                <a:path extrusionOk="0" h="22141" w="26021">
                  <a:moveTo>
                    <a:pt x="6466" y="0"/>
                  </a:moveTo>
                  <a:cubicBezTo>
                    <a:pt x="2885" y="0"/>
                    <a:pt x="1" y="2925"/>
                    <a:pt x="1" y="6465"/>
                  </a:cubicBezTo>
                  <a:lnTo>
                    <a:pt x="1" y="22141"/>
                  </a:lnTo>
                  <a:lnTo>
                    <a:pt x="26020" y="22141"/>
                  </a:lnTo>
                  <a:lnTo>
                    <a:pt x="26020" y="6465"/>
                  </a:lnTo>
                  <a:cubicBezTo>
                    <a:pt x="26020" y="2885"/>
                    <a:pt x="23116" y="0"/>
                    <a:pt x="1955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5" name="Google Shape;3425;p32"/>
            <p:cNvSpPr/>
            <p:nvPr/>
          </p:nvSpPr>
          <p:spPr>
            <a:xfrm>
              <a:off x="810650" y="4654800"/>
              <a:ext cx="613225" cy="521200"/>
            </a:xfrm>
            <a:custGeom>
              <a:rect b="b" l="l" r="r" t="t"/>
              <a:pathLst>
                <a:path extrusionOk="0" h="20848" w="24529">
                  <a:moveTo>
                    <a:pt x="6088" y="0"/>
                  </a:moveTo>
                  <a:cubicBezTo>
                    <a:pt x="2746" y="0"/>
                    <a:pt x="1" y="2746"/>
                    <a:pt x="1" y="6107"/>
                  </a:cubicBezTo>
                  <a:lnTo>
                    <a:pt x="1"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6" name="Google Shape;3426;p32"/>
            <p:cNvSpPr/>
            <p:nvPr/>
          </p:nvSpPr>
          <p:spPr>
            <a:xfrm>
              <a:off x="1326875" y="4856200"/>
              <a:ext cx="134300" cy="319800"/>
            </a:xfrm>
            <a:custGeom>
              <a:rect b="b" l="l" r="r" t="t"/>
              <a:pathLst>
                <a:path extrusionOk="0" h="12792" w="5372">
                  <a:moveTo>
                    <a:pt x="5371" y="1"/>
                  </a:moveTo>
                  <a:cubicBezTo>
                    <a:pt x="5073" y="1017"/>
                    <a:pt x="4886" y="1406"/>
                    <a:pt x="4527" y="1406"/>
                  </a:cubicBezTo>
                  <a:cubicBezTo>
                    <a:pt x="4358" y="1406"/>
                    <a:pt x="4152" y="1320"/>
                    <a:pt x="3879" y="1175"/>
                  </a:cubicBezTo>
                  <a:lnTo>
                    <a:pt x="0" y="12792"/>
                  </a:lnTo>
                  <a:lnTo>
                    <a:pt x="5371" y="12792"/>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7" name="Google Shape;3427;p32"/>
            <p:cNvSpPr/>
            <p:nvPr/>
          </p:nvSpPr>
          <p:spPr>
            <a:xfrm>
              <a:off x="810650" y="4729400"/>
              <a:ext cx="612225" cy="481925"/>
            </a:xfrm>
            <a:custGeom>
              <a:rect b="b" l="l" r="r" t="t"/>
              <a:pathLst>
                <a:path extrusionOk="0" h="19277" w="24489">
                  <a:moveTo>
                    <a:pt x="2010" y="0"/>
                  </a:moveTo>
                  <a:cubicBezTo>
                    <a:pt x="777" y="1114"/>
                    <a:pt x="1" y="2706"/>
                    <a:pt x="1" y="4536"/>
                  </a:cubicBezTo>
                  <a:lnTo>
                    <a:pt x="1" y="19276"/>
                  </a:lnTo>
                  <a:lnTo>
                    <a:pt x="24489" y="19276"/>
                  </a:lnTo>
                  <a:lnTo>
                    <a:pt x="24489" y="7659"/>
                  </a:lnTo>
                  <a:cubicBezTo>
                    <a:pt x="20053" y="5709"/>
                    <a:pt x="14880" y="5570"/>
                    <a:pt x="10166" y="4158"/>
                  </a:cubicBezTo>
                  <a:cubicBezTo>
                    <a:pt x="7242" y="3263"/>
                    <a:pt x="4477" y="185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8" name="Google Shape;3428;p32"/>
            <p:cNvSpPr/>
            <p:nvPr/>
          </p:nvSpPr>
          <p:spPr>
            <a:xfrm>
              <a:off x="811150" y="4654800"/>
              <a:ext cx="612725" cy="521200"/>
            </a:xfrm>
            <a:custGeom>
              <a:rect b="b" l="l" r="r" t="t"/>
              <a:pathLst>
                <a:path extrusionOk="0" h="20848" w="24509">
                  <a:moveTo>
                    <a:pt x="6068" y="0"/>
                  </a:moveTo>
                  <a:cubicBezTo>
                    <a:pt x="2726" y="0"/>
                    <a:pt x="1" y="2746"/>
                    <a:pt x="1" y="6107"/>
                  </a:cubicBezTo>
                  <a:lnTo>
                    <a:pt x="1" y="6227"/>
                  </a:lnTo>
                  <a:cubicBezTo>
                    <a:pt x="1" y="2885"/>
                    <a:pt x="2726" y="179"/>
                    <a:pt x="6028" y="179"/>
                  </a:cubicBezTo>
                  <a:lnTo>
                    <a:pt x="18262" y="179"/>
                  </a:lnTo>
                  <a:cubicBezTo>
                    <a:pt x="21584" y="179"/>
                    <a:pt x="24270" y="2885"/>
                    <a:pt x="24270" y="6227"/>
                  </a:cubicBezTo>
                  <a:lnTo>
                    <a:pt x="24270" y="20848"/>
                  </a:lnTo>
                  <a:lnTo>
                    <a:pt x="24508" y="20848"/>
                  </a:lnTo>
                  <a:lnTo>
                    <a:pt x="24508" y="6107"/>
                  </a:lnTo>
                  <a:cubicBezTo>
                    <a:pt x="24469" y="2726"/>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9" name="Google Shape;3429;p32"/>
            <p:cNvSpPr/>
            <p:nvPr/>
          </p:nvSpPr>
          <p:spPr>
            <a:xfrm>
              <a:off x="1573050" y="4622475"/>
              <a:ext cx="650000" cy="553525"/>
            </a:xfrm>
            <a:custGeom>
              <a:rect b="b" l="l" r="r" t="t"/>
              <a:pathLst>
                <a:path extrusionOk="0" h="22141" w="26000">
                  <a:moveTo>
                    <a:pt x="6465" y="0"/>
                  </a:moveTo>
                  <a:cubicBezTo>
                    <a:pt x="2885" y="0"/>
                    <a:pt x="0" y="2925"/>
                    <a:pt x="0" y="6465"/>
                  </a:cubicBezTo>
                  <a:lnTo>
                    <a:pt x="0" y="22141"/>
                  </a:lnTo>
                  <a:lnTo>
                    <a:pt x="26000" y="2214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0" name="Google Shape;3430;p32"/>
            <p:cNvSpPr/>
            <p:nvPr/>
          </p:nvSpPr>
          <p:spPr>
            <a:xfrm>
              <a:off x="1573550" y="4654800"/>
              <a:ext cx="613200" cy="521200"/>
            </a:xfrm>
            <a:custGeom>
              <a:rect b="b" l="l" r="r" t="t"/>
              <a:pathLst>
                <a:path extrusionOk="0" h="20848" w="24528">
                  <a:moveTo>
                    <a:pt x="6087" y="0"/>
                  </a:moveTo>
                  <a:cubicBezTo>
                    <a:pt x="2725" y="0"/>
                    <a:pt x="0" y="2746"/>
                    <a:pt x="0" y="6107"/>
                  </a:cubicBezTo>
                  <a:lnTo>
                    <a:pt x="0"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1" name="Google Shape;3431;p32"/>
            <p:cNvSpPr/>
            <p:nvPr/>
          </p:nvSpPr>
          <p:spPr>
            <a:xfrm>
              <a:off x="2088750" y="4856200"/>
              <a:ext cx="134300" cy="319800"/>
            </a:xfrm>
            <a:custGeom>
              <a:rect b="b" l="l" r="r" t="t"/>
              <a:pathLst>
                <a:path extrusionOk="0" h="12792" w="5372">
                  <a:moveTo>
                    <a:pt x="5372" y="1"/>
                  </a:moveTo>
                  <a:cubicBezTo>
                    <a:pt x="5087" y="1017"/>
                    <a:pt x="4904" y="1406"/>
                    <a:pt x="4540" y="1406"/>
                  </a:cubicBezTo>
                  <a:cubicBezTo>
                    <a:pt x="4369" y="1406"/>
                    <a:pt x="4159" y="1320"/>
                    <a:pt x="3880" y="1175"/>
                  </a:cubicBezTo>
                  <a:lnTo>
                    <a:pt x="1" y="12792"/>
                  </a:lnTo>
                  <a:lnTo>
                    <a:pt x="5372" y="1279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2" name="Google Shape;3432;p32"/>
            <p:cNvSpPr/>
            <p:nvPr/>
          </p:nvSpPr>
          <p:spPr>
            <a:xfrm>
              <a:off x="1573550" y="4693575"/>
              <a:ext cx="612200" cy="481925"/>
            </a:xfrm>
            <a:custGeom>
              <a:rect b="b" l="l" r="r" t="t"/>
              <a:pathLst>
                <a:path extrusionOk="0" h="19277" w="24488">
                  <a:moveTo>
                    <a:pt x="2009" y="1"/>
                  </a:moveTo>
                  <a:cubicBezTo>
                    <a:pt x="776" y="1115"/>
                    <a:pt x="0" y="2706"/>
                    <a:pt x="0" y="4517"/>
                  </a:cubicBezTo>
                  <a:lnTo>
                    <a:pt x="0" y="19277"/>
                  </a:lnTo>
                  <a:lnTo>
                    <a:pt x="24488" y="19277"/>
                  </a:lnTo>
                  <a:lnTo>
                    <a:pt x="24488" y="7660"/>
                  </a:lnTo>
                  <a:cubicBezTo>
                    <a:pt x="20032" y="5690"/>
                    <a:pt x="14860" y="5571"/>
                    <a:pt x="10165" y="4159"/>
                  </a:cubicBezTo>
                  <a:cubicBezTo>
                    <a:pt x="7241" y="3263"/>
                    <a:pt x="4476" y="183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3" name="Google Shape;3433;p32"/>
            <p:cNvSpPr/>
            <p:nvPr/>
          </p:nvSpPr>
          <p:spPr>
            <a:xfrm>
              <a:off x="1573550" y="4654800"/>
              <a:ext cx="612200" cy="521200"/>
            </a:xfrm>
            <a:custGeom>
              <a:rect b="b" l="l" r="r" t="t"/>
              <a:pathLst>
                <a:path extrusionOk="0" h="20848" w="24488">
                  <a:moveTo>
                    <a:pt x="6067" y="0"/>
                  </a:moveTo>
                  <a:cubicBezTo>
                    <a:pt x="2706" y="0"/>
                    <a:pt x="0" y="2746"/>
                    <a:pt x="0" y="6107"/>
                  </a:cubicBezTo>
                  <a:lnTo>
                    <a:pt x="0" y="6227"/>
                  </a:lnTo>
                  <a:cubicBezTo>
                    <a:pt x="0" y="2885"/>
                    <a:pt x="2706" y="179"/>
                    <a:pt x="6008" y="179"/>
                  </a:cubicBezTo>
                  <a:lnTo>
                    <a:pt x="18262" y="179"/>
                  </a:lnTo>
                  <a:cubicBezTo>
                    <a:pt x="21584" y="179"/>
                    <a:pt x="24269" y="2885"/>
                    <a:pt x="24269" y="6227"/>
                  </a:cubicBezTo>
                  <a:lnTo>
                    <a:pt x="24269" y="20848"/>
                  </a:lnTo>
                  <a:lnTo>
                    <a:pt x="24488" y="20848"/>
                  </a:lnTo>
                  <a:lnTo>
                    <a:pt x="24488" y="6107"/>
                  </a:lnTo>
                  <a:cubicBezTo>
                    <a:pt x="24488" y="272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4" name="Google Shape;3434;p32"/>
            <p:cNvSpPr/>
            <p:nvPr/>
          </p:nvSpPr>
          <p:spPr>
            <a:xfrm>
              <a:off x="2335925" y="4622475"/>
              <a:ext cx="650025" cy="553525"/>
            </a:xfrm>
            <a:custGeom>
              <a:rect b="b" l="l" r="r" t="t"/>
              <a:pathLst>
                <a:path extrusionOk="0" h="22141" w="26001">
                  <a:moveTo>
                    <a:pt x="6466" y="0"/>
                  </a:moveTo>
                  <a:cubicBezTo>
                    <a:pt x="2885" y="0"/>
                    <a:pt x="1" y="2925"/>
                    <a:pt x="1" y="6465"/>
                  </a:cubicBezTo>
                  <a:lnTo>
                    <a:pt x="1" y="22141"/>
                  </a:lnTo>
                  <a:lnTo>
                    <a:pt x="26000" y="2214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5" name="Google Shape;3435;p32"/>
            <p:cNvSpPr/>
            <p:nvPr/>
          </p:nvSpPr>
          <p:spPr>
            <a:xfrm>
              <a:off x="2335925" y="4654800"/>
              <a:ext cx="612725" cy="521200"/>
            </a:xfrm>
            <a:custGeom>
              <a:rect b="b" l="l" r="r" t="t"/>
              <a:pathLst>
                <a:path extrusionOk="0" h="20848" w="24509">
                  <a:moveTo>
                    <a:pt x="6088" y="0"/>
                  </a:moveTo>
                  <a:cubicBezTo>
                    <a:pt x="2726" y="0"/>
                    <a:pt x="1" y="2746"/>
                    <a:pt x="1" y="6107"/>
                  </a:cubicBezTo>
                  <a:lnTo>
                    <a:pt x="1" y="20848"/>
                  </a:lnTo>
                  <a:lnTo>
                    <a:pt x="24508" y="20848"/>
                  </a:lnTo>
                  <a:lnTo>
                    <a:pt x="24508" y="6107"/>
                  </a:lnTo>
                  <a:cubicBezTo>
                    <a:pt x="2450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6" name="Google Shape;3436;p32"/>
            <p:cNvSpPr/>
            <p:nvPr/>
          </p:nvSpPr>
          <p:spPr>
            <a:xfrm>
              <a:off x="2851650" y="4856200"/>
              <a:ext cx="134300" cy="319800"/>
            </a:xfrm>
            <a:custGeom>
              <a:rect b="b" l="l" r="r" t="t"/>
              <a:pathLst>
                <a:path extrusionOk="0" h="12792" w="5372">
                  <a:moveTo>
                    <a:pt x="5371" y="1"/>
                  </a:moveTo>
                  <a:cubicBezTo>
                    <a:pt x="5087" y="1017"/>
                    <a:pt x="4904" y="1406"/>
                    <a:pt x="4539" y="1406"/>
                  </a:cubicBezTo>
                  <a:cubicBezTo>
                    <a:pt x="4369" y="1406"/>
                    <a:pt x="4159" y="1320"/>
                    <a:pt x="3879" y="1175"/>
                  </a:cubicBezTo>
                  <a:lnTo>
                    <a:pt x="0" y="12792"/>
                  </a:lnTo>
                  <a:lnTo>
                    <a:pt x="5371" y="12792"/>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7" name="Google Shape;3437;p32"/>
            <p:cNvSpPr/>
            <p:nvPr/>
          </p:nvSpPr>
          <p:spPr>
            <a:xfrm>
              <a:off x="2335925" y="4693575"/>
              <a:ext cx="612225" cy="481925"/>
            </a:xfrm>
            <a:custGeom>
              <a:rect b="b" l="l" r="r" t="t"/>
              <a:pathLst>
                <a:path extrusionOk="0" h="19277" w="24489">
                  <a:moveTo>
                    <a:pt x="2010" y="1"/>
                  </a:moveTo>
                  <a:cubicBezTo>
                    <a:pt x="757" y="1115"/>
                    <a:pt x="1" y="2706"/>
                    <a:pt x="1" y="4517"/>
                  </a:cubicBezTo>
                  <a:lnTo>
                    <a:pt x="1" y="19277"/>
                  </a:lnTo>
                  <a:lnTo>
                    <a:pt x="24488" y="19277"/>
                  </a:lnTo>
                  <a:lnTo>
                    <a:pt x="24488" y="7660"/>
                  </a:lnTo>
                  <a:cubicBezTo>
                    <a:pt x="20033" y="5690"/>
                    <a:pt x="14860" y="5571"/>
                    <a:pt x="10166" y="4159"/>
                  </a:cubicBezTo>
                  <a:cubicBezTo>
                    <a:pt x="7222" y="3263"/>
                    <a:pt x="4476"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8" name="Google Shape;3438;p32"/>
            <p:cNvSpPr/>
            <p:nvPr/>
          </p:nvSpPr>
          <p:spPr>
            <a:xfrm>
              <a:off x="2335925" y="4654800"/>
              <a:ext cx="612225" cy="521200"/>
            </a:xfrm>
            <a:custGeom>
              <a:rect b="b" l="l" r="r" t="t"/>
              <a:pathLst>
                <a:path extrusionOk="0" h="20848" w="24489">
                  <a:moveTo>
                    <a:pt x="6068" y="0"/>
                  </a:moveTo>
                  <a:cubicBezTo>
                    <a:pt x="2706" y="0"/>
                    <a:pt x="1" y="2746"/>
                    <a:pt x="1" y="6107"/>
                  </a:cubicBezTo>
                  <a:lnTo>
                    <a:pt x="1" y="6227"/>
                  </a:lnTo>
                  <a:cubicBezTo>
                    <a:pt x="1" y="2885"/>
                    <a:pt x="2706" y="179"/>
                    <a:pt x="6008" y="179"/>
                  </a:cubicBezTo>
                  <a:lnTo>
                    <a:pt x="18242" y="179"/>
                  </a:lnTo>
                  <a:cubicBezTo>
                    <a:pt x="21584" y="179"/>
                    <a:pt x="24270" y="2885"/>
                    <a:pt x="24270" y="6227"/>
                  </a:cubicBezTo>
                  <a:lnTo>
                    <a:pt x="24270" y="20848"/>
                  </a:lnTo>
                  <a:lnTo>
                    <a:pt x="24488" y="20848"/>
                  </a:lnTo>
                  <a:lnTo>
                    <a:pt x="24488" y="6107"/>
                  </a:lnTo>
                  <a:cubicBezTo>
                    <a:pt x="24488" y="2726"/>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9" name="Google Shape;3439;p32"/>
            <p:cNvSpPr/>
            <p:nvPr/>
          </p:nvSpPr>
          <p:spPr>
            <a:xfrm>
              <a:off x="3097825" y="4622475"/>
              <a:ext cx="650500" cy="553525"/>
            </a:xfrm>
            <a:custGeom>
              <a:rect b="b" l="l" r="r" t="t"/>
              <a:pathLst>
                <a:path extrusionOk="0" h="22141" w="26020">
                  <a:moveTo>
                    <a:pt x="6465" y="0"/>
                  </a:moveTo>
                  <a:cubicBezTo>
                    <a:pt x="2885" y="0"/>
                    <a:pt x="0" y="2925"/>
                    <a:pt x="0" y="6465"/>
                  </a:cubicBezTo>
                  <a:lnTo>
                    <a:pt x="0" y="22141"/>
                  </a:lnTo>
                  <a:lnTo>
                    <a:pt x="26020" y="22141"/>
                  </a:lnTo>
                  <a:lnTo>
                    <a:pt x="26020" y="6465"/>
                  </a:lnTo>
                  <a:cubicBezTo>
                    <a:pt x="26020" y="2885"/>
                    <a:pt x="2309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0" name="Google Shape;3440;p32"/>
            <p:cNvSpPr/>
            <p:nvPr/>
          </p:nvSpPr>
          <p:spPr>
            <a:xfrm>
              <a:off x="3097825" y="4654800"/>
              <a:ext cx="613200" cy="521200"/>
            </a:xfrm>
            <a:custGeom>
              <a:rect b="b" l="l" r="r" t="t"/>
              <a:pathLst>
                <a:path extrusionOk="0" h="20848" w="24528">
                  <a:moveTo>
                    <a:pt x="6087" y="0"/>
                  </a:moveTo>
                  <a:cubicBezTo>
                    <a:pt x="2745" y="0"/>
                    <a:pt x="0" y="2746"/>
                    <a:pt x="0" y="6107"/>
                  </a:cubicBezTo>
                  <a:lnTo>
                    <a:pt x="0"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1" name="Google Shape;3441;p32"/>
            <p:cNvSpPr/>
            <p:nvPr/>
          </p:nvSpPr>
          <p:spPr>
            <a:xfrm>
              <a:off x="3614025" y="4856200"/>
              <a:ext cx="134300" cy="319800"/>
            </a:xfrm>
            <a:custGeom>
              <a:rect b="b" l="l" r="r" t="t"/>
              <a:pathLst>
                <a:path extrusionOk="0" h="12792" w="5372">
                  <a:moveTo>
                    <a:pt x="5372" y="1"/>
                  </a:moveTo>
                  <a:cubicBezTo>
                    <a:pt x="5074" y="1017"/>
                    <a:pt x="4886" y="1406"/>
                    <a:pt x="4527" y="1406"/>
                  </a:cubicBezTo>
                  <a:cubicBezTo>
                    <a:pt x="4359" y="1406"/>
                    <a:pt x="4153" y="1320"/>
                    <a:pt x="3880" y="1175"/>
                  </a:cubicBezTo>
                  <a:lnTo>
                    <a:pt x="1" y="12792"/>
                  </a:lnTo>
                  <a:lnTo>
                    <a:pt x="5372" y="1279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2" name="Google Shape;3442;p32"/>
            <p:cNvSpPr/>
            <p:nvPr/>
          </p:nvSpPr>
          <p:spPr>
            <a:xfrm>
              <a:off x="3098325" y="4693575"/>
              <a:ext cx="612700" cy="481925"/>
            </a:xfrm>
            <a:custGeom>
              <a:rect b="b" l="l" r="r" t="t"/>
              <a:pathLst>
                <a:path extrusionOk="0" h="19277" w="24508">
                  <a:moveTo>
                    <a:pt x="2029" y="1"/>
                  </a:moveTo>
                  <a:cubicBezTo>
                    <a:pt x="776" y="1115"/>
                    <a:pt x="0" y="2706"/>
                    <a:pt x="0" y="4517"/>
                  </a:cubicBezTo>
                  <a:lnTo>
                    <a:pt x="0" y="19277"/>
                  </a:lnTo>
                  <a:lnTo>
                    <a:pt x="24508" y="19277"/>
                  </a:lnTo>
                  <a:lnTo>
                    <a:pt x="24508" y="7660"/>
                  </a:lnTo>
                  <a:cubicBezTo>
                    <a:pt x="20052" y="5690"/>
                    <a:pt x="14880" y="5571"/>
                    <a:pt x="10185" y="4159"/>
                  </a:cubicBezTo>
                  <a:cubicBezTo>
                    <a:pt x="7241" y="3263"/>
                    <a:pt x="4476" y="1831"/>
                    <a:pt x="202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3" name="Google Shape;3443;p32"/>
            <p:cNvSpPr/>
            <p:nvPr/>
          </p:nvSpPr>
          <p:spPr>
            <a:xfrm>
              <a:off x="3098325" y="4654800"/>
              <a:ext cx="612700" cy="521200"/>
            </a:xfrm>
            <a:custGeom>
              <a:rect b="b" l="l" r="r" t="t"/>
              <a:pathLst>
                <a:path extrusionOk="0" h="20848" w="24508">
                  <a:moveTo>
                    <a:pt x="6067" y="0"/>
                  </a:moveTo>
                  <a:cubicBezTo>
                    <a:pt x="2725" y="0"/>
                    <a:pt x="0" y="2746"/>
                    <a:pt x="0" y="6107"/>
                  </a:cubicBezTo>
                  <a:lnTo>
                    <a:pt x="0" y="6227"/>
                  </a:lnTo>
                  <a:cubicBezTo>
                    <a:pt x="0" y="2885"/>
                    <a:pt x="2725" y="179"/>
                    <a:pt x="6028" y="179"/>
                  </a:cubicBezTo>
                  <a:lnTo>
                    <a:pt x="18262" y="179"/>
                  </a:lnTo>
                  <a:cubicBezTo>
                    <a:pt x="21584" y="179"/>
                    <a:pt x="24269" y="2885"/>
                    <a:pt x="24269" y="6227"/>
                  </a:cubicBezTo>
                  <a:lnTo>
                    <a:pt x="24269" y="20848"/>
                  </a:lnTo>
                  <a:lnTo>
                    <a:pt x="24488" y="20848"/>
                  </a:lnTo>
                  <a:lnTo>
                    <a:pt x="24488" y="6107"/>
                  </a:lnTo>
                  <a:cubicBezTo>
                    <a:pt x="24508" y="272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4" name="Google Shape;3444;p32"/>
            <p:cNvSpPr/>
            <p:nvPr/>
          </p:nvSpPr>
          <p:spPr>
            <a:xfrm>
              <a:off x="6147875" y="4622475"/>
              <a:ext cx="650000" cy="553525"/>
            </a:xfrm>
            <a:custGeom>
              <a:rect b="b" l="l" r="r" t="t"/>
              <a:pathLst>
                <a:path extrusionOk="0" h="22141" w="26000">
                  <a:moveTo>
                    <a:pt x="6465" y="0"/>
                  </a:moveTo>
                  <a:cubicBezTo>
                    <a:pt x="2904" y="0"/>
                    <a:pt x="0" y="2885"/>
                    <a:pt x="0" y="6465"/>
                  </a:cubicBezTo>
                  <a:lnTo>
                    <a:pt x="0" y="22141"/>
                  </a:lnTo>
                  <a:lnTo>
                    <a:pt x="26000" y="22141"/>
                  </a:lnTo>
                  <a:lnTo>
                    <a:pt x="26000" y="6465"/>
                  </a:lnTo>
                  <a:cubicBezTo>
                    <a:pt x="26000" y="2925"/>
                    <a:pt x="23115" y="0"/>
                    <a:pt x="1953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5" name="Google Shape;3445;p32"/>
            <p:cNvSpPr/>
            <p:nvPr/>
          </p:nvSpPr>
          <p:spPr>
            <a:xfrm>
              <a:off x="6184175" y="4654800"/>
              <a:ext cx="613200" cy="521200"/>
            </a:xfrm>
            <a:custGeom>
              <a:rect b="b" l="l" r="r" t="t"/>
              <a:pathLst>
                <a:path extrusionOk="0" h="20848" w="24528">
                  <a:moveTo>
                    <a:pt x="6107" y="0"/>
                  </a:moveTo>
                  <a:cubicBezTo>
                    <a:pt x="2745" y="0"/>
                    <a:pt x="0" y="2746"/>
                    <a:pt x="0" y="6107"/>
                  </a:cubicBezTo>
                  <a:lnTo>
                    <a:pt x="0" y="20848"/>
                  </a:lnTo>
                  <a:lnTo>
                    <a:pt x="24528" y="20848"/>
                  </a:lnTo>
                  <a:lnTo>
                    <a:pt x="24528" y="6107"/>
                  </a:lnTo>
                  <a:cubicBezTo>
                    <a:pt x="24528" y="2746"/>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6" name="Google Shape;3446;p32"/>
            <p:cNvSpPr/>
            <p:nvPr/>
          </p:nvSpPr>
          <p:spPr>
            <a:xfrm>
              <a:off x="6147875" y="4856200"/>
              <a:ext cx="134300" cy="319800"/>
            </a:xfrm>
            <a:custGeom>
              <a:rect b="b" l="l" r="r" t="t"/>
              <a:pathLst>
                <a:path extrusionOk="0" h="12792" w="5372">
                  <a:moveTo>
                    <a:pt x="0" y="1"/>
                  </a:moveTo>
                  <a:lnTo>
                    <a:pt x="0" y="12792"/>
                  </a:lnTo>
                  <a:lnTo>
                    <a:pt x="5371" y="12792"/>
                  </a:lnTo>
                  <a:lnTo>
                    <a:pt x="1492" y="1175"/>
                  </a:lnTo>
                  <a:cubicBezTo>
                    <a:pt x="1213" y="1320"/>
                    <a:pt x="1002" y="1406"/>
                    <a:pt x="832" y="1406"/>
                  </a:cubicBezTo>
                  <a:cubicBezTo>
                    <a:pt x="468" y="1406"/>
                    <a:pt x="285" y="1017"/>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7" name="Google Shape;3447;p32"/>
            <p:cNvSpPr/>
            <p:nvPr/>
          </p:nvSpPr>
          <p:spPr>
            <a:xfrm>
              <a:off x="6185150" y="4729400"/>
              <a:ext cx="612225" cy="481925"/>
            </a:xfrm>
            <a:custGeom>
              <a:rect b="b" l="l" r="r" t="t"/>
              <a:pathLst>
                <a:path extrusionOk="0" h="19277" w="24489">
                  <a:moveTo>
                    <a:pt x="22480" y="0"/>
                  </a:moveTo>
                  <a:cubicBezTo>
                    <a:pt x="20013" y="1850"/>
                    <a:pt x="17248" y="3263"/>
                    <a:pt x="14324" y="4158"/>
                  </a:cubicBezTo>
                  <a:cubicBezTo>
                    <a:pt x="9609" y="5570"/>
                    <a:pt x="4437" y="5709"/>
                    <a:pt x="1" y="7659"/>
                  </a:cubicBezTo>
                  <a:lnTo>
                    <a:pt x="1" y="19276"/>
                  </a:lnTo>
                  <a:lnTo>
                    <a:pt x="24489" y="19276"/>
                  </a:lnTo>
                  <a:lnTo>
                    <a:pt x="24489" y="4536"/>
                  </a:lnTo>
                  <a:cubicBezTo>
                    <a:pt x="24489" y="2706"/>
                    <a:pt x="23713" y="1114"/>
                    <a:pt x="2248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8" name="Google Shape;3448;p32"/>
            <p:cNvSpPr/>
            <p:nvPr/>
          </p:nvSpPr>
          <p:spPr>
            <a:xfrm>
              <a:off x="6184675" y="4654800"/>
              <a:ext cx="612700" cy="521200"/>
            </a:xfrm>
            <a:custGeom>
              <a:rect b="b" l="l" r="r" t="t"/>
              <a:pathLst>
                <a:path extrusionOk="0" h="20848" w="24508">
                  <a:moveTo>
                    <a:pt x="6107" y="0"/>
                  </a:moveTo>
                  <a:cubicBezTo>
                    <a:pt x="2745" y="0"/>
                    <a:pt x="20" y="2726"/>
                    <a:pt x="0" y="6107"/>
                  </a:cubicBezTo>
                  <a:lnTo>
                    <a:pt x="0" y="20848"/>
                  </a:lnTo>
                  <a:lnTo>
                    <a:pt x="239" y="20848"/>
                  </a:lnTo>
                  <a:lnTo>
                    <a:pt x="239" y="6227"/>
                  </a:lnTo>
                  <a:cubicBezTo>
                    <a:pt x="239" y="2885"/>
                    <a:pt x="2924" y="179"/>
                    <a:pt x="6246" y="179"/>
                  </a:cubicBezTo>
                  <a:lnTo>
                    <a:pt x="18480" y="179"/>
                  </a:lnTo>
                  <a:cubicBezTo>
                    <a:pt x="21802" y="179"/>
                    <a:pt x="24508" y="2885"/>
                    <a:pt x="24508" y="6227"/>
                  </a:cubicBezTo>
                  <a:lnTo>
                    <a:pt x="24508" y="6107"/>
                  </a:lnTo>
                  <a:cubicBezTo>
                    <a:pt x="24508" y="2746"/>
                    <a:pt x="21802" y="0"/>
                    <a:pt x="1844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9" name="Google Shape;3449;p32"/>
            <p:cNvSpPr/>
            <p:nvPr/>
          </p:nvSpPr>
          <p:spPr>
            <a:xfrm>
              <a:off x="5385475" y="4622475"/>
              <a:ext cx="650525" cy="553525"/>
            </a:xfrm>
            <a:custGeom>
              <a:rect b="b" l="l" r="r" t="t"/>
              <a:pathLst>
                <a:path extrusionOk="0" h="22141" w="26021">
                  <a:moveTo>
                    <a:pt x="6466" y="0"/>
                  </a:moveTo>
                  <a:cubicBezTo>
                    <a:pt x="2905" y="0"/>
                    <a:pt x="1" y="2885"/>
                    <a:pt x="1" y="6465"/>
                  </a:cubicBezTo>
                  <a:lnTo>
                    <a:pt x="1" y="22141"/>
                  </a:lnTo>
                  <a:lnTo>
                    <a:pt x="26020" y="22141"/>
                  </a:lnTo>
                  <a:lnTo>
                    <a:pt x="26020" y="6465"/>
                  </a:lnTo>
                  <a:cubicBezTo>
                    <a:pt x="26020" y="2925"/>
                    <a:pt x="2313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0" name="Google Shape;3450;p32"/>
            <p:cNvSpPr/>
            <p:nvPr/>
          </p:nvSpPr>
          <p:spPr>
            <a:xfrm>
              <a:off x="5422275" y="4654800"/>
              <a:ext cx="612725" cy="521200"/>
            </a:xfrm>
            <a:custGeom>
              <a:rect b="b" l="l" r="r" t="t"/>
              <a:pathLst>
                <a:path extrusionOk="0" h="20848" w="24509">
                  <a:moveTo>
                    <a:pt x="6088" y="0"/>
                  </a:moveTo>
                  <a:cubicBezTo>
                    <a:pt x="2726" y="0"/>
                    <a:pt x="1" y="2746"/>
                    <a:pt x="1" y="6107"/>
                  </a:cubicBezTo>
                  <a:lnTo>
                    <a:pt x="1" y="20848"/>
                  </a:lnTo>
                  <a:lnTo>
                    <a:pt x="24508" y="20848"/>
                  </a:lnTo>
                  <a:lnTo>
                    <a:pt x="24508" y="6107"/>
                  </a:lnTo>
                  <a:cubicBezTo>
                    <a:pt x="2450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1" name="Google Shape;3451;p32"/>
            <p:cNvSpPr/>
            <p:nvPr/>
          </p:nvSpPr>
          <p:spPr>
            <a:xfrm>
              <a:off x="5385475" y="4856200"/>
              <a:ext cx="134300" cy="319800"/>
            </a:xfrm>
            <a:custGeom>
              <a:rect b="b" l="l" r="r" t="t"/>
              <a:pathLst>
                <a:path extrusionOk="0" h="12792" w="5372">
                  <a:moveTo>
                    <a:pt x="1" y="1"/>
                  </a:moveTo>
                  <a:lnTo>
                    <a:pt x="1" y="12792"/>
                  </a:lnTo>
                  <a:lnTo>
                    <a:pt x="5372" y="12792"/>
                  </a:lnTo>
                  <a:lnTo>
                    <a:pt x="1492" y="1175"/>
                  </a:lnTo>
                  <a:cubicBezTo>
                    <a:pt x="1213" y="1320"/>
                    <a:pt x="1003" y="1406"/>
                    <a:pt x="832" y="1406"/>
                  </a:cubicBezTo>
                  <a:cubicBezTo>
                    <a:pt x="468" y="1406"/>
                    <a:pt x="285" y="1017"/>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2" name="Google Shape;3452;p32"/>
            <p:cNvSpPr/>
            <p:nvPr/>
          </p:nvSpPr>
          <p:spPr>
            <a:xfrm>
              <a:off x="5422775" y="4693575"/>
              <a:ext cx="612225" cy="481925"/>
            </a:xfrm>
            <a:custGeom>
              <a:rect b="b" l="l" r="r" t="t"/>
              <a:pathLst>
                <a:path extrusionOk="0" h="19277" w="24489">
                  <a:moveTo>
                    <a:pt x="22479" y="1"/>
                  </a:moveTo>
                  <a:cubicBezTo>
                    <a:pt x="20013" y="1831"/>
                    <a:pt x="17267" y="3263"/>
                    <a:pt x="14323" y="4159"/>
                  </a:cubicBezTo>
                  <a:cubicBezTo>
                    <a:pt x="9629" y="5571"/>
                    <a:pt x="4456" y="5690"/>
                    <a:pt x="0" y="7660"/>
                  </a:cubicBezTo>
                  <a:lnTo>
                    <a:pt x="0" y="19277"/>
                  </a:lnTo>
                  <a:lnTo>
                    <a:pt x="24488" y="19277"/>
                  </a:lnTo>
                  <a:lnTo>
                    <a:pt x="24488" y="4517"/>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3" name="Google Shape;3453;p32"/>
            <p:cNvSpPr/>
            <p:nvPr/>
          </p:nvSpPr>
          <p:spPr>
            <a:xfrm>
              <a:off x="5422775" y="4654800"/>
              <a:ext cx="611725" cy="521200"/>
            </a:xfrm>
            <a:custGeom>
              <a:rect b="b" l="l" r="r" t="t"/>
              <a:pathLst>
                <a:path extrusionOk="0" h="20848" w="24469">
                  <a:moveTo>
                    <a:pt x="6068" y="0"/>
                  </a:moveTo>
                  <a:cubicBezTo>
                    <a:pt x="2706" y="0"/>
                    <a:pt x="0" y="2726"/>
                    <a:pt x="0" y="6107"/>
                  </a:cubicBezTo>
                  <a:lnTo>
                    <a:pt x="0" y="20848"/>
                  </a:lnTo>
                  <a:lnTo>
                    <a:pt x="199" y="20848"/>
                  </a:lnTo>
                  <a:lnTo>
                    <a:pt x="199" y="6227"/>
                  </a:lnTo>
                  <a:cubicBezTo>
                    <a:pt x="199" y="2885"/>
                    <a:pt x="2885" y="179"/>
                    <a:pt x="6207" y="179"/>
                  </a:cubicBezTo>
                  <a:lnTo>
                    <a:pt x="18441" y="179"/>
                  </a:lnTo>
                  <a:cubicBezTo>
                    <a:pt x="21763" y="179"/>
                    <a:pt x="24468" y="2885"/>
                    <a:pt x="24468" y="6227"/>
                  </a:cubicBezTo>
                  <a:lnTo>
                    <a:pt x="24468" y="6107"/>
                  </a:lnTo>
                  <a:cubicBezTo>
                    <a:pt x="24468" y="274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4" name="Google Shape;3454;p32"/>
            <p:cNvSpPr/>
            <p:nvPr/>
          </p:nvSpPr>
          <p:spPr>
            <a:xfrm>
              <a:off x="4622600" y="4622475"/>
              <a:ext cx="650500" cy="553525"/>
            </a:xfrm>
            <a:custGeom>
              <a:rect b="b" l="l" r="r" t="t"/>
              <a:pathLst>
                <a:path extrusionOk="0" h="22141" w="26020">
                  <a:moveTo>
                    <a:pt x="6465" y="0"/>
                  </a:moveTo>
                  <a:cubicBezTo>
                    <a:pt x="2904" y="0"/>
                    <a:pt x="0" y="2885"/>
                    <a:pt x="0" y="6465"/>
                  </a:cubicBezTo>
                  <a:lnTo>
                    <a:pt x="0" y="22141"/>
                  </a:lnTo>
                  <a:lnTo>
                    <a:pt x="26020" y="22141"/>
                  </a:lnTo>
                  <a:lnTo>
                    <a:pt x="26020" y="6465"/>
                  </a:lnTo>
                  <a:cubicBezTo>
                    <a:pt x="26020" y="2925"/>
                    <a:pt x="23135"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5" name="Google Shape;3455;p32"/>
            <p:cNvSpPr/>
            <p:nvPr/>
          </p:nvSpPr>
          <p:spPr>
            <a:xfrm>
              <a:off x="4659900" y="4654800"/>
              <a:ext cx="613200" cy="521200"/>
            </a:xfrm>
            <a:custGeom>
              <a:rect b="b" l="l" r="r" t="t"/>
              <a:pathLst>
                <a:path extrusionOk="0" h="20848" w="24528">
                  <a:moveTo>
                    <a:pt x="6087" y="0"/>
                  </a:moveTo>
                  <a:cubicBezTo>
                    <a:pt x="2745" y="0"/>
                    <a:pt x="0" y="2746"/>
                    <a:pt x="0" y="6107"/>
                  </a:cubicBezTo>
                  <a:lnTo>
                    <a:pt x="0" y="20848"/>
                  </a:lnTo>
                  <a:lnTo>
                    <a:pt x="24528" y="20848"/>
                  </a:lnTo>
                  <a:lnTo>
                    <a:pt x="24528" y="6107"/>
                  </a:lnTo>
                  <a:cubicBezTo>
                    <a:pt x="24528" y="2746"/>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6" name="Google Shape;3456;p32"/>
            <p:cNvSpPr/>
            <p:nvPr/>
          </p:nvSpPr>
          <p:spPr>
            <a:xfrm>
              <a:off x="4622600" y="4856200"/>
              <a:ext cx="134300" cy="319800"/>
            </a:xfrm>
            <a:custGeom>
              <a:rect b="b" l="l" r="r" t="t"/>
              <a:pathLst>
                <a:path extrusionOk="0" h="12792" w="5372">
                  <a:moveTo>
                    <a:pt x="0" y="1"/>
                  </a:moveTo>
                  <a:lnTo>
                    <a:pt x="0" y="12792"/>
                  </a:lnTo>
                  <a:lnTo>
                    <a:pt x="5371" y="12792"/>
                  </a:lnTo>
                  <a:lnTo>
                    <a:pt x="1492" y="1175"/>
                  </a:lnTo>
                  <a:cubicBezTo>
                    <a:pt x="1219" y="1320"/>
                    <a:pt x="1013" y="1406"/>
                    <a:pt x="845" y="1406"/>
                  </a:cubicBezTo>
                  <a:cubicBezTo>
                    <a:pt x="486" y="1406"/>
                    <a:pt x="298" y="1017"/>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7" name="Google Shape;3457;p32"/>
            <p:cNvSpPr/>
            <p:nvPr/>
          </p:nvSpPr>
          <p:spPr>
            <a:xfrm>
              <a:off x="4660875" y="4693575"/>
              <a:ext cx="612225" cy="481925"/>
            </a:xfrm>
            <a:custGeom>
              <a:rect b="b" l="l" r="r" t="t"/>
              <a:pathLst>
                <a:path extrusionOk="0" h="19277" w="24489">
                  <a:moveTo>
                    <a:pt x="22460" y="1"/>
                  </a:moveTo>
                  <a:cubicBezTo>
                    <a:pt x="20013" y="1831"/>
                    <a:pt x="17248" y="3263"/>
                    <a:pt x="14324" y="4159"/>
                  </a:cubicBezTo>
                  <a:cubicBezTo>
                    <a:pt x="9609" y="5571"/>
                    <a:pt x="4437" y="5690"/>
                    <a:pt x="1" y="7660"/>
                  </a:cubicBezTo>
                  <a:lnTo>
                    <a:pt x="1" y="19277"/>
                  </a:lnTo>
                  <a:lnTo>
                    <a:pt x="24489" y="19277"/>
                  </a:lnTo>
                  <a:lnTo>
                    <a:pt x="24489" y="4517"/>
                  </a:lnTo>
                  <a:cubicBezTo>
                    <a:pt x="24489" y="2706"/>
                    <a:pt x="23713" y="1115"/>
                    <a:pt x="2246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8" name="Google Shape;3458;p32"/>
            <p:cNvSpPr/>
            <p:nvPr/>
          </p:nvSpPr>
          <p:spPr>
            <a:xfrm>
              <a:off x="4659900" y="4654800"/>
              <a:ext cx="612700" cy="521200"/>
            </a:xfrm>
            <a:custGeom>
              <a:rect b="b" l="l" r="r" t="t"/>
              <a:pathLst>
                <a:path extrusionOk="0" h="20848" w="24508">
                  <a:moveTo>
                    <a:pt x="6107" y="0"/>
                  </a:moveTo>
                  <a:cubicBezTo>
                    <a:pt x="2745" y="0"/>
                    <a:pt x="40" y="2726"/>
                    <a:pt x="0" y="6107"/>
                  </a:cubicBezTo>
                  <a:lnTo>
                    <a:pt x="0" y="20848"/>
                  </a:lnTo>
                  <a:lnTo>
                    <a:pt x="239" y="20848"/>
                  </a:lnTo>
                  <a:lnTo>
                    <a:pt x="239" y="6227"/>
                  </a:lnTo>
                  <a:cubicBezTo>
                    <a:pt x="239" y="2885"/>
                    <a:pt x="2924" y="179"/>
                    <a:pt x="6246" y="179"/>
                  </a:cubicBezTo>
                  <a:lnTo>
                    <a:pt x="18480" y="179"/>
                  </a:lnTo>
                  <a:cubicBezTo>
                    <a:pt x="21783" y="179"/>
                    <a:pt x="24508" y="2885"/>
                    <a:pt x="24508" y="6227"/>
                  </a:cubicBezTo>
                  <a:lnTo>
                    <a:pt x="24508" y="6107"/>
                  </a:lnTo>
                  <a:cubicBezTo>
                    <a:pt x="24508" y="2746"/>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59" name="Google Shape;3459;p32"/>
            <p:cNvSpPr/>
            <p:nvPr/>
          </p:nvSpPr>
          <p:spPr>
            <a:xfrm>
              <a:off x="3860700" y="4622475"/>
              <a:ext cx="650025" cy="553525"/>
            </a:xfrm>
            <a:custGeom>
              <a:rect b="b" l="l" r="r" t="t"/>
              <a:pathLst>
                <a:path extrusionOk="0" h="22141" w="26001">
                  <a:moveTo>
                    <a:pt x="6466" y="0"/>
                  </a:moveTo>
                  <a:cubicBezTo>
                    <a:pt x="2905" y="0"/>
                    <a:pt x="1" y="2885"/>
                    <a:pt x="1" y="6465"/>
                  </a:cubicBezTo>
                  <a:lnTo>
                    <a:pt x="1" y="22141"/>
                  </a:lnTo>
                  <a:lnTo>
                    <a:pt x="26000" y="22141"/>
                  </a:lnTo>
                  <a:lnTo>
                    <a:pt x="26000" y="6465"/>
                  </a:lnTo>
                  <a:cubicBezTo>
                    <a:pt x="26000" y="2925"/>
                    <a:pt x="2311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0" name="Google Shape;3460;p32"/>
            <p:cNvSpPr/>
            <p:nvPr/>
          </p:nvSpPr>
          <p:spPr>
            <a:xfrm>
              <a:off x="3897000" y="4654800"/>
              <a:ext cx="613225" cy="521200"/>
            </a:xfrm>
            <a:custGeom>
              <a:rect b="b" l="l" r="r" t="t"/>
              <a:pathLst>
                <a:path extrusionOk="0" h="20848" w="24529">
                  <a:moveTo>
                    <a:pt x="6108" y="0"/>
                  </a:moveTo>
                  <a:cubicBezTo>
                    <a:pt x="2746" y="0"/>
                    <a:pt x="1" y="2746"/>
                    <a:pt x="1" y="6107"/>
                  </a:cubicBezTo>
                  <a:lnTo>
                    <a:pt x="1" y="20848"/>
                  </a:lnTo>
                  <a:lnTo>
                    <a:pt x="24528" y="20848"/>
                  </a:lnTo>
                  <a:lnTo>
                    <a:pt x="24528" y="6107"/>
                  </a:lnTo>
                  <a:cubicBezTo>
                    <a:pt x="24528" y="2746"/>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1" name="Google Shape;3461;p32"/>
            <p:cNvSpPr/>
            <p:nvPr/>
          </p:nvSpPr>
          <p:spPr>
            <a:xfrm>
              <a:off x="3860700" y="4856200"/>
              <a:ext cx="134300" cy="319800"/>
            </a:xfrm>
            <a:custGeom>
              <a:rect b="b" l="l" r="r" t="t"/>
              <a:pathLst>
                <a:path extrusionOk="0" h="12792" w="5372">
                  <a:moveTo>
                    <a:pt x="1" y="1"/>
                  </a:moveTo>
                  <a:lnTo>
                    <a:pt x="1" y="12792"/>
                  </a:lnTo>
                  <a:lnTo>
                    <a:pt x="5372" y="12792"/>
                  </a:lnTo>
                  <a:lnTo>
                    <a:pt x="1493" y="1175"/>
                  </a:lnTo>
                  <a:cubicBezTo>
                    <a:pt x="1213" y="1320"/>
                    <a:pt x="1003" y="1406"/>
                    <a:pt x="832" y="1406"/>
                  </a:cubicBezTo>
                  <a:cubicBezTo>
                    <a:pt x="468" y="1406"/>
                    <a:pt x="285" y="1017"/>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2" name="Google Shape;3462;p32"/>
            <p:cNvSpPr/>
            <p:nvPr/>
          </p:nvSpPr>
          <p:spPr>
            <a:xfrm>
              <a:off x="3898000" y="4693575"/>
              <a:ext cx="612225" cy="481925"/>
            </a:xfrm>
            <a:custGeom>
              <a:rect b="b" l="l" r="r" t="t"/>
              <a:pathLst>
                <a:path extrusionOk="0" h="19277" w="24489">
                  <a:moveTo>
                    <a:pt x="22479" y="1"/>
                  </a:moveTo>
                  <a:cubicBezTo>
                    <a:pt x="20013" y="1831"/>
                    <a:pt x="17247" y="3263"/>
                    <a:pt x="14323" y="4159"/>
                  </a:cubicBezTo>
                  <a:cubicBezTo>
                    <a:pt x="9629" y="5571"/>
                    <a:pt x="4456" y="5690"/>
                    <a:pt x="1" y="7660"/>
                  </a:cubicBezTo>
                  <a:lnTo>
                    <a:pt x="1" y="19277"/>
                  </a:lnTo>
                  <a:lnTo>
                    <a:pt x="24488" y="19277"/>
                  </a:lnTo>
                  <a:lnTo>
                    <a:pt x="24488" y="4517"/>
                  </a:lnTo>
                  <a:cubicBezTo>
                    <a:pt x="24488"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3" name="Google Shape;3463;p32"/>
            <p:cNvSpPr/>
            <p:nvPr/>
          </p:nvSpPr>
          <p:spPr>
            <a:xfrm>
              <a:off x="3898000" y="4654800"/>
              <a:ext cx="612225" cy="521200"/>
            </a:xfrm>
            <a:custGeom>
              <a:rect b="b" l="l" r="r" t="t"/>
              <a:pathLst>
                <a:path extrusionOk="0" h="20848" w="24489">
                  <a:moveTo>
                    <a:pt x="6088" y="0"/>
                  </a:moveTo>
                  <a:cubicBezTo>
                    <a:pt x="2726" y="0"/>
                    <a:pt x="1" y="2726"/>
                    <a:pt x="1" y="6107"/>
                  </a:cubicBezTo>
                  <a:lnTo>
                    <a:pt x="1" y="20848"/>
                  </a:lnTo>
                  <a:lnTo>
                    <a:pt x="219" y="20848"/>
                  </a:lnTo>
                  <a:lnTo>
                    <a:pt x="219" y="6227"/>
                  </a:lnTo>
                  <a:cubicBezTo>
                    <a:pt x="219" y="2885"/>
                    <a:pt x="2905" y="179"/>
                    <a:pt x="6247" y="179"/>
                  </a:cubicBezTo>
                  <a:lnTo>
                    <a:pt x="18481" y="179"/>
                  </a:lnTo>
                  <a:cubicBezTo>
                    <a:pt x="21783" y="179"/>
                    <a:pt x="24488" y="2885"/>
                    <a:pt x="24488" y="6227"/>
                  </a:cubicBezTo>
                  <a:lnTo>
                    <a:pt x="24488" y="6107"/>
                  </a:lnTo>
                  <a:cubicBezTo>
                    <a:pt x="24488" y="2746"/>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4" name="Google Shape;3464;p32"/>
            <p:cNvSpPr/>
            <p:nvPr/>
          </p:nvSpPr>
          <p:spPr>
            <a:xfrm>
              <a:off x="429225" y="4827850"/>
              <a:ext cx="650000" cy="758450"/>
            </a:xfrm>
            <a:custGeom>
              <a:rect b="b" l="l" r="r" t="t"/>
              <a:pathLst>
                <a:path extrusionOk="0" h="30338" w="26000">
                  <a:moveTo>
                    <a:pt x="6465" y="1"/>
                  </a:moveTo>
                  <a:cubicBezTo>
                    <a:pt x="2884" y="1"/>
                    <a:pt x="0" y="2905"/>
                    <a:pt x="0" y="6466"/>
                  </a:cubicBezTo>
                  <a:lnTo>
                    <a:pt x="0" y="30337"/>
                  </a:lnTo>
                  <a:lnTo>
                    <a:pt x="26000" y="30337"/>
                  </a:lnTo>
                  <a:lnTo>
                    <a:pt x="26000" y="6466"/>
                  </a:lnTo>
                  <a:cubicBezTo>
                    <a:pt x="26000" y="2885"/>
                    <a:pt x="23095"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5" name="Google Shape;3465;p32"/>
            <p:cNvSpPr/>
            <p:nvPr/>
          </p:nvSpPr>
          <p:spPr>
            <a:xfrm>
              <a:off x="429700"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2"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6" name="Google Shape;3466;p32"/>
            <p:cNvSpPr/>
            <p:nvPr/>
          </p:nvSpPr>
          <p:spPr>
            <a:xfrm>
              <a:off x="944925" y="5061100"/>
              <a:ext cx="134300" cy="525200"/>
            </a:xfrm>
            <a:custGeom>
              <a:rect b="b" l="l" r="r" t="t"/>
              <a:pathLst>
                <a:path extrusionOk="0" h="21008" w="5372">
                  <a:moveTo>
                    <a:pt x="5372" y="1"/>
                  </a:moveTo>
                  <a:cubicBezTo>
                    <a:pt x="5089" y="1009"/>
                    <a:pt x="4907" y="1390"/>
                    <a:pt x="4548" y="1390"/>
                  </a:cubicBezTo>
                  <a:cubicBezTo>
                    <a:pt x="4376" y="1390"/>
                    <a:pt x="4164"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7" name="Google Shape;3467;p32"/>
            <p:cNvSpPr/>
            <p:nvPr/>
          </p:nvSpPr>
          <p:spPr>
            <a:xfrm>
              <a:off x="429700" y="4899475"/>
              <a:ext cx="612225" cy="687325"/>
            </a:xfrm>
            <a:custGeom>
              <a:rect b="b" l="l" r="r" t="t"/>
              <a:pathLst>
                <a:path extrusionOk="0" h="27493" w="24489">
                  <a:moveTo>
                    <a:pt x="2010" y="1"/>
                  </a:moveTo>
                  <a:cubicBezTo>
                    <a:pt x="777" y="1115"/>
                    <a:pt x="1" y="2706"/>
                    <a:pt x="1" y="4516"/>
                  </a:cubicBezTo>
                  <a:lnTo>
                    <a:pt x="1" y="27492"/>
                  </a:lnTo>
                  <a:lnTo>
                    <a:pt x="24489" y="27492"/>
                  </a:lnTo>
                  <a:lnTo>
                    <a:pt x="24489" y="7659"/>
                  </a:lnTo>
                  <a:cubicBezTo>
                    <a:pt x="20033" y="5690"/>
                    <a:pt x="14881" y="5571"/>
                    <a:pt x="10166" y="4138"/>
                  </a:cubicBezTo>
                  <a:cubicBezTo>
                    <a:pt x="7242" y="3243"/>
                    <a:pt x="4477" y="1831"/>
                    <a:pt x="2010" y="1"/>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8" name="Google Shape;3468;p32"/>
            <p:cNvSpPr/>
            <p:nvPr/>
          </p:nvSpPr>
          <p:spPr>
            <a:xfrm>
              <a:off x="430200" y="4860200"/>
              <a:ext cx="612225" cy="726100"/>
            </a:xfrm>
            <a:custGeom>
              <a:rect b="b" l="l" r="r" t="t"/>
              <a:pathLst>
                <a:path extrusionOk="0" h="29044" w="24489">
                  <a:moveTo>
                    <a:pt x="6068" y="0"/>
                  </a:moveTo>
                  <a:cubicBezTo>
                    <a:pt x="2706" y="0"/>
                    <a:pt x="1" y="2725"/>
                    <a:pt x="1" y="6087"/>
                  </a:cubicBezTo>
                  <a:lnTo>
                    <a:pt x="1" y="6207"/>
                  </a:lnTo>
                  <a:cubicBezTo>
                    <a:pt x="1" y="2884"/>
                    <a:pt x="2706" y="179"/>
                    <a:pt x="6028" y="179"/>
                  </a:cubicBezTo>
                  <a:lnTo>
                    <a:pt x="18262" y="179"/>
                  </a:lnTo>
                  <a:cubicBezTo>
                    <a:pt x="21584" y="179"/>
                    <a:pt x="24270" y="2884"/>
                    <a:pt x="24270" y="6207"/>
                  </a:cubicBezTo>
                  <a:lnTo>
                    <a:pt x="24270" y="29043"/>
                  </a:lnTo>
                  <a:lnTo>
                    <a:pt x="24489" y="29043"/>
                  </a:lnTo>
                  <a:lnTo>
                    <a:pt x="24489" y="6087"/>
                  </a:lnTo>
                  <a:cubicBezTo>
                    <a:pt x="24469" y="2725"/>
                    <a:pt x="21763" y="0"/>
                    <a:pt x="18402"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69" name="Google Shape;3469;p32"/>
            <p:cNvSpPr/>
            <p:nvPr/>
          </p:nvSpPr>
          <p:spPr>
            <a:xfrm>
              <a:off x="1191600" y="4827850"/>
              <a:ext cx="650525" cy="758450"/>
            </a:xfrm>
            <a:custGeom>
              <a:rect b="b" l="l" r="r" t="t"/>
              <a:pathLst>
                <a:path extrusionOk="0" h="30338" w="26021">
                  <a:moveTo>
                    <a:pt x="6466" y="1"/>
                  </a:moveTo>
                  <a:cubicBezTo>
                    <a:pt x="2885" y="1"/>
                    <a:pt x="1" y="2905"/>
                    <a:pt x="1" y="6466"/>
                  </a:cubicBezTo>
                  <a:lnTo>
                    <a:pt x="1" y="30337"/>
                  </a:lnTo>
                  <a:lnTo>
                    <a:pt x="26020" y="30337"/>
                  </a:lnTo>
                  <a:lnTo>
                    <a:pt x="26020" y="6466"/>
                  </a:lnTo>
                  <a:cubicBezTo>
                    <a:pt x="26020"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0" name="Google Shape;3470;p32"/>
            <p:cNvSpPr/>
            <p:nvPr/>
          </p:nvSpPr>
          <p:spPr>
            <a:xfrm>
              <a:off x="1192600" y="4860200"/>
              <a:ext cx="612725" cy="726100"/>
            </a:xfrm>
            <a:custGeom>
              <a:rect b="b" l="l" r="r" t="t"/>
              <a:pathLst>
                <a:path extrusionOk="0" h="29044" w="24509">
                  <a:moveTo>
                    <a:pt x="6087"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1" name="Google Shape;3471;p32"/>
            <p:cNvSpPr/>
            <p:nvPr/>
          </p:nvSpPr>
          <p:spPr>
            <a:xfrm>
              <a:off x="1707825" y="5061100"/>
              <a:ext cx="134300" cy="525200"/>
            </a:xfrm>
            <a:custGeom>
              <a:rect b="b" l="l" r="r" t="t"/>
              <a:pathLst>
                <a:path extrusionOk="0" h="21008" w="5372">
                  <a:moveTo>
                    <a:pt x="5371" y="1"/>
                  </a:moveTo>
                  <a:cubicBezTo>
                    <a:pt x="5089" y="1009"/>
                    <a:pt x="4906" y="1390"/>
                    <a:pt x="4548" y="1390"/>
                  </a:cubicBezTo>
                  <a:cubicBezTo>
                    <a:pt x="4376" y="1390"/>
                    <a:pt x="4163" y="1303"/>
                    <a:pt x="3879" y="1154"/>
                  </a:cubicBezTo>
                  <a:lnTo>
                    <a:pt x="0" y="21007"/>
                  </a:lnTo>
                  <a:lnTo>
                    <a:pt x="5371" y="21007"/>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2" name="Google Shape;3472;p32"/>
            <p:cNvSpPr/>
            <p:nvPr/>
          </p:nvSpPr>
          <p:spPr>
            <a:xfrm>
              <a:off x="1192600" y="4899475"/>
              <a:ext cx="612225" cy="687325"/>
            </a:xfrm>
            <a:custGeom>
              <a:rect b="b" l="l" r="r" t="t"/>
              <a:pathLst>
                <a:path extrusionOk="0" h="27493" w="24489">
                  <a:moveTo>
                    <a:pt x="2009" y="1"/>
                  </a:moveTo>
                  <a:cubicBezTo>
                    <a:pt x="756" y="1115"/>
                    <a:pt x="0" y="2706"/>
                    <a:pt x="0" y="4516"/>
                  </a:cubicBezTo>
                  <a:lnTo>
                    <a:pt x="0" y="27492"/>
                  </a:lnTo>
                  <a:lnTo>
                    <a:pt x="24488" y="27492"/>
                  </a:lnTo>
                  <a:lnTo>
                    <a:pt x="24488" y="7659"/>
                  </a:lnTo>
                  <a:cubicBezTo>
                    <a:pt x="20032" y="5690"/>
                    <a:pt x="14860" y="5571"/>
                    <a:pt x="10165" y="4138"/>
                  </a:cubicBezTo>
                  <a:cubicBezTo>
                    <a:pt x="7221" y="3243"/>
                    <a:pt x="4476" y="183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3" name="Google Shape;3473;p32"/>
            <p:cNvSpPr/>
            <p:nvPr/>
          </p:nvSpPr>
          <p:spPr>
            <a:xfrm>
              <a:off x="1192600" y="4860200"/>
              <a:ext cx="612225" cy="726100"/>
            </a:xfrm>
            <a:custGeom>
              <a:rect b="b" l="l" r="r" t="t"/>
              <a:pathLst>
                <a:path extrusionOk="0" h="29044" w="24489">
                  <a:moveTo>
                    <a:pt x="6068" y="0"/>
                  </a:moveTo>
                  <a:cubicBezTo>
                    <a:pt x="2706" y="0"/>
                    <a:pt x="0" y="2725"/>
                    <a:pt x="0" y="6087"/>
                  </a:cubicBezTo>
                  <a:lnTo>
                    <a:pt x="0" y="6207"/>
                  </a:lnTo>
                  <a:cubicBezTo>
                    <a:pt x="0" y="2884"/>
                    <a:pt x="2706" y="179"/>
                    <a:pt x="6008" y="179"/>
                  </a:cubicBezTo>
                  <a:lnTo>
                    <a:pt x="18242" y="179"/>
                  </a:lnTo>
                  <a:cubicBezTo>
                    <a:pt x="21584" y="179"/>
                    <a:pt x="24269" y="2884"/>
                    <a:pt x="24269" y="6207"/>
                  </a:cubicBezTo>
                  <a:lnTo>
                    <a:pt x="24269" y="29043"/>
                  </a:lnTo>
                  <a:lnTo>
                    <a:pt x="24488" y="29043"/>
                  </a:lnTo>
                  <a:lnTo>
                    <a:pt x="24488" y="6087"/>
                  </a:lnTo>
                  <a:cubicBezTo>
                    <a:pt x="24488" y="2725"/>
                    <a:pt x="2174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4" name="Google Shape;3474;p32"/>
            <p:cNvSpPr/>
            <p:nvPr/>
          </p:nvSpPr>
          <p:spPr>
            <a:xfrm>
              <a:off x="1954475" y="4827850"/>
              <a:ext cx="650525" cy="758450"/>
            </a:xfrm>
            <a:custGeom>
              <a:rect b="b" l="l" r="r" t="t"/>
              <a:pathLst>
                <a:path extrusionOk="0" h="30338" w="26021">
                  <a:moveTo>
                    <a:pt x="6466" y="1"/>
                  </a:moveTo>
                  <a:cubicBezTo>
                    <a:pt x="2885" y="1"/>
                    <a:pt x="1" y="2905"/>
                    <a:pt x="1" y="6466"/>
                  </a:cubicBezTo>
                  <a:lnTo>
                    <a:pt x="1" y="30337"/>
                  </a:lnTo>
                  <a:lnTo>
                    <a:pt x="26021" y="30337"/>
                  </a:lnTo>
                  <a:lnTo>
                    <a:pt x="26021" y="6466"/>
                  </a:lnTo>
                  <a:cubicBezTo>
                    <a:pt x="26021"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5" name="Google Shape;3475;p32"/>
            <p:cNvSpPr/>
            <p:nvPr/>
          </p:nvSpPr>
          <p:spPr>
            <a:xfrm>
              <a:off x="1954475" y="4860200"/>
              <a:ext cx="613225" cy="726100"/>
            </a:xfrm>
            <a:custGeom>
              <a:rect b="b" l="l" r="r" t="t"/>
              <a:pathLst>
                <a:path extrusionOk="0" h="29044" w="24529">
                  <a:moveTo>
                    <a:pt x="6108" y="0"/>
                  </a:moveTo>
                  <a:cubicBezTo>
                    <a:pt x="2746" y="0"/>
                    <a:pt x="1" y="2725"/>
                    <a:pt x="1" y="6087"/>
                  </a:cubicBezTo>
                  <a:lnTo>
                    <a:pt x="1" y="29043"/>
                  </a:lnTo>
                  <a:lnTo>
                    <a:pt x="24529" y="29043"/>
                  </a:lnTo>
                  <a:lnTo>
                    <a:pt x="24529" y="6087"/>
                  </a:lnTo>
                  <a:cubicBezTo>
                    <a:pt x="24529"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6" name="Google Shape;3476;p32"/>
            <p:cNvSpPr/>
            <p:nvPr/>
          </p:nvSpPr>
          <p:spPr>
            <a:xfrm>
              <a:off x="2470200" y="5061100"/>
              <a:ext cx="134300" cy="525200"/>
            </a:xfrm>
            <a:custGeom>
              <a:rect b="b" l="l" r="r" t="t"/>
              <a:pathLst>
                <a:path extrusionOk="0" h="21008" w="5372">
                  <a:moveTo>
                    <a:pt x="5372" y="1"/>
                  </a:moveTo>
                  <a:cubicBezTo>
                    <a:pt x="5076" y="1009"/>
                    <a:pt x="4889" y="1390"/>
                    <a:pt x="4535" y="1390"/>
                  </a:cubicBezTo>
                  <a:cubicBezTo>
                    <a:pt x="4365" y="1390"/>
                    <a:pt x="4157"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7" name="Google Shape;3477;p32"/>
            <p:cNvSpPr/>
            <p:nvPr/>
          </p:nvSpPr>
          <p:spPr>
            <a:xfrm>
              <a:off x="1954475" y="4899475"/>
              <a:ext cx="612725" cy="687325"/>
            </a:xfrm>
            <a:custGeom>
              <a:rect b="b" l="l" r="r" t="t"/>
              <a:pathLst>
                <a:path extrusionOk="0" h="27493" w="24509">
                  <a:moveTo>
                    <a:pt x="2010" y="1"/>
                  </a:moveTo>
                  <a:cubicBezTo>
                    <a:pt x="777" y="1115"/>
                    <a:pt x="1" y="2706"/>
                    <a:pt x="1" y="4516"/>
                  </a:cubicBezTo>
                  <a:lnTo>
                    <a:pt x="1" y="27492"/>
                  </a:lnTo>
                  <a:lnTo>
                    <a:pt x="24509" y="27492"/>
                  </a:lnTo>
                  <a:lnTo>
                    <a:pt x="24509" y="7659"/>
                  </a:lnTo>
                  <a:cubicBezTo>
                    <a:pt x="20053" y="5690"/>
                    <a:pt x="14881" y="5571"/>
                    <a:pt x="10166" y="4138"/>
                  </a:cubicBezTo>
                  <a:cubicBezTo>
                    <a:pt x="7242" y="3243"/>
                    <a:pt x="4477"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8" name="Google Shape;3478;p32"/>
            <p:cNvSpPr/>
            <p:nvPr/>
          </p:nvSpPr>
          <p:spPr>
            <a:xfrm>
              <a:off x="1954475" y="4860200"/>
              <a:ext cx="612725" cy="726100"/>
            </a:xfrm>
            <a:custGeom>
              <a:rect b="b" l="l" r="r" t="t"/>
              <a:pathLst>
                <a:path extrusionOk="0" h="29044" w="24509">
                  <a:moveTo>
                    <a:pt x="6068" y="0"/>
                  </a:moveTo>
                  <a:cubicBezTo>
                    <a:pt x="2726" y="0"/>
                    <a:pt x="1" y="2725"/>
                    <a:pt x="1" y="6087"/>
                  </a:cubicBezTo>
                  <a:lnTo>
                    <a:pt x="1" y="6207"/>
                  </a:lnTo>
                  <a:cubicBezTo>
                    <a:pt x="1" y="2884"/>
                    <a:pt x="2726" y="179"/>
                    <a:pt x="6028" y="179"/>
                  </a:cubicBezTo>
                  <a:lnTo>
                    <a:pt x="18262" y="179"/>
                  </a:lnTo>
                  <a:cubicBezTo>
                    <a:pt x="21584" y="179"/>
                    <a:pt x="24270" y="2884"/>
                    <a:pt x="24270" y="6207"/>
                  </a:cubicBezTo>
                  <a:lnTo>
                    <a:pt x="24270" y="29043"/>
                  </a:lnTo>
                  <a:lnTo>
                    <a:pt x="24509" y="29043"/>
                  </a:lnTo>
                  <a:lnTo>
                    <a:pt x="24509" y="6087"/>
                  </a:lnTo>
                  <a:cubicBezTo>
                    <a:pt x="24509"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79" name="Google Shape;3479;p32"/>
            <p:cNvSpPr/>
            <p:nvPr/>
          </p:nvSpPr>
          <p:spPr>
            <a:xfrm>
              <a:off x="2716875" y="4827850"/>
              <a:ext cx="650025" cy="758450"/>
            </a:xfrm>
            <a:custGeom>
              <a:rect b="b" l="l" r="r" t="t"/>
              <a:pathLst>
                <a:path extrusionOk="0" h="30338" w="26001">
                  <a:moveTo>
                    <a:pt x="6466" y="1"/>
                  </a:moveTo>
                  <a:cubicBezTo>
                    <a:pt x="2885" y="1"/>
                    <a:pt x="0" y="2905"/>
                    <a:pt x="0" y="6466"/>
                  </a:cubicBezTo>
                  <a:lnTo>
                    <a:pt x="0" y="30337"/>
                  </a:lnTo>
                  <a:lnTo>
                    <a:pt x="26000" y="30337"/>
                  </a:lnTo>
                  <a:lnTo>
                    <a:pt x="26000" y="6466"/>
                  </a:lnTo>
                  <a:cubicBezTo>
                    <a:pt x="26000"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0" name="Google Shape;3480;p32"/>
            <p:cNvSpPr/>
            <p:nvPr/>
          </p:nvSpPr>
          <p:spPr>
            <a:xfrm>
              <a:off x="2716875" y="4860200"/>
              <a:ext cx="612725" cy="726100"/>
            </a:xfrm>
            <a:custGeom>
              <a:rect b="b" l="l" r="r" t="t"/>
              <a:pathLst>
                <a:path extrusionOk="0" h="29044" w="24509">
                  <a:moveTo>
                    <a:pt x="6088"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1" name="Google Shape;3481;p32"/>
            <p:cNvSpPr/>
            <p:nvPr/>
          </p:nvSpPr>
          <p:spPr>
            <a:xfrm>
              <a:off x="3232600" y="5061100"/>
              <a:ext cx="134300" cy="525200"/>
            </a:xfrm>
            <a:custGeom>
              <a:rect b="b" l="l" r="r" t="t"/>
              <a:pathLst>
                <a:path extrusionOk="0" h="21008" w="5372">
                  <a:moveTo>
                    <a:pt x="5371" y="1"/>
                  </a:moveTo>
                  <a:cubicBezTo>
                    <a:pt x="5089" y="1009"/>
                    <a:pt x="4906" y="1390"/>
                    <a:pt x="4548" y="1390"/>
                  </a:cubicBezTo>
                  <a:cubicBezTo>
                    <a:pt x="4375" y="1390"/>
                    <a:pt x="4163" y="1303"/>
                    <a:pt x="3879" y="1154"/>
                  </a:cubicBezTo>
                  <a:lnTo>
                    <a:pt x="0" y="21007"/>
                  </a:lnTo>
                  <a:lnTo>
                    <a:pt x="5371" y="21007"/>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2" name="Google Shape;3482;p32"/>
            <p:cNvSpPr/>
            <p:nvPr/>
          </p:nvSpPr>
          <p:spPr>
            <a:xfrm>
              <a:off x="2716875" y="4899475"/>
              <a:ext cx="612225" cy="687325"/>
            </a:xfrm>
            <a:custGeom>
              <a:rect b="b" l="l" r="r" t="t"/>
              <a:pathLst>
                <a:path extrusionOk="0" h="27493" w="24489">
                  <a:moveTo>
                    <a:pt x="2010" y="1"/>
                  </a:moveTo>
                  <a:cubicBezTo>
                    <a:pt x="776" y="1115"/>
                    <a:pt x="0" y="2706"/>
                    <a:pt x="0" y="4516"/>
                  </a:cubicBezTo>
                  <a:lnTo>
                    <a:pt x="0" y="27492"/>
                  </a:lnTo>
                  <a:lnTo>
                    <a:pt x="24488" y="27492"/>
                  </a:lnTo>
                  <a:lnTo>
                    <a:pt x="24488" y="7659"/>
                  </a:lnTo>
                  <a:cubicBezTo>
                    <a:pt x="20032" y="5690"/>
                    <a:pt x="14860" y="5571"/>
                    <a:pt x="10166" y="4138"/>
                  </a:cubicBezTo>
                  <a:cubicBezTo>
                    <a:pt x="7221" y="3243"/>
                    <a:pt x="4476"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3" name="Google Shape;3483;p32"/>
            <p:cNvSpPr/>
            <p:nvPr/>
          </p:nvSpPr>
          <p:spPr>
            <a:xfrm>
              <a:off x="2717375" y="4860200"/>
              <a:ext cx="612225" cy="726100"/>
            </a:xfrm>
            <a:custGeom>
              <a:rect b="b" l="l" r="r" t="t"/>
              <a:pathLst>
                <a:path extrusionOk="0" h="29044" w="24489">
                  <a:moveTo>
                    <a:pt x="6068" y="0"/>
                  </a:moveTo>
                  <a:cubicBezTo>
                    <a:pt x="2706" y="0"/>
                    <a:pt x="0" y="2725"/>
                    <a:pt x="0" y="6087"/>
                  </a:cubicBezTo>
                  <a:lnTo>
                    <a:pt x="0" y="6207"/>
                  </a:lnTo>
                  <a:cubicBezTo>
                    <a:pt x="0" y="2884"/>
                    <a:pt x="2706" y="179"/>
                    <a:pt x="6028" y="179"/>
                  </a:cubicBezTo>
                  <a:lnTo>
                    <a:pt x="18262" y="179"/>
                  </a:lnTo>
                  <a:cubicBezTo>
                    <a:pt x="21584" y="179"/>
                    <a:pt x="24269" y="2884"/>
                    <a:pt x="24269" y="6207"/>
                  </a:cubicBezTo>
                  <a:lnTo>
                    <a:pt x="24269" y="29043"/>
                  </a:lnTo>
                  <a:lnTo>
                    <a:pt x="24488" y="29043"/>
                  </a:lnTo>
                  <a:lnTo>
                    <a:pt x="24488" y="6087"/>
                  </a:lnTo>
                  <a:cubicBezTo>
                    <a:pt x="2446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4" name="Google Shape;3484;p32"/>
            <p:cNvSpPr/>
            <p:nvPr/>
          </p:nvSpPr>
          <p:spPr>
            <a:xfrm>
              <a:off x="3479750" y="4827850"/>
              <a:ext cx="650025" cy="758450"/>
            </a:xfrm>
            <a:custGeom>
              <a:rect b="b" l="l" r="r" t="t"/>
              <a:pathLst>
                <a:path extrusionOk="0" h="30338" w="26001">
                  <a:moveTo>
                    <a:pt x="6446" y="1"/>
                  </a:moveTo>
                  <a:cubicBezTo>
                    <a:pt x="2885" y="1"/>
                    <a:pt x="1" y="2905"/>
                    <a:pt x="1" y="6466"/>
                  </a:cubicBezTo>
                  <a:lnTo>
                    <a:pt x="1" y="30337"/>
                  </a:lnTo>
                  <a:lnTo>
                    <a:pt x="26001" y="30337"/>
                  </a:lnTo>
                  <a:lnTo>
                    <a:pt x="26001" y="6466"/>
                  </a:lnTo>
                  <a:cubicBezTo>
                    <a:pt x="26001"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5" name="Google Shape;3485;p32"/>
            <p:cNvSpPr/>
            <p:nvPr/>
          </p:nvSpPr>
          <p:spPr>
            <a:xfrm>
              <a:off x="3479250" y="4860200"/>
              <a:ext cx="613225" cy="726100"/>
            </a:xfrm>
            <a:custGeom>
              <a:rect b="b" l="l" r="r" t="t"/>
              <a:pathLst>
                <a:path extrusionOk="0" h="29044" w="24529">
                  <a:moveTo>
                    <a:pt x="6108" y="0"/>
                  </a:moveTo>
                  <a:cubicBezTo>
                    <a:pt x="2746" y="0"/>
                    <a:pt x="1" y="2725"/>
                    <a:pt x="1" y="6087"/>
                  </a:cubicBezTo>
                  <a:lnTo>
                    <a:pt x="1" y="29043"/>
                  </a:lnTo>
                  <a:lnTo>
                    <a:pt x="24529" y="29043"/>
                  </a:lnTo>
                  <a:lnTo>
                    <a:pt x="24529" y="6087"/>
                  </a:lnTo>
                  <a:cubicBezTo>
                    <a:pt x="24529" y="2725"/>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6" name="Google Shape;3486;p32"/>
            <p:cNvSpPr/>
            <p:nvPr/>
          </p:nvSpPr>
          <p:spPr>
            <a:xfrm>
              <a:off x="3994975" y="5061100"/>
              <a:ext cx="134300" cy="525200"/>
            </a:xfrm>
            <a:custGeom>
              <a:rect b="b" l="l" r="r" t="t"/>
              <a:pathLst>
                <a:path extrusionOk="0" h="21008" w="5372">
                  <a:moveTo>
                    <a:pt x="5372" y="1"/>
                  </a:moveTo>
                  <a:cubicBezTo>
                    <a:pt x="5089" y="1009"/>
                    <a:pt x="4907" y="1390"/>
                    <a:pt x="4548" y="1390"/>
                  </a:cubicBezTo>
                  <a:cubicBezTo>
                    <a:pt x="4376" y="1390"/>
                    <a:pt x="4163"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7" name="Google Shape;3487;p32"/>
            <p:cNvSpPr/>
            <p:nvPr/>
          </p:nvSpPr>
          <p:spPr>
            <a:xfrm>
              <a:off x="3479250" y="4899475"/>
              <a:ext cx="612725" cy="687325"/>
            </a:xfrm>
            <a:custGeom>
              <a:rect b="b" l="l" r="r" t="t"/>
              <a:pathLst>
                <a:path extrusionOk="0" h="27493" w="24509">
                  <a:moveTo>
                    <a:pt x="2030" y="1"/>
                  </a:moveTo>
                  <a:cubicBezTo>
                    <a:pt x="777" y="1115"/>
                    <a:pt x="1" y="2706"/>
                    <a:pt x="1" y="4516"/>
                  </a:cubicBezTo>
                  <a:lnTo>
                    <a:pt x="1" y="27492"/>
                  </a:lnTo>
                  <a:lnTo>
                    <a:pt x="24509" y="27492"/>
                  </a:lnTo>
                  <a:lnTo>
                    <a:pt x="24509" y="7659"/>
                  </a:lnTo>
                  <a:cubicBezTo>
                    <a:pt x="20053" y="5690"/>
                    <a:pt x="14881" y="5571"/>
                    <a:pt x="10186" y="4138"/>
                  </a:cubicBezTo>
                  <a:cubicBezTo>
                    <a:pt x="7242" y="3243"/>
                    <a:pt x="4477" y="1831"/>
                    <a:pt x="203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8" name="Google Shape;3488;p32"/>
            <p:cNvSpPr/>
            <p:nvPr/>
          </p:nvSpPr>
          <p:spPr>
            <a:xfrm>
              <a:off x="3479250" y="4860200"/>
              <a:ext cx="612725" cy="726100"/>
            </a:xfrm>
            <a:custGeom>
              <a:rect b="b" l="l" r="r" t="t"/>
              <a:pathLst>
                <a:path extrusionOk="0" h="29044" w="24509">
                  <a:moveTo>
                    <a:pt x="6068" y="0"/>
                  </a:moveTo>
                  <a:cubicBezTo>
                    <a:pt x="2726" y="0"/>
                    <a:pt x="1" y="2725"/>
                    <a:pt x="1" y="6087"/>
                  </a:cubicBezTo>
                  <a:lnTo>
                    <a:pt x="1" y="6207"/>
                  </a:lnTo>
                  <a:cubicBezTo>
                    <a:pt x="1" y="2884"/>
                    <a:pt x="2726" y="179"/>
                    <a:pt x="6028" y="179"/>
                  </a:cubicBezTo>
                  <a:lnTo>
                    <a:pt x="18262" y="179"/>
                  </a:lnTo>
                  <a:cubicBezTo>
                    <a:pt x="21584" y="179"/>
                    <a:pt x="24270" y="2884"/>
                    <a:pt x="24270" y="6207"/>
                  </a:cubicBezTo>
                  <a:lnTo>
                    <a:pt x="24270" y="29043"/>
                  </a:lnTo>
                  <a:lnTo>
                    <a:pt x="24509" y="29043"/>
                  </a:lnTo>
                  <a:lnTo>
                    <a:pt x="24509" y="6087"/>
                  </a:lnTo>
                  <a:cubicBezTo>
                    <a:pt x="24509" y="2725"/>
                    <a:pt x="21763" y="0"/>
                    <a:pt x="18402"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9" name="Google Shape;3489;p32"/>
            <p:cNvSpPr/>
            <p:nvPr/>
          </p:nvSpPr>
          <p:spPr>
            <a:xfrm>
              <a:off x="6528800" y="4827850"/>
              <a:ext cx="650025" cy="758450"/>
            </a:xfrm>
            <a:custGeom>
              <a:rect b="b" l="l" r="r" t="t"/>
              <a:pathLst>
                <a:path extrusionOk="0" h="30338" w="26001">
                  <a:moveTo>
                    <a:pt x="6466" y="1"/>
                  </a:moveTo>
                  <a:cubicBezTo>
                    <a:pt x="2905" y="1"/>
                    <a:pt x="1" y="2885"/>
                    <a:pt x="1" y="6466"/>
                  </a:cubicBezTo>
                  <a:lnTo>
                    <a:pt x="1" y="30337"/>
                  </a:lnTo>
                  <a:lnTo>
                    <a:pt x="26001" y="30337"/>
                  </a:lnTo>
                  <a:lnTo>
                    <a:pt x="26001" y="6466"/>
                  </a:lnTo>
                  <a:cubicBezTo>
                    <a:pt x="26001" y="2905"/>
                    <a:pt x="23116"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0" name="Google Shape;3490;p32"/>
            <p:cNvSpPr/>
            <p:nvPr/>
          </p:nvSpPr>
          <p:spPr>
            <a:xfrm>
              <a:off x="6566100"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1" name="Google Shape;3491;p32"/>
            <p:cNvSpPr/>
            <p:nvPr/>
          </p:nvSpPr>
          <p:spPr>
            <a:xfrm>
              <a:off x="6528800" y="5061100"/>
              <a:ext cx="134300" cy="525200"/>
            </a:xfrm>
            <a:custGeom>
              <a:rect b="b" l="l" r="r" t="t"/>
              <a:pathLst>
                <a:path extrusionOk="0" h="21008" w="5372">
                  <a:moveTo>
                    <a:pt x="1" y="1"/>
                  </a:moveTo>
                  <a:lnTo>
                    <a:pt x="1" y="21007"/>
                  </a:lnTo>
                  <a:lnTo>
                    <a:pt x="5372" y="21007"/>
                  </a:lnTo>
                  <a:lnTo>
                    <a:pt x="1493" y="1154"/>
                  </a:lnTo>
                  <a:cubicBezTo>
                    <a:pt x="1209" y="1303"/>
                    <a:pt x="996" y="1390"/>
                    <a:pt x="824" y="1390"/>
                  </a:cubicBezTo>
                  <a:cubicBezTo>
                    <a:pt x="466"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2" name="Google Shape;3492;p32"/>
            <p:cNvSpPr/>
            <p:nvPr/>
          </p:nvSpPr>
          <p:spPr>
            <a:xfrm>
              <a:off x="6566600" y="4899475"/>
              <a:ext cx="612225" cy="687325"/>
            </a:xfrm>
            <a:custGeom>
              <a:rect b="b" l="l" r="r" t="t"/>
              <a:pathLst>
                <a:path extrusionOk="0" h="27493" w="24489">
                  <a:moveTo>
                    <a:pt x="22479" y="1"/>
                  </a:moveTo>
                  <a:cubicBezTo>
                    <a:pt x="20013" y="1831"/>
                    <a:pt x="17268" y="3243"/>
                    <a:pt x="14323" y="4138"/>
                  </a:cubicBezTo>
                  <a:cubicBezTo>
                    <a:pt x="9629" y="5571"/>
                    <a:pt x="4457" y="5690"/>
                    <a:pt x="1" y="7659"/>
                  </a:cubicBezTo>
                  <a:lnTo>
                    <a:pt x="1" y="27492"/>
                  </a:lnTo>
                  <a:lnTo>
                    <a:pt x="24489" y="27492"/>
                  </a:lnTo>
                  <a:lnTo>
                    <a:pt x="24489" y="4516"/>
                  </a:lnTo>
                  <a:cubicBezTo>
                    <a:pt x="24489" y="2706"/>
                    <a:pt x="23733" y="1115"/>
                    <a:pt x="22479" y="1"/>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3" name="Google Shape;3493;p32"/>
            <p:cNvSpPr/>
            <p:nvPr/>
          </p:nvSpPr>
          <p:spPr>
            <a:xfrm>
              <a:off x="6566600" y="4860200"/>
              <a:ext cx="611725" cy="726100"/>
            </a:xfrm>
            <a:custGeom>
              <a:rect b="b" l="l" r="r" t="t"/>
              <a:pathLst>
                <a:path extrusionOk="0" h="29044" w="24469">
                  <a:moveTo>
                    <a:pt x="6068" y="0"/>
                  </a:moveTo>
                  <a:cubicBezTo>
                    <a:pt x="2706" y="0"/>
                    <a:pt x="1" y="2725"/>
                    <a:pt x="1" y="6087"/>
                  </a:cubicBezTo>
                  <a:lnTo>
                    <a:pt x="1" y="29043"/>
                  </a:lnTo>
                  <a:lnTo>
                    <a:pt x="200" y="29043"/>
                  </a:lnTo>
                  <a:lnTo>
                    <a:pt x="200" y="6207"/>
                  </a:lnTo>
                  <a:cubicBezTo>
                    <a:pt x="200" y="2884"/>
                    <a:pt x="2885" y="179"/>
                    <a:pt x="6207" y="179"/>
                  </a:cubicBezTo>
                  <a:lnTo>
                    <a:pt x="18461" y="179"/>
                  </a:lnTo>
                  <a:cubicBezTo>
                    <a:pt x="21763" y="179"/>
                    <a:pt x="24469" y="2884"/>
                    <a:pt x="24469" y="6207"/>
                  </a:cubicBezTo>
                  <a:lnTo>
                    <a:pt x="24469" y="6087"/>
                  </a:lnTo>
                  <a:cubicBezTo>
                    <a:pt x="24469" y="2725"/>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4" name="Google Shape;3494;p32"/>
            <p:cNvSpPr/>
            <p:nvPr/>
          </p:nvSpPr>
          <p:spPr>
            <a:xfrm>
              <a:off x="5766425" y="4827850"/>
              <a:ext cx="650500" cy="758450"/>
            </a:xfrm>
            <a:custGeom>
              <a:rect b="b" l="l" r="r" t="t"/>
              <a:pathLst>
                <a:path extrusionOk="0" h="30338" w="26020">
                  <a:moveTo>
                    <a:pt x="6465" y="1"/>
                  </a:moveTo>
                  <a:cubicBezTo>
                    <a:pt x="2925" y="1"/>
                    <a:pt x="0" y="2885"/>
                    <a:pt x="0" y="6466"/>
                  </a:cubicBezTo>
                  <a:lnTo>
                    <a:pt x="0" y="30337"/>
                  </a:lnTo>
                  <a:lnTo>
                    <a:pt x="26020" y="30337"/>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5" name="Google Shape;3495;p32"/>
            <p:cNvSpPr/>
            <p:nvPr/>
          </p:nvSpPr>
          <p:spPr>
            <a:xfrm>
              <a:off x="5803225" y="4860200"/>
              <a:ext cx="613225" cy="726100"/>
            </a:xfrm>
            <a:custGeom>
              <a:rect b="b" l="l" r="r" t="t"/>
              <a:pathLst>
                <a:path extrusionOk="0" h="29044" w="24529">
                  <a:moveTo>
                    <a:pt x="6088" y="0"/>
                  </a:moveTo>
                  <a:cubicBezTo>
                    <a:pt x="2726" y="0"/>
                    <a:pt x="0" y="2725"/>
                    <a:pt x="0" y="6087"/>
                  </a:cubicBezTo>
                  <a:lnTo>
                    <a:pt x="0" y="29043"/>
                  </a:lnTo>
                  <a:lnTo>
                    <a:pt x="24528" y="29043"/>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6" name="Google Shape;3496;p32"/>
            <p:cNvSpPr/>
            <p:nvPr/>
          </p:nvSpPr>
          <p:spPr>
            <a:xfrm>
              <a:off x="5766425" y="5061100"/>
              <a:ext cx="134300" cy="525200"/>
            </a:xfrm>
            <a:custGeom>
              <a:rect b="b" l="l" r="r" t="t"/>
              <a:pathLst>
                <a:path extrusionOk="0" h="21008" w="5372">
                  <a:moveTo>
                    <a:pt x="0" y="1"/>
                  </a:moveTo>
                  <a:lnTo>
                    <a:pt x="0" y="21007"/>
                  </a:lnTo>
                  <a:lnTo>
                    <a:pt x="5371" y="21007"/>
                  </a:lnTo>
                  <a:lnTo>
                    <a:pt x="1492" y="1154"/>
                  </a:lnTo>
                  <a:cubicBezTo>
                    <a:pt x="1209" y="1303"/>
                    <a:pt x="998" y="1390"/>
                    <a:pt x="828" y="1390"/>
                  </a:cubicBezTo>
                  <a:cubicBezTo>
                    <a:pt x="474" y="1390"/>
                    <a:pt x="296"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7" name="Google Shape;3497;p32"/>
            <p:cNvSpPr/>
            <p:nvPr/>
          </p:nvSpPr>
          <p:spPr>
            <a:xfrm>
              <a:off x="5803725" y="4899475"/>
              <a:ext cx="612725" cy="687325"/>
            </a:xfrm>
            <a:custGeom>
              <a:rect b="b" l="l" r="r" t="t"/>
              <a:pathLst>
                <a:path extrusionOk="0" h="27493" w="24509">
                  <a:moveTo>
                    <a:pt x="22479" y="1"/>
                  </a:moveTo>
                  <a:cubicBezTo>
                    <a:pt x="20032" y="1831"/>
                    <a:pt x="17267" y="3243"/>
                    <a:pt x="14323" y="4138"/>
                  </a:cubicBezTo>
                  <a:cubicBezTo>
                    <a:pt x="9628" y="5571"/>
                    <a:pt x="4456" y="5690"/>
                    <a:pt x="0" y="7659"/>
                  </a:cubicBezTo>
                  <a:lnTo>
                    <a:pt x="0" y="27492"/>
                  </a:lnTo>
                  <a:lnTo>
                    <a:pt x="24508" y="27492"/>
                  </a:lnTo>
                  <a:lnTo>
                    <a:pt x="24508" y="4516"/>
                  </a:lnTo>
                  <a:cubicBezTo>
                    <a:pt x="2450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8" name="Google Shape;3498;p32"/>
            <p:cNvSpPr/>
            <p:nvPr/>
          </p:nvSpPr>
          <p:spPr>
            <a:xfrm>
              <a:off x="5803725" y="4860200"/>
              <a:ext cx="612725" cy="726100"/>
            </a:xfrm>
            <a:custGeom>
              <a:rect b="b" l="l" r="r" t="t"/>
              <a:pathLst>
                <a:path extrusionOk="0" h="29044" w="24509">
                  <a:moveTo>
                    <a:pt x="6087" y="0"/>
                  </a:moveTo>
                  <a:cubicBezTo>
                    <a:pt x="2745" y="0"/>
                    <a:pt x="0" y="2725"/>
                    <a:pt x="0" y="6087"/>
                  </a:cubicBezTo>
                  <a:lnTo>
                    <a:pt x="0" y="29043"/>
                  </a:lnTo>
                  <a:lnTo>
                    <a:pt x="219" y="29043"/>
                  </a:lnTo>
                  <a:lnTo>
                    <a:pt x="219" y="6207"/>
                  </a:lnTo>
                  <a:cubicBezTo>
                    <a:pt x="219" y="2884"/>
                    <a:pt x="2905" y="179"/>
                    <a:pt x="6247" y="179"/>
                  </a:cubicBezTo>
                  <a:lnTo>
                    <a:pt x="18481" y="179"/>
                  </a:lnTo>
                  <a:cubicBezTo>
                    <a:pt x="21783" y="179"/>
                    <a:pt x="24508" y="2884"/>
                    <a:pt x="24508" y="6207"/>
                  </a:cubicBezTo>
                  <a:lnTo>
                    <a:pt x="24508" y="6087"/>
                  </a:lnTo>
                  <a:cubicBezTo>
                    <a:pt x="24508"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99" name="Google Shape;3499;p32"/>
            <p:cNvSpPr/>
            <p:nvPr/>
          </p:nvSpPr>
          <p:spPr>
            <a:xfrm>
              <a:off x="5004025" y="4827850"/>
              <a:ext cx="650025" cy="758450"/>
            </a:xfrm>
            <a:custGeom>
              <a:rect b="b" l="l" r="r" t="t"/>
              <a:pathLst>
                <a:path extrusionOk="0" h="30338" w="26001">
                  <a:moveTo>
                    <a:pt x="6466" y="1"/>
                  </a:moveTo>
                  <a:cubicBezTo>
                    <a:pt x="2905" y="1"/>
                    <a:pt x="1" y="2885"/>
                    <a:pt x="1" y="6466"/>
                  </a:cubicBezTo>
                  <a:lnTo>
                    <a:pt x="1" y="30337"/>
                  </a:lnTo>
                  <a:lnTo>
                    <a:pt x="26001" y="30337"/>
                  </a:lnTo>
                  <a:lnTo>
                    <a:pt x="26001" y="6466"/>
                  </a:lnTo>
                  <a:cubicBezTo>
                    <a:pt x="26001" y="2905"/>
                    <a:pt x="2311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0" name="Google Shape;3500;p32"/>
            <p:cNvSpPr/>
            <p:nvPr/>
          </p:nvSpPr>
          <p:spPr>
            <a:xfrm>
              <a:off x="5041325"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1" name="Google Shape;3501;p32"/>
            <p:cNvSpPr/>
            <p:nvPr/>
          </p:nvSpPr>
          <p:spPr>
            <a:xfrm>
              <a:off x="5004025" y="5061100"/>
              <a:ext cx="134300" cy="525200"/>
            </a:xfrm>
            <a:custGeom>
              <a:rect b="b" l="l" r="r" t="t"/>
              <a:pathLst>
                <a:path extrusionOk="0" h="21008" w="5372">
                  <a:moveTo>
                    <a:pt x="1" y="1"/>
                  </a:moveTo>
                  <a:lnTo>
                    <a:pt x="1" y="21007"/>
                  </a:lnTo>
                  <a:lnTo>
                    <a:pt x="5372" y="21007"/>
                  </a:lnTo>
                  <a:lnTo>
                    <a:pt x="1493" y="1154"/>
                  </a:lnTo>
                  <a:cubicBezTo>
                    <a:pt x="1209" y="1303"/>
                    <a:pt x="996" y="1390"/>
                    <a:pt x="824" y="1390"/>
                  </a:cubicBezTo>
                  <a:cubicBezTo>
                    <a:pt x="466"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2" name="Google Shape;3502;p32"/>
            <p:cNvSpPr/>
            <p:nvPr/>
          </p:nvSpPr>
          <p:spPr>
            <a:xfrm>
              <a:off x="5041825" y="4899475"/>
              <a:ext cx="612225" cy="687325"/>
            </a:xfrm>
            <a:custGeom>
              <a:rect b="b" l="l" r="r" t="t"/>
              <a:pathLst>
                <a:path extrusionOk="0" h="27493" w="24489">
                  <a:moveTo>
                    <a:pt x="22479" y="1"/>
                  </a:moveTo>
                  <a:cubicBezTo>
                    <a:pt x="20013" y="1831"/>
                    <a:pt x="17248" y="3243"/>
                    <a:pt x="14323" y="4138"/>
                  </a:cubicBezTo>
                  <a:cubicBezTo>
                    <a:pt x="9629" y="5571"/>
                    <a:pt x="4457" y="5690"/>
                    <a:pt x="1" y="7659"/>
                  </a:cubicBezTo>
                  <a:lnTo>
                    <a:pt x="1" y="27492"/>
                  </a:lnTo>
                  <a:lnTo>
                    <a:pt x="24489" y="27492"/>
                  </a:lnTo>
                  <a:lnTo>
                    <a:pt x="24489" y="4516"/>
                  </a:lnTo>
                  <a:cubicBezTo>
                    <a:pt x="24489"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3" name="Google Shape;3503;p32"/>
            <p:cNvSpPr/>
            <p:nvPr/>
          </p:nvSpPr>
          <p:spPr>
            <a:xfrm>
              <a:off x="5041325" y="4860200"/>
              <a:ext cx="612225" cy="726100"/>
            </a:xfrm>
            <a:custGeom>
              <a:rect b="b" l="l" r="r" t="t"/>
              <a:pathLst>
                <a:path extrusionOk="0" h="29044" w="24489">
                  <a:moveTo>
                    <a:pt x="6088" y="0"/>
                  </a:moveTo>
                  <a:cubicBezTo>
                    <a:pt x="2726" y="0"/>
                    <a:pt x="21" y="2725"/>
                    <a:pt x="1" y="6087"/>
                  </a:cubicBezTo>
                  <a:lnTo>
                    <a:pt x="1" y="29043"/>
                  </a:lnTo>
                  <a:lnTo>
                    <a:pt x="220" y="29043"/>
                  </a:lnTo>
                  <a:lnTo>
                    <a:pt x="220" y="6207"/>
                  </a:lnTo>
                  <a:cubicBezTo>
                    <a:pt x="220" y="2884"/>
                    <a:pt x="2905" y="179"/>
                    <a:pt x="6227" y="179"/>
                  </a:cubicBezTo>
                  <a:lnTo>
                    <a:pt x="18461" y="179"/>
                  </a:lnTo>
                  <a:cubicBezTo>
                    <a:pt x="21783" y="179"/>
                    <a:pt x="24489" y="2884"/>
                    <a:pt x="24489" y="6207"/>
                  </a:cubicBezTo>
                  <a:lnTo>
                    <a:pt x="24489" y="6087"/>
                  </a:lnTo>
                  <a:cubicBezTo>
                    <a:pt x="24489"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4" name="Google Shape;3504;p32"/>
            <p:cNvSpPr/>
            <p:nvPr/>
          </p:nvSpPr>
          <p:spPr>
            <a:xfrm>
              <a:off x="4241650" y="4827850"/>
              <a:ext cx="650500" cy="758450"/>
            </a:xfrm>
            <a:custGeom>
              <a:rect b="b" l="l" r="r" t="t"/>
              <a:pathLst>
                <a:path extrusionOk="0" h="30338" w="26020">
                  <a:moveTo>
                    <a:pt x="6465" y="1"/>
                  </a:moveTo>
                  <a:cubicBezTo>
                    <a:pt x="2905" y="1"/>
                    <a:pt x="0" y="2885"/>
                    <a:pt x="0" y="6466"/>
                  </a:cubicBezTo>
                  <a:lnTo>
                    <a:pt x="0" y="30337"/>
                  </a:lnTo>
                  <a:lnTo>
                    <a:pt x="26020" y="30337"/>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5" name="Google Shape;3505;p32"/>
            <p:cNvSpPr/>
            <p:nvPr/>
          </p:nvSpPr>
          <p:spPr>
            <a:xfrm>
              <a:off x="4278450" y="4860200"/>
              <a:ext cx="612725" cy="726100"/>
            </a:xfrm>
            <a:custGeom>
              <a:rect b="b" l="l" r="r" t="t"/>
              <a:pathLst>
                <a:path extrusionOk="0" h="29044" w="24509">
                  <a:moveTo>
                    <a:pt x="6088"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6" name="Google Shape;3506;p32"/>
            <p:cNvSpPr/>
            <p:nvPr/>
          </p:nvSpPr>
          <p:spPr>
            <a:xfrm>
              <a:off x="4241650" y="5061100"/>
              <a:ext cx="134300" cy="525200"/>
            </a:xfrm>
            <a:custGeom>
              <a:rect b="b" l="l" r="r" t="t"/>
              <a:pathLst>
                <a:path extrusionOk="0" h="21008" w="5372">
                  <a:moveTo>
                    <a:pt x="0" y="1"/>
                  </a:moveTo>
                  <a:lnTo>
                    <a:pt x="0" y="21007"/>
                  </a:lnTo>
                  <a:lnTo>
                    <a:pt x="5371" y="21007"/>
                  </a:lnTo>
                  <a:lnTo>
                    <a:pt x="1492" y="1154"/>
                  </a:lnTo>
                  <a:cubicBezTo>
                    <a:pt x="1209" y="1303"/>
                    <a:pt x="996" y="1390"/>
                    <a:pt x="824" y="1390"/>
                  </a:cubicBezTo>
                  <a:cubicBezTo>
                    <a:pt x="465" y="1390"/>
                    <a:pt x="283"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7" name="Google Shape;3507;p32"/>
            <p:cNvSpPr/>
            <p:nvPr/>
          </p:nvSpPr>
          <p:spPr>
            <a:xfrm>
              <a:off x="4278950" y="4899475"/>
              <a:ext cx="612225" cy="687325"/>
            </a:xfrm>
            <a:custGeom>
              <a:rect b="b" l="l" r="r" t="t"/>
              <a:pathLst>
                <a:path extrusionOk="0" h="27493" w="24489">
                  <a:moveTo>
                    <a:pt x="22479" y="1"/>
                  </a:moveTo>
                  <a:cubicBezTo>
                    <a:pt x="20012" y="1831"/>
                    <a:pt x="17267" y="3243"/>
                    <a:pt x="14323" y="4138"/>
                  </a:cubicBezTo>
                  <a:cubicBezTo>
                    <a:pt x="9628" y="5571"/>
                    <a:pt x="4456" y="5690"/>
                    <a:pt x="0" y="7659"/>
                  </a:cubicBezTo>
                  <a:lnTo>
                    <a:pt x="0" y="27492"/>
                  </a:lnTo>
                  <a:lnTo>
                    <a:pt x="24488" y="27492"/>
                  </a:lnTo>
                  <a:lnTo>
                    <a:pt x="24488" y="4516"/>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8" name="Google Shape;3508;p32"/>
            <p:cNvSpPr/>
            <p:nvPr/>
          </p:nvSpPr>
          <p:spPr>
            <a:xfrm>
              <a:off x="4278950" y="4860200"/>
              <a:ext cx="612225" cy="726100"/>
            </a:xfrm>
            <a:custGeom>
              <a:rect b="b" l="l" r="r" t="t"/>
              <a:pathLst>
                <a:path extrusionOk="0" h="29044" w="24489">
                  <a:moveTo>
                    <a:pt x="6087" y="0"/>
                  </a:moveTo>
                  <a:cubicBezTo>
                    <a:pt x="2746" y="0"/>
                    <a:pt x="0" y="2725"/>
                    <a:pt x="0" y="6087"/>
                  </a:cubicBezTo>
                  <a:lnTo>
                    <a:pt x="0" y="29043"/>
                  </a:lnTo>
                  <a:lnTo>
                    <a:pt x="219" y="29043"/>
                  </a:lnTo>
                  <a:lnTo>
                    <a:pt x="219" y="6207"/>
                  </a:lnTo>
                  <a:cubicBezTo>
                    <a:pt x="219" y="2884"/>
                    <a:pt x="2905" y="179"/>
                    <a:pt x="6247" y="179"/>
                  </a:cubicBezTo>
                  <a:lnTo>
                    <a:pt x="18481" y="179"/>
                  </a:lnTo>
                  <a:cubicBezTo>
                    <a:pt x="21783" y="179"/>
                    <a:pt x="24488" y="2884"/>
                    <a:pt x="24488" y="6207"/>
                  </a:cubicBez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09" name="Google Shape;3509;p32"/>
            <p:cNvSpPr/>
            <p:nvPr/>
          </p:nvSpPr>
          <p:spPr>
            <a:xfrm>
              <a:off x="810650" y="5031275"/>
              <a:ext cx="650525" cy="553025"/>
            </a:xfrm>
            <a:custGeom>
              <a:rect b="b" l="l" r="r" t="t"/>
              <a:pathLst>
                <a:path extrusionOk="0" h="22121" w="26021">
                  <a:moveTo>
                    <a:pt x="6466" y="0"/>
                  </a:moveTo>
                  <a:cubicBezTo>
                    <a:pt x="2885" y="0"/>
                    <a:pt x="1" y="2904"/>
                    <a:pt x="1" y="6465"/>
                  </a:cubicBezTo>
                  <a:lnTo>
                    <a:pt x="1" y="22121"/>
                  </a:lnTo>
                  <a:lnTo>
                    <a:pt x="26020" y="22121"/>
                  </a:lnTo>
                  <a:lnTo>
                    <a:pt x="26020" y="6465"/>
                  </a:lnTo>
                  <a:cubicBezTo>
                    <a:pt x="26020" y="2885"/>
                    <a:pt x="23116" y="0"/>
                    <a:pt x="1955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0" name="Google Shape;3510;p32"/>
            <p:cNvSpPr/>
            <p:nvPr/>
          </p:nvSpPr>
          <p:spPr>
            <a:xfrm>
              <a:off x="810650" y="5063600"/>
              <a:ext cx="613225" cy="520700"/>
            </a:xfrm>
            <a:custGeom>
              <a:rect b="b" l="l" r="r" t="t"/>
              <a:pathLst>
                <a:path extrusionOk="0" h="20828" w="24529">
                  <a:moveTo>
                    <a:pt x="6088" y="0"/>
                  </a:moveTo>
                  <a:cubicBezTo>
                    <a:pt x="2746" y="0"/>
                    <a:pt x="1" y="2725"/>
                    <a:pt x="1" y="6087"/>
                  </a:cubicBezTo>
                  <a:lnTo>
                    <a:pt x="1"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1" name="Google Shape;3511;p32"/>
            <p:cNvSpPr/>
            <p:nvPr/>
          </p:nvSpPr>
          <p:spPr>
            <a:xfrm>
              <a:off x="1325875" y="5265000"/>
              <a:ext cx="135300" cy="319300"/>
            </a:xfrm>
            <a:custGeom>
              <a:rect b="b" l="l" r="r" t="t"/>
              <a:pathLst>
                <a:path extrusionOk="0" h="12772" w="5412">
                  <a:moveTo>
                    <a:pt x="5411" y="1"/>
                  </a:moveTo>
                  <a:cubicBezTo>
                    <a:pt x="5116" y="1009"/>
                    <a:pt x="4929" y="1390"/>
                    <a:pt x="4575" y="1390"/>
                  </a:cubicBezTo>
                  <a:cubicBezTo>
                    <a:pt x="4405" y="1390"/>
                    <a:pt x="4197" y="1303"/>
                    <a:pt x="3919" y="1154"/>
                  </a:cubicBezTo>
                  <a:lnTo>
                    <a:pt x="1" y="12772"/>
                  </a:lnTo>
                  <a:lnTo>
                    <a:pt x="5411" y="12772"/>
                  </a:lnTo>
                  <a:lnTo>
                    <a:pt x="541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2" name="Google Shape;3512;p32"/>
            <p:cNvSpPr/>
            <p:nvPr/>
          </p:nvSpPr>
          <p:spPr>
            <a:xfrm>
              <a:off x="810650" y="5138200"/>
              <a:ext cx="612225" cy="481425"/>
            </a:xfrm>
            <a:custGeom>
              <a:rect b="b" l="l" r="r" t="t"/>
              <a:pathLst>
                <a:path extrusionOk="0" h="19257" w="24489">
                  <a:moveTo>
                    <a:pt x="2010" y="0"/>
                  </a:moveTo>
                  <a:cubicBezTo>
                    <a:pt x="777" y="1114"/>
                    <a:pt x="1" y="2705"/>
                    <a:pt x="1" y="4516"/>
                  </a:cubicBezTo>
                  <a:lnTo>
                    <a:pt x="1" y="19256"/>
                  </a:lnTo>
                  <a:lnTo>
                    <a:pt x="24489" y="19256"/>
                  </a:lnTo>
                  <a:lnTo>
                    <a:pt x="24489" y="7659"/>
                  </a:lnTo>
                  <a:cubicBezTo>
                    <a:pt x="20053" y="5689"/>
                    <a:pt x="14880" y="5570"/>
                    <a:pt x="10166" y="4138"/>
                  </a:cubicBezTo>
                  <a:cubicBezTo>
                    <a:pt x="7242" y="3243"/>
                    <a:pt x="4477" y="183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3" name="Google Shape;3513;p32"/>
            <p:cNvSpPr/>
            <p:nvPr/>
          </p:nvSpPr>
          <p:spPr>
            <a:xfrm>
              <a:off x="811150" y="5063600"/>
              <a:ext cx="612725" cy="520700"/>
            </a:xfrm>
            <a:custGeom>
              <a:rect b="b" l="l" r="r" t="t"/>
              <a:pathLst>
                <a:path extrusionOk="0" h="20828" w="24509">
                  <a:moveTo>
                    <a:pt x="6068" y="0"/>
                  </a:moveTo>
                  <a:cubicBezTo>
                    <a:pt x="2726" y="0"/>
                    <a:pt x="1" y="2725"/>
                    <a:pt x="1" y="6087"/>
                  </a:cubicBezTo>
                  <a:lnTo>
                    <a:pt x="1" y="6207"/>
                  </a:lnTo>
                  <a:cubicBezTo>
                    <a:pt x="1" y="2885"/>
                    <a:pt x="2726" y="159"/>
                    <a:pt x="6028" y="159"/>
                  </a:cubicBezTo>
                  <a:lnTo>
                    <a:pt x="18262" y="159"/>
                  </a:lnTo>
                  <a:cubicBezTo>
                    <a:pt x="21584" y="159"/>
                    <a:pt x="24270" y="2885"/>
                    <a:pt x="24270" y="6207"/>
                  </a:cubicBezTo>
                  <a:lnTo>
                    <a:pt x="24270" y="20828"/>
                  </a:lnTo>
                  <a:lnTo>
                    <a:pt x="24508" y="20828"/>
                  </a:lnTo>
                  <a:lnTo>
                    <a:pt x="24508" y="6087"/>
                  </a:lnTo>
                  <a:cubicBezTo>
                    <a:pt x="24469" y="2725"/>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4" name="Google Shape;3514;p32"/>
            <p:cNvSpPr/>
            <p:nvPr/>
          </p:nvSpPr>
          <p:spPr>
            <a:xfrm>
              <a:off x="1573050" y="5031275"/>
              <a:ext cx="650000" cy="553025"/>
            </a:xfrm>
            <a:custGeom>
              <a:rect b="b" l="l" r="r" t="t"/>
              <a:pathLst>
                <a:path extrusionOk="0" h="22121" w="26000">
                  <a:moveTo>
                    <a:pt x="6465" y="0"/>
                  </a:moveTo>
                  <a:cubicBezTo>
                    <a:pt x="2885" y="0"/>
                    <a:pt x="0" y="2904"/>
                    <a:pt x="0" y="6465"/>
                  </a:cubicBezTo>
                  <a:lnTo>
                    <a:pt x="0" y="22121"/>
                  </a:lnTo>
                  <a:lnTo>
                    <a:pt x="26000" y="2212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5" name="Google Shape;3515;p32"/>
            <p:cNvSpPr/>
            <p:nvPr/>
          </p:nvSpPr>
          <p:spPr>
            <a:xfrm>
              <a:off x="1573550" y="5063600"/>
              <a:ext cx="613200" cy="520700"/>
            </a:xfrm>
            <a:custGeom>
              <a:rect b="b" l="l" r="r" t="t"/>
              <a:pathLst>
                <a:path extrusionOk="0" h="20828" w="24528">
                  <a:moveTo>
                    <a:pt x="6087" y="0"/>
                  </a:moveTo>
                  <a:cubicBezTo>
                    <a:pt x="2725" y="0"/>
                    <a:pt x="0" y="2725"/>
                    <a:pt x="0" y="6087"/>
                  </a:cubicBezTo>
                  <a:lnTo>
                    <a:pt x="0"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6" name="Google Shape;3516;p32"/>
            <p:cNvSpPr/>
            <p:nvPr/>
          </p:nvSpPr>
          <p:spPr>
            <a:xfrm>
              <a:off x="2088750" y="5265000"/>
              <a:ext cx="134300" cy="319300"/>
            </a:xfrm>
            <a:custGeom>
              <a:rect b="b" l="l" r="r" t="t"/>
              <a:pathLst>
                <a:path extrusionOk="0" h="12772" w="5372">
                  <a:moveTo>
                    <a:pt x="5372" y="1"/>
                  </a:moveTo>
                  <a:cubicBezTo>
                    <a:pt x="5090" y="1009"/>
                    <a:pt x="4907" y="1390"/>
                    <a:pt x="4548" y="1390"/>
                  </a:cubicBezTo>
                  <a:cubicBezTo>
                    <a:pt x="4376" y="1390"/>
                    <a:pt x="4164" y="1303"/>
                    <a:pt x="3880" y="1154"/>
                  </a:cubicBezTo>
                  <a:lnTo>
                    <a:pt x="1" y="12772"/>
                  </a:lnTo>
                  <a:lnTo>
                    <a:pt x="5372" y="1277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7" name="Google Shape;3517;p32"/>
            <p:cNvSpPr/>
            <p:nvPr/>
          </p:nvSpPr>
          <p:spPr>
            <a:xfrm>
              <a:off x="1573550" y="5102375"/>
              <a:ext cx="612200" cy="481925"/>
            </a:xfrm>
            <a:custGeom>
              <a:rect b="b" l="l" r="r" t="t"/>
              <a:pathLst>
                <a:path extrusionOk="0" h="19277" w="24488">
                  <a:moveTo>
                    <a:pt x="2009" y="1"/>
                  </a:moveTo>
                  <a:cubicBezTo>
                    <a:pt x="776" y="1115"/>
                    <a:pt x="0" y="2706"/>
                    <a:pt x="0" y="4536"/>
                  </a:cubicBezTo>
                  <a:lnTo>
                    <a:pt x="0" y="19277"/>
                  </a:lnTo>
                  <a:lnTo>
                    <a:pt x="24488" y="19277"/>
                  </a:lnTo>
                  <a:lnTo>
                    <a:pt x="24488" y="7659"/>
                  </a:lnTo>
                  <a:cubicBezTo>
                    <a:pt x="20032" y="5710"/>
                    <a:pt x="14860" y="5571"/>
                    <a:pt x="10165" y="4158"/>
                  </a:cubicBezTo>
                  <a:cubicBezTo>
                    <a:pt x="7241" y="3263"/>
                    <a:pt x="4476" y="185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8" name="Google Shape;3518;p32"/>
            <p:cNvSpPr/>
            <p:nvPr/>
          </p:nvSpPr>
          <p:spPr>
            <a:xfrm>
              <a:off x="1573550" y="5063600"/>
              <a:ext cx="612200" cy="520700"/>
            </a:xfrm>
            <a:custGeom>
              <a:rect b="b" l="l" r="r" t="t"/>
              <a:pathLst>
                <a:path extrusionOk="0" h="20828" w="24488">
                  <a:moveTo>
                    <a:pt x="6067" y="0"/>
                  </a:moveTo>
                  <a:cubicBezTo>
                    <a:pt x="2706" y="0"/>
                    <a:pt x="0" y="2725"/>
                    <a:pt x="0" y="6087"/>
                  </a:cubicBezTo>
                  <a:lnTo>
                    <a:pt x="0" y="6207"/>
                  </a:lnTo>
                  <a:cubicBezTo>
                    <a:pt x="0" y="2885"/>
                    <a:pt x="2706" y="159"/>
                    <a:pt x="6008" y="159"/>
                  </a:cubicBezTo>
                  <a:lnTo>
                    <a:pt x="18262" y="159"/>
                  </a:lnTo>
                  <a:cubicBezTo>
                    <a:pt x="21584" y="159"/>
                    <a:pt x="24269" y="2885"/>
                    <a:pt x="24269" y="6207"/>
                  </a:cubicBezTo>
                  <a:lnTo>
                    <a:pt x="24269" y="20828"/>
                  </a:lnTo>
                  <a:lnTo>
                    <a:pt x="24488" y="20828"/>
                  </a:lnTo>
                  <a:lnTo>
                    <a:pt x="24488" y="6087"/>
                  </a:lnTo>
                  <a:cubicBezTo>
                    <a:pt x="2448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19" name="Google Shape;3519;p32"/>
            <p:cNvSpPr/>
            <p:nvPr/>
          </p:nvSpPr>
          <p:spPr>
            <a:xfrm>
              <a:off x="2335925" y="5031275"/>
              <a:ext cx="650025" cy="553025"/>
            </a:xfrm>
            <a:custGeom>
              <a:rect b="b" l="l" r="r" t="t"/>
              <a:pathLst>
                <a:path extrusionOk="0" h="22121" w="26001">
                  <a:moveTo>
                    <a:pt x="6466" y="0"/>
                  </a:moveTo>
                  <a:cubicBezTo>
                    <a:pt x="2885" y="0"/>
                    <a:pt x="1" y="2904"/>
                    <a:pt x="1" y="6465"/>
                  </a:cubicBezTo>
                  <a:lnTo>
                    <a:pt x="1" y="22121"/>
                  </a:lnTo>
                  <a:lnTo>
                    <a:pt x="26000" y="2212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0" name="Google Shape;3520;p32"/>
            <p:cNvSpPr/>
            <p:nvPr/>
          </p:nvSpPr>
          <p:spPr>
            <a:xfrm>
              <a:off x="2335925" y="5063600"/>
              <a:ext cx="612725" cy="520700"/>
            </a:xfrm>
            <a:custGeom>
              <a:rect b="b" l="l" r="r" t="t"/>
              <a:pathLst>
                <a:path extrusionOk="0" h="20828" w="24509">
                  <a:moveTo>
                    <a:pt x="6088" y="0"/>
                  </a:moveTo>
                  <a:cubicBezTo>
                    <a:pt x="2726" y="0"/>
                    <a:pt x="1" y="2725"/>
                    <a:pt x="1" y="6087"/>
                  </a:cubicBezTo>
                  <a:lnTo>
                    <a:pt x="1" y="20828"/>
                  </a:lnTo>
                  <a:lnTo>
                    <a:pt x="24508" y="20828"/>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1" name="Google Shape;3521;p32"/>
            <p:cNvSpPr/>
            <p:nvPr/>
          </p:nvSpPr>
          <p:spPr>
            <a:xfrm>
              <a:off x="2851150" y="5265000"/>
              <a:ext cx="134800" cy="319300"/>
            </a:xfrm>
            <a:custGeom>
              <a:rect b="b" l="l" r="r" t="t"/>
              <a:pathLst>
                <a:path extrusionOk="0" h="12772" w="5392">
                  <a:moveTo>
                    <a:pt x="5391" y="1"/>
                  </a:moveTo>
                  <a:cubicBezTo>
                    <a:pt x="5109" y="1009"/>
                    <a:pt x="4927" y="1390"/>
                    <a:pt x="4568" y="1390"/>
                  </a:cubicBezTo>
                  <a:cubicBezTo>
                    <a:pt x="4396" y="1390"/>
                    <a:pt x="4183" y="1303"/>
                    <a:pt x="3899" y="1154"/>
                  </a:cubicBezTo>
                  <a:lnTo>
                    <a:pt x="0" y="12772"/>
                  </a:lnTo>
                  <a:lnTo>
                    <a:pt x="5391" y="12772"/>
                  </a:lnTo>
                  <a:lnTo>
                    <a:pt x="539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2" name="Google Shape;3522;p32"/>
            <p:cNvSpPr/>
            <p:nvPr/>
          </p:nvSpPr>
          <p:spPr>
            <a:xfrm>
              <a:off x="2335925" y="5102375"/>
              <a:ext cx="612225" cy="481925"/>
            </a:xfrm>
            <a:custGeom>
              <a:rect b="b" l="l" r="r" t="t"/>
              <a:pathLst>
                <a:path extrusionOk="0" h="19277" w="24489">
                  <a:moveTo>
                    <a:pt x="2010" y="1"/>
                  </a:moveTo>
                  <a:cubicBezTo>
                    <a:pt x="757" y="1115"/>
                    <a:pt x="1" y="2706"/>
                    <a:pt x="1" y="4536"/>
                  </a:cubicBezTo>
                  <a:lnTo>
                    <a:pt x="1" y="19277"/>
                  </a:lnTo>
                  <a:lnTo>
                    <a:pt x="24488" y="19277"/>
                  </a:lnTo>
                  <a:lnTo>
                    <a:pt x="24488" y="7659"/>
                  </a:lnTo>
                  <a:cubicBezTo>
                    <a:pt x="20033" y="5710"/>
                    <a:pt x="14860" y="5571"/>
                    <a:pt x="10166" y="4158"/>
                  </a:cubicBezTo>
                  <a:cubicBezTo>
                    <a:pt x="7222" y="3263"/>
                    <a:pt x="4476" y="185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3" name="Google Shape;3523;p32"/>
            <p:cNvSpPr/>
            <p:nvPr/>
          </p:nvSpPr>
          <p:spPr>
            <a:xfrm>
              <a:off x="2335925" y="5063600"/>
              <a:ext cx="612225" cy="520700"/>
            </a:xfrm>
            <a:custGeom>
              <a:rect b="b" l="l" r="r" t="t"/>
              <a:pathLst>
                <a:path extrusionOk="0" h="20828" w="24489">
                  <a:moveTo>
                    <a:pt x="6068" y="0"/>
                  </a:moveTo>
                  <a:cubicBezTo>
                    <a:pt x="2706" y="0"/>
                    <a:pt x="1" y="2725"/>
                    <a:pt x="1" y="6087"/>
                  </a:cubicBezTo>
                  <a:lnTo>
                    <a:pt x="1" y="6207"/>
                  </a:lnTo>
                  <a:cubicBezTo>
                    <a:pt x="1" y="2885"/>
                    <a:pt x="2706" y="159"/>
                    <a:pt x="6008" y="159"/>
                  </a:cubicBezTo>
                  <a:lnTo>
                    <a:pt x="18242" y="159"/>
                  </a:lnTo>
                  <a:cubicBezTo>
                    <a:pt x="21584" y="159"/>
                    <a:pt x="24270" y="2885"/>
                    <a:pt x="24270" y="6207"/>
                  </a:cubicBezTo>
                  <a:lnTo>
                    <a:pt x="24270" y="20828"/>
                  </a:lnTo>
                  <a:lnTo>
                    <a:pt x="24488" y="20828"/>
                  </a:ln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4" name="Google Shape;3524;p32"/>
            <p:cNvSpPr/>
            <p:nvPr/>
          </p:nvSpPr>
          <p:spPr>
            <a:xfrm>
              <a:off x="3097825" y="5031275"/>
              <a:ext cx="650500" cy="553025"/>
            </a:xfrm>
            <a:custGeom>
              <a:rect b="b" l="l" r="r" t="t"/>
              <a:pathLst>
                <a:path extrusionOk="0" h="22121" w="26020">
                  <a:moveTo>
                    <a:pt x="6465" y="0"/>
                  </a:moveTo>
                  <a:cubicBezTo>
                    <a:pt x="2885" y="0"/>
                    <a:pt x="0" y="2904"/>
                    <a:pt x="0" y="6465"/>
                  </a:cubicBezTo>
                  <a:lnTo>
                    <a:pt x="0" y="22121"/>
                  </a:lnTo>
                  <a:lnTo>
                    <a:pt x="26020" y="22121"/>
                  </a:lnTo>
                  <a:lnTo>
                    <a:pt x="26020" y="6465"/>
                  </a:lnTo>
                  <a:cubicBezTo>
                    <a:pt x="26020" y="2885"/>
                    <a:pt x="2309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5" name="Google Shape;3525;p32"/>
            <p:cNvSpPr/>
            <p:nvPr/>
          </p:nvSpPr>
          <p:spPr>
            <a:xfrm>
              <a:off x="3097825" y="5063600"/>
              <a:ext cx="613200" cy="520700"/>
            </a:xfrm>
            <a:custGeom>
              <a:rect b="b" l="l" r="r" t="t"/>
              <a:pathLst>
                <a:path extrusionOk="0" h="20828" w="24528">
                  <a:moveTo>
                    <a:pt x="6087" y="0"/>
                  </a:moveTo>
                  <a:cubicBezTo>
                    <a:pt x="2745" y="0"/>
                    <a:pt x="0" y="2725"/>
                    <a:pt x="0" y="6087"/>
                  </a:cubicBezTo>
                  <a:lnTo>
                    <a:pt x="0"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6" name="Google Shape;3526;p32"/>
            <p:cNvSpPr/>
            <p:nvPr/>
          </p:nvSpPr>
          <p:spPr>
            <a:xfrm>
              <a:off x="3614025" y="5265000"/>
              <a:ext cx="134300" cy="319300"/>
            </a:xfrm>
            <a:custGeom>
              <a:rect b="b" l="l" r="r" t="t"/>
              <a:pathLst>
                <a:path extrusionOk="0" h="12772" w="5372">
                  <a:moveTo>
                    <a:pt x="5372" y="1"/>
                  </a:moveTo>
                  <a:cubicBezTo>
                    <a:pt x="5076" y="1009"/>
                    <a:pt x="4889" y="1390"/>
                    <a:pt x="4535" y="1390"/>
                  </a:cubicBezTo>
                  <a:cubicBezTo>
                    <a:pt x="4365" y="1390"/>
                    <a:pt x="4157" y="1303"/>
                    <a:pt x="3880" y="1154"/>
                  </a:cubicBezTo>
                  <a:lnTo>
                    <a:pt x="1" y="12772"/>
                  </a:lnTo>
                  <a:lnTo>
                    <a:pt x="5372" y="1277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7" name="Google Shape;3527;p32"/>
            <p:cNvSpPr/>
            <p:nvPr/>
          </p:nvSpPr>
          <p:spPr>
            <a:xfrm>
              <a:off x="3098325" y="5102375"/>
              <a:ext cx="612700" cy="481925"/>
            </a:xfrm>
            <a:custGeom>
              <a:rect b="b" l="l" r="r" t="t"/>
              <a:pathLst>
                <a:path extrusionOk="0" h="19277" w="24508">
                  <a:moveTo>
                    <a:pt x="2029" y="1"/>
                  </a:moveTo>
                  <a:cubicBezTo>
                    <a:pt x="776" y="1115"/>
                    <a:pt x="0" y="2706"/>
                    <a:pt x="0" y="4536"/>
                  </a:cubicBezTo>
                  <a:lnTo>
                    <a:pt x="0" y="19277"/>
                  </a:lnTo>
                  <a:lnTo>
                    <a:pt x="24508" y="19277"/>
                  </a:lnTo>
                  <a:lnTo>
                    <a:pt x="24508" y="7659"/>
                  </a:lnTo>
                  <a:cubicBezTo>
                    <a:pt x="20052" y="5710"/>
                    <a:pt x="14880" y="5571"/>
                    <a:pt x="10185" y="4158"/>
                  </a:cubicBezTo>
                  <a:cubicBezTo>
                    <a:pt x="7241" y="3263"/>
                    <a:pt x="4476" y="1851"/>
                    <a:pt x="202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8" name="Google Shape;3528;p32"/>
            <p:cNvSpPr/>
            <p:nvPr/>
          </p:nvSpPr>
          <p:spPr>
            <a:xfrm>
              <a:off x="3098325" y="5063600"/>
              <a:ext cx="612700" cy="520700"/>
            </a:xfrm>
            <a:custGeom>
              <a:rect b="b" l="l" r="r" t="t"/>
              <a:pathLst>
                <a:path extrusionOk="0" h="20828" w="24508">
                  <a:moveTo>
                    <a:pt x="6067" y="0"/>
                  </a:moveTo>
                  <a:cubicBezTo>
                    <a:pt x="2725" y="0"/>
                    <a:pt x="0" y="2725"/>
                    <a:pt x="0" y="6087"/>
                  </a:cubicBezTo>
                  <a:lnTo>
                    <a:pt x="0" y="6207"/>
                  </a:lnTo>
                  <a:cubicBezTo>
                    <a:pt x="0" y="2885"/>
                    <a:pt x="2725" y="159"/>
                    <a:pt x="6028" y="159"/>
                  </a:cubicBezTo>
                  <a:lnTo>
                    <a:pt x="18262" y="159"/>
                  </a:lnTo>
                  <a:cubicBezTo>
                    <a:pt x="21584" y="159"/>
                    <a:pt x="24269" y="2885"/>
                    <a:pt x="24269" y="6207"/>
                  </a:cubicBezTo>
                  <a:lnTo>
                    <a:pt x="24269" y="20828"/>
                  </a:lnTo>
                  <a:lnTo>
                    <a:pt x="24488" y="20828"/>
                  </a:lnTo>
                  <a:lnTo>
                    <a:pt x="24488" y="6087"/>
                  </a:lnTo>
                  <a:cubicBezTo>
                    <a:pt x="2450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29" name="Google Shape;3529;p32"/>
            <p:cNvSpPr/>
            <p:nvPr/>
          </p:nvSpPr>
          <p:spPr>
            <a:xfrm>
              <a:off x="6147875" y="5031275"/>
              <a:ext cx="650000" cy="553025"/>
            </a:xfrm>
            <a:custGeom>
              <a:rect b="b" l="l" r="r" t="t"/>
              <a:pathLst>
                <a:path extrusionOk="0" h="22121" w="26000">
                  <a:moveTo>
                    <a:pt x="6465" y="0"/>
                  </a:moveTo>
                  <a:cubicBezTo>
                    <a:pt x="2904" y="0"/>
                    <a:pt x="0" y="2885"/>
                    <a:pt x="0" y="6465"/>
                  </a:cubicBezTo>
                  <a:lnTo>
                    <a:pt x="0" y="22121"/>
                  </a:lnTo>
                  <a:lnTo>
                    <a:pt x="26000" y="22121"/>
                  </a:lnTo>
                  <a:lnTo>
                    <a:pt x="26000" y="6465"/>
                  </a:lnTo>
                  <a:cubicBezTo>
                    <a:pt x="26000" y="2904"/>
                    <a:pt x="23115" y="0"/>
                    <a:pt x="1953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0" name="Google Shape;3530;p32"/>
            <p:cNvSpPr/>
            <p:nvPr/>
          </p:nvSpPr>
          <p:spPr>
            <a:xfrm>
              <a:off x="6184175" y="5063600"/>
              <a:ext cx="613200" cy="520700"/>
            </a:xfrm>
            <a:custGeom>
              <a:rect b="b" l="l" r="r" t="t"/>
              <a:pathLst>
                <a:path extrusionOk="0" h="20828" w="24528">
                  <a:moveTo>
                    <a:pt x="6107" y="0"/>
                  </a:moveTo>
                  <a:cubicBezTo>
                    <a:pt x="2745" y="0"/>
                    <a:pt x="0" y="2725"/>
                    <a:pt x="0" y="6087"/>
                  </a:cubicBezTo>
                  <a:lnTo>
                    <a:pt x="0" y="20828"/>
                  </a:lnTo>
                  <a:lnTo>
                    <a:pt x="24528" y="20828"/>
                  </a:lnTo>
                  <a:lnTo>
                    <a:pt x="24528" y="6087"/>
                  </a:lnTo>
                  <a:cubicBezTo>
                    <a:pt x="24528"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1" name="Google Shape;3531;p32"/>
            <p:cNvSpPr/>
            <p:nvPr/>
          </p:nvSpPr>
          <p:spPr>
            <a:xfrm>
              <a:off x="6147875" y="5265000"/>
              <a:ext cx="134300" cy="319300"/>
            </a:xfrm>
            <a:custGeom>
              <a:rect b="b" l="l" r="r" t="t"/>
              <a:pathLst>
                <a:path extrusionOk="0" h="12772" w="5372">
                  <a:moveTo>
                    <a:pt x="0" y="1"/>
                  </a:moveTo>
                  <a:lnTo>
                    <a:pt x="0" y="12772"/>
                  </a:lnTo>
                  <a:lnTo>
                    <a:pt x="5371" y="12772"/>
                  </a:lnTo>
                  <a:lnTo>
                    <a:pt x="1492" y="1154"/>
                  </a:lnTo>
                  <a:cubicBezTo>
                    <a:pt x="1208" y="1303"/>
                    <a:pt x="996" y="1390"/>
                    <a:pt x="824" y="1390"/>
                  </a:cubicBezTo>
                  <a:cubicBezTo>
                    <a:pt x="465" y="1390"/>
                    <a:pt x="282"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2" name="Google Shape;3532;p32"/>
            <p:cNvSpPr/>
            <p:nvPr/>
          </p:nvSpPr>
          <p:spPr>
            <a:xfrm>
              <a:off x="6185150" y="5138200"/>
              <a:ext cx="612225" cy="481425"/>
            </a:xfrm>
            <a:custGeom>
              <a:rect b="b" l="l" r="r" t="t"/>
              <a:pathLst>
                <a:path extrusionOk="0" h="19257" w="24489">
                  <a:moveTo>
                    <a:pt x="22480" y="0"/>
                  </a:moveTo>
                  <a:cubicBezTo>
                    <a:pt x="20013" y="1830"/>
                    <a:pt x="17248" y="3243"/>
                    <a:pt x="14324" y="4138"/>
                  </a:cubicBezTo>
                  <a:cubicBezTo>
                    <a:pt x="9609" y="5570"/>
                    <a:pt x="4437" y="5689"/>
                    <a:pt x="1" y="7659"/>
                  </a:cubicBezTo>
                  <a:lnTo>
                    <a:pt x="1" y="19256"/>
                  </a:lnTo>
                  <a:lnTo>
                    <a:pt x="24489" y="19256"/>
                  </a:lnTo>
                  <a:lnTo>
                    <a:pt x="24489" y="4516"/>
                  </a:lnTo>
                  <a:cubicBezTo>
                    <a:pt x="24489" y="2705"/>
                    <a:pt x="23713" y="1114"/>
                    <a:pt x="2248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3" name="Google Shape;3533;p32"/>
            <p:cNvSpPr/>
            <p:nvPr/>
          </p:nvSpPr>
          <p:spPr>
            <a:xfrm>
              <a:off x="6184675" y="5063600"/>
              <a:ext cx="612700" cy="520700"/>
            </a:xfrm>
            <a:custGeom>
              <a:rect b="b" l="l" r="r" t="t"/>
              <a:pathLst>
                <a:path extrusionOk="0" h="20828" w="24508">
                  <a:moveTo>
                    <a:pt x="6107" y="0"/>
                  </a:moveTo>
                  <a:cubicBezTo>
                    <a:pt x="2745" y="0"/>
                    <a:pt x="20" y="2725"/>
                    <a:pt x="0" y="6087"/>
                  </a:cubicBezTo>
                  <a:lnTo>
                    <a:pt x="0" y="20828"/>
                  </a:lnTo>
                  <a:lnTo>
                    <a:pt x="239" y="20828"/>
                  </a:lnTo>
                  <a:lnTo>
                    <a:pt x="239" y="6207"/>
                  </a:lnTo>
                  <a:cubicBezTo>
                    <a:pt x="239" y="2885"/>
                    <a:pt x="2924" y="159"/>
                    <a:pt x="6246" y="159"/>
                  </a:cubicBezTo>
                  <a:lnTo>
                    <a:pt x="18480" y="159"/>
                  </a:lnTo>
                  <a:cubicBezTo>
                    <a:pt x="21802" y="159"/>
                    <a:pt x="24508" y="2885"/>
                    <a:pt x="24508" y="6207"/>
                  </a:cubicBezTo>
                  <a:lnTo>
                    <a:pt x="24508" y="6087"/>
                  </a:lnTo>
                  <a:cubicBezTo>
                    <a:pt x="24508" y="2725"/>
                    <a:pt x="21802" y="0"/>
                    <a:pt x="1844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4" name="Google Shape;3534;p32"/>
            <p:cNvSpPr/>
            <p:nvPr/>
          </p:nvSpPr>
          <p:spPr>
            <a:xfrm>
              <a:off x="5385475" y="5031275"/>
              <a:ext cx="650525" cy="553025"/>
            </a:xfrm>
            <a:custGeom>
              <a:rect b="b" l="l" r="r" t="t"/>
              <a:pathLst>
                <a:path extrusionOk="0" h="22121" w="26021">
                  <a:moveTo>
                    <a:pt x="6466" y="0"/>
                  </a:moveTo>
                  <a:cubicBezTo>
                    <a:pt x="2905" y="0"/>
                    <a:pt x="1" y="2885"/>
                    <a:pt x="1" y="6465"/>
                  </a:cubicBezTo>
                  <a:lnTo>
                    <a:pt x="1" y="22121"/>
                  </a:lnTo>
                  <a:lnTo>
                    <a:pt x="26020" y="22121"/>
                  </a:lnTo>
                  <a:lnTo>
                    <a:pt x="26020" y="6465"/>
                  </a:lnTo>
                  <a:cubicBezTo>
                    <a:pt x="26020" y="2904"/>
                    <a:pt x="2313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5" name="Google Shape;3535;p32"/>
            <p:cNvSpPr/>
            <p:nvPr/>
          </p:nvSpPr>
          <p:spPr>
            <a:xfrm>
              <a:off x="5422275" y="5063600"/>
              <a:ext cx="612725" cy="520700"/>
            </a:xfrm>
            <a:custGeom>
              <a:rect b="b" l="l" r="r" t="t"/>
              <a:pathLst>
                <a:path extrusionOk="0" h="20828" w="24509">
                  <a:moveTo>
                    <a:pt x="6088" y="0"/>
                  </a:moveTo>
                  <a:cubicBezTo>
                    <a:pt x="2726" y="0"/>
                    <a:pt x="1" y="2725"/>
                    <a:pt x="1" y="6087"/>
                  </a:cubicBezTo>
                  <a:lnTo>
                    <a:pt x="1" y="20828"/>
                  </a:lnTo>
                  <a:lnTo>
                    <a:pt x="24508" y="20828"/>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6" name="Google Shape;3536;p32"/>
            <p:cNvSpPr/>
            <p:nvPr/>
          </p:nvSpPr>
          <p:spPr>
            <a:xfrm>
              <a:off x="5385475" y="5265000"/>
              <a:ext cx="134300" cy="319300"/>
            </a:xfrm>
            <a:custGeom>
              <a:rect b="b" l="l" r="r" t="t"/>
              <a:pathLst>
                <a:path extrusionOk="0" h="12772" w="5372">
                  <a:moveTo>
                    <a:pt x="1" y="1"/>
                  </a:moveTo>
                  <a:lnTo>
                    <a:pt x="1" y="12772"/>
                  </a:lnTo>
                  <a:lnTo>
                    <a:pt x="5372" y="12772"/>
                  </a:lnTo>
                  <a:lnTo>
                    <a:pt x="1492" y="1154"/>
                  </a:lnTo>
                  <a:cubicBezTo>
                    <a:pt x="1209" y="1303"/>
                    <a:pt x="996" y="1390"/>
                    <a:pt x="824" y="1390"/>
                  </a:cubicBezTo>
                  <a:cubicBezTo>
                    <a:pt x="465"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7" name="Google Shape;3537;p32"/>
            <p:cNvSpPr/>
            <p:nvPr/>
          </p:nvSpPr>
          <p:spPr>
            <a:xfrm>
              <a:off x="5422775" y="5102375"/>
              <a:ext cx="612225" cy="481925"/>
            </a:xfrm>
            <a:custGeom>
              <a:rect b="b" l="l" r="r" t="t"/>
              <a:pathLst>
                <a:path extrusionOk="0" h="19277" w="24489">
                  <a:moveTo>
                    <a:pt x="22479" y="1"/>
                  </a:moveTo>
                  <a:cubicBezTo>
                    <a:pt x="20013" y="1851"/>
                    <a:pt x="17267" y="3263"/>
                    <a:pt x="14323" y="4158"/>
                  </a:cubicBezTo>
                  <a:cubicBezTo>
                    <a:pt x="9629" y="5571"/>
                    <a:pt x="4456" y="5710"/>
                    <a:pt x="0" y="7659"/>
                  </a:cubicBezTo>
                  <a:lnTo>
                    <a:pt x="0" y="19277"/>
                  </a:lnTo>
                  <a:lnTo>
                    <a:pt x="24488" y="19277"/>
                  </a:lnTo>
                  <a:lnTo>
                    <a:pt x="24488" y="4536"/>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8" name="Google Shape;3538;p32"/>
            <p:cNvSpPr/>
            <p:nvPr/>
          </p:nvSpPr>
          <p:spPr>
            <a:xfrm>
              <a:off x="5422775" y="5063600"/>
              <a:ext cx="611725" cy="520700"/>
            </a:xfrm>
            <a:custGeom>
              <a:rect b="b" l="l" r="r" t="t"/>
              <a:pathLst>
                <a:path extrusionOk="0" h="20828" w="24469">
                  <a:moveTo>
                    <a:pt x="6068" y="0"/>
                  </a:moveTo>
                  <a:cubicBezTo>
                    <a:pt x="2706" y="0"/>
                    <a:pt x="0" y="2725"/>
                    <a:pt x="0" y="6087"/>
                  </a:cubicBezTo>
                  <a:lnTo>
                    <a:pt x="0" y="20828"/>
                  </a:lnTo>
                  <a:lnTo>
                    <a:pt x="199" y="20828"/>
                  </a:lnTo>
                  <a:lnTo>
                    <a:pt x="199" y="6207"/>
                  </a:lnTo>
                  <a:cubicBezTo>
                    <a:pt x="199" y="2885"/>
                    <a:pt x="2885" y="159"/>
                    <a:pt x="6207" y="159"/>
                  </a:cubicBezTo>
                  <a:lnTo>
                    <a:pt x="18441" y="159"/>
                  </a:lnTo>
                  <a:cubicBezTo>
                    <a:pt x="21763" y="159"/>
                    <a:pt x="24468" y="2885"/>
                    <a:pt x="24468" y="6207"/>
                  </a:cubicBezTo>
                  <a:lnTo>
                    <a:pt x="24468" y="6087"/>
                  </a:lnTo>
                  <a:cubicBezTo>
                    <a:pt x="2446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39" name="Google Shape;3539;p32"/>
            <p:cNvSpPr/>
            <p:nvPr/>
          </p:nvSpPr>
          <p:spPr>
            <a:xfrm>
              <a:off x="4622600" y="5031275"/>
              <a:ext cx="650500" cy="553025"/>
            </a:xfrm>
            <a:custGeom>
              <a:rect b="b" l="l" r="r" t="t"/>
              <a:pathLst>
                <a:path extrusionOk="0" h="22121" w="26020">
                  <a:moveTo>
                    <a:pt x="6465" y="0"/>
                  </a:moveTo>
                  <a:cubicBezTo>
                    <a:pt x="2904" y="0"/>
                    <a:pt x="0" y="2885"/>
                    <a:pt x="0" y="6465"/>
                  </a:cubicBezTo>
                  <a:lnTo>
                    <a:pt x="0" y="22121"/>
                  </a:lnTo>
                  <a:lnTo>
                    <a:pt x="26020" y="22121"/>
                  </a:lnTo>
                  <a:lnTo>
                    <a:pt x="26020" y="6465"/>
                  </a:lnTo>
                  <a:cubicBezTo>
                    <a:pt x="26020" y="2904"/>
                    <a:pt x="23135"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0" name="Google Shape;3540;p32"/>
            <p:cNvSpPr/>
            <p:nvPr/>
          </p:nvSpPr>
          <p:spPr>
            <a:xfrm>
              <a:off x="4659900" y="5063600"/>
              <a:ext cx="613200" cy="520700"/>
            </a:xfrm>
            <a:custGeom>
              <a:rect b="b" l="l" r="r" t="t"/>
              <a:pathLst>
                <a:path extrusionOk="0" h="20828" w="24528">
                  <a:moveTo>
                    <a:pt x="6087" y="0"/>
                  </a:moveTo>
                  <a:cubicBezTo>
                    <a:pt x="2745" y="0"/>
                    <a:pt x="0" y="2725"/>
                    <a:pt x="0" y="6087"/>
                  </a:cubicBezTo>
                  <a:lnTo>
                    <a:pt x="0" y="20828"/>
                  </a:lnTo>
                  <a:lnTo>
                    <a:pt x="24528" y="20828"/>
                  </a:lnTo>
                  <a:lnTo>
                    <a:pt x="24528" y="6087"/>
                  </a:lnTo>
                  <a:cubicBezTo>
                    <a:pt x="24528"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1" name="Google Shape;3541;p32"/>
            <p:cNvSpPr/>
            <p:nvPr/>
          </p:nvSpPr>
          <p:spPr>
            <a:xfrm>
              <a:off x="4622600" y="5265000"/>
              <a:ext cx="134300" cy="319300"/>
            </a:xfrm>
            <a:custGeom>
              <a:rect b="b" l="l" r="r" t="t"/>
              <a:pathLst>
                <a:path extrusionOk="0" h="12772" w="5372">
                  <a:moveTo>
                    <a:pt x="0" y="1"/>
                  </a:moveTo>
                  <a:lnTo>
                    <a:pt x="0" y="12772"/>
                  </a:lnTo>
                  <a:lnTo>
                    <a:pt x="5371" y="12772"/>
                  </a:lnTo>
                  <a:lnTo>
                    <a:pt x="1492" y="1154"/>
                  </a:lnTo>
                  <a:cubicBezTo>
                    <a:pt x="1215" y="1303"/>
                    <a:pt x="1007" y="1390"/>
                    <a:pt x="837" y="1390"/>
                  </a:cubicBezTo>
                  <a:cubicBezTo>
                    <a:pt x="483" y="1390"/>
                    <a:pt x="296"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2" name="Google Shape;3542;p32"/>
            <p:cNvSpPr/>
            <p:nvPr/>
          </p:nvSpPr>
          <p:spPr>
            <a:xfrm>
              <a:off x="4660875" y="5102375"/>
              <a:ext cx="612225" cy="481925"/>
            </a:xfrm>
            <a:custGeom>
              <a:rect b="b" l="l" r="r" t="t"/>
              <a:pathLst>
                <a:path extrusionOk="0" h="19277" w="24489">
                  <a:moveTo>
                    <a:pt x="22460" y="1"/>
                  </a:moveTo>
                  <a:cubicBezTo>
                    <a:pt x="20013" y="1851"/>
                    <a:pt x="17248" y="3263"/>
                    <a:pt x="14324" y="4158"/>
                  </a:cubicBezTo>
                  <a:cubicBezTo>
                    <a:pt x="9609" y="5571"/>
                    <a:pt x="4437" y="5710"/>
                    <a:pt x="1" y="7659"/>
                  </a:cubicBezTo>
                  <a:lnTo>
                    <a:pt x="1" y="19277"/>
                  </a:lnTo>
                  <a:lnTo>
                    <a:pt x="24489" y="19277"/>
                  </a:lnTo>
                  <a:lnTo>
                    <a:pt x="24489" y="4536"/>
                  </a:lnTo>
                  <a:cubicBezTo>
                    <a:pt x="24489" y="2706"/>
                    <a:pt x="23713" y="1115"/>
                    <a:pt x="2246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3" name="Google Shape;3543;p32"/>
            <p:cNvSpPr/>
            <p:nvPr/>
          </p:nvSpPr>
          <p:spPr>
            <a:xfrm>
              <a:off x="4659900" y="5063600"/>
              <a:ext cx="612700" cy="520700"/>
            </a:xfrm>
            <a:custGeom>
              <a:rect b="b" l="l" r="r" t="t"/>
              <a:pathLst>
                <a:path extrusionOk="0" h="20828" w="24508">
                  <a:moveTo>
                    <a:pt x="6107" y="0"/>
                  </a:moveTo>
                  <a:cubicBezTo>
                    <a:pt x="2745" y="0"/>
                    <a:pt x="40" y="2725"/>
                    <a:pt x="0" y="6087"/>
                  </a:cubicBezTo>
                  <a:lnTo>
                    <a:pt x="0" y="20828"/>
                  </a:lnTo>
                  <a:lnTo>
                    <a:pt x="239" y="20828"/>
                  </a:lnTo>
                  <a:lnTo>
                    <a:pt x="239" y="6207"/>
                  </a:lnTo>
                  <a:cubicBezTo>
                    <a:pt x="239" y="2885"/>
                    <a:pt x="2924" y="159"/>
                    <a:pt x="6246" y="159"/>
                  </a:cubicBezTo>
                  <a:lnTo>
                    <a:pt x="18480" y="159"/>
                  </a:lnTo>
                  <a:cubicBezTo>
                    <a:pt x="21783" y="159"/>
                    <a:pt x="24508" y="2885"/>
                    <a:pt x="24508" y="6207"/>
                  </a:cubicBezTo>
                  <a:lnTo>
                    <a:pt x="24508" y="6087"/>
                  </a:lnTo>
                  <a:cubicBezTo>
                    <a:pt x="24508"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4" name="Google Shape;3544;p32"/>
            <p:cNvSpPr/>
            <p:nvPr/>
          </p:nvSpPr>
          <p:spPr>
            <a:xfrm>
              <a:off x="3860700" y="5031275"/>
              <a:ext cx="650025" cy="553025"/>
            </a:xfrm>
            <a:custGeom>
              <a:rect b="b" l="l" r="r" t="t"/>
              <a:pathLst>
                <a:path extrusionOk="0" h="22121" w="26001">
                  <a:moveTo>
                    <a:pt x="6466" y="0"/>
                  </a:moveTo>
                  <a:cubicBezTo>
                    <a:pt x="2905" y="0"/>
                    <a:pt x="1" y="2885"/>
                    <a:pt x="1" y="6465"/>
                  </a:cubicBezTo>
                  <a:lnTo>
                    <a:pt x="1" y="22121"/>
                  </a:lnTo>
                  <a:lnTo>
                    <a:pt x="26000" y="22121"/>
                  </a:lnTo>
                  <a:lnTo>
                    <a:pt x="26000" y="6465"/>
                  </a:lnTo>
                  <a:cubicBezTo>
                    <a:pt x="26000" y="2904"/>
                    <a:pt x="2311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5" name="Google Shape;3545;p32"/>
            <p:cNvSpPr/>
            <p:nvPr/>
          </p:nvSpPr>
          <p:spPr>
            <a:xfrm>
              <a:off x="3897000" y="5063600"/>
              <a:ext cx="613225" cy="520700"/>
            </a:xfrm>
            <a:custGeom>
              <a:rect b="b" l="l" r="r" t="t"/>
              <a:pathLst>
                <a:path extrusionOk="0" h="20828" w="24529">
                  <a:moveTo>
                    <a:pt x="6108" y="0"/>
                  </a:moveTo>
                  <a:cubicBezTo>
                    <a:pt x="2746" y="0"/>
                    <a:pt x="1" y="2725"/>
                    <a:pt x="1" y="6087"/>
                  </a:cubicBezTo>
                  <a:lnTo>
                    <a:pt x="1" y="20828"/>
                  </a:lnTo>
                  <a:lnTo>
                    <a:pt x="24528" y="20828"/>
                  </a:lnTo>
                  <a:lnTo>
                    <a:pt x="24528" y="6087"/>
                  </a:lnTo>
                  <a:cubicBezTo>
                    <a:pt x="24528" y="2725"/>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6" name="Google Shape;3546;p32"/>
            <p:cNvSpPr/>
            <p:nvPr/>
          </p:nvSpPr>
          <p:spPr>
            <a:xfrm>
              <a:off x="3860700" y="5265000"/>
              <a:ext cx="134300" cy="319300"/>
            </a:xfrm>
            <a:custGeom>
              <a:rect b="b" l="l" r="r" t="t"/>
              <a:pathLst>
                <a:path extrusionOk="0" h="12772" w="5372">
                  <a:moveTo>
                    <a:pt x="1" y="1"/>
                  </a:moveTo>
                  <a:lnTo>
                    <a:pt x="1" y="12772"/>
                  </a:lnTo>
                  <a:lnTo>
                    <a:pt x="5372" y="12772"/>
                  </a:lnTo>
                  <a:lnTo>
                    <a:pt x="1493" y="1154"/>
                  </a:lnTo>
                  <a:cubicBezTo>
                    <a:pt x="1209" y="1303"/>
                    <a:pt x="996" y="1390"/>
                    <a:pt x="824" y="1390"/>
                  </a:cubicBezTo>
                  <a:cubicBezTo>
                    <a:pt x="465"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7" name="Google Shape;3547;p32"/>
            <p:cNvSpPr/>
            <p:nvPr/>
          </p:nvSpPr>
          <p:spPr>
            <a:xfrm>
              <a:off x="3898000" y="5102375"/>
              <a:ext cx="612225" cy="481925"/>
            </a:xfrm>
            <a:custGeom>
              <a:rect b="b" l="l" r="r" t="t"/>
              <a:pathLst>
                <a:path extrusionOk="0" h="19277" w="24489">
                  <a:moveTo>
                    <a:pt x="22479" y="1"/>
                  </a:moveTo>
                  <a:cubicBezTo>
                    <a:pt x="20013" y="1851"/>
                    <a:pt x="17247" y="3263"/>
                    <a:pt x="14323" y="4158"/>
                  </a:cubicBezTo>
                  <a:cubicBezTo>
                    <a:pt x="9629" y="5571"/>
                    <a:pt x="4456" y="5710"/>
                    <a:pt x="1" y="7659"/>
                  </a:cubicBezTo>
                  <a:lnTo>
                    <a:pt x="1" y="19277"/>
                  </a:lnTo>
                  <a:lnTo>
                    <a:pt x="24488" y="19277"/>
                  </a:lnTo>
                  <a:lnTo>
                    <a:pt x="24488" y="4536"/>
                  </a:lnTo>
                  <a:cubicBezTo>
                    <a:pt x="24488"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48" name="Google Shape;3548;p32"/>
            <p:cNvSpPr/>
            <p:nvPr/>
          </p:nvSpPr>
          <p:spPr>
            <a:xfrm>
              <a:off x="3898000" y="5063600"/>
              <a:ext cx="612225" cy="520700"/>
            </a:xfrm>
            <a:custGeom>
              <a:rect b="b" l="l" r="r" t="t"/>
              <a:pathLst>
                <a:path extrusionOk="0" h="20828" w="24489">
                  <a:moveTo>
                    <a:pt x="6088" y="0"/>
                  </a:moveTo>
                  <a:cubicBezTo>
                    <a:pt x="2726" y="0"/>
                    <a:pt x="1" y="2725"/>
                    <a:pt x="1" y="6087"/>
                  </a:cubicBezTo>
                  <a:lnTo>
                    <a:pt x="1" y="20828"/>
                  </a:lnTo>
                  <a:lnTo>
                    <a:pt x="219" y="20828"/>
                  </a:lnTo>
                  <a:lnTo>
                    <a:pt x="219" y="6207"/>
                  </a:lnTo>
                  <a:cubicBezTo>
                    <a:pt x="219" y="2885"/>
                    <a:pt x="2905" y="159"/>
                    <a:pt x="6247" y="159"/>
                  </a:cubicBezTo>
                  <a:lnTo>
                    <a:pt x="18481" y="159"/>
                  </a:lnTo>
                  <a:cubicBezTo>
                    <a:pt x="21783" y="159"/>
                    <a:pt x="24488" y="2885"/>
                    <a:pt x="24488" y="6207"/>
                  </a:cubicBez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549" name="Google Shape;3549;p32"/>
          <p:cNvSpPr txBox="1"/>
          <p:nvPr>
            <p:ph idx="1" type="body"/>
          </p:nvPr>
        </p:nvSpPr>
        <p:spPr>
          <a:xfrm>
            <a:off x="721600" y="1160725"/>
            <a:ext cx="3740400" cy="29856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0"/>
              </a:spcBef>
              <a:spcAft>
                <a:spcPts val="0"/>
              </a:spcAft>
              <a:buClr>
                <a:schemeClr val="accent2"/>
              </a:buClr>
              <a:buSzPts val="1200"/>
              <a:buChar char="★"/>
              <a:defRPr/>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3550" name="Google Shape;3550;p32"/>
          <p:cNvSpPr txBox="1"/>
          <p:nvPr>
            <p:ph idx="2" type="body"/>
          </p:nvPr>
        </p:nvSpPr>
        <p:spPr>
          <a:xfrm>
            <a:off x="4572000" y="1872328"/>
            <a:ext cx="3852000" cy="2259600"/>
          </a:xfrm>
          <a:prstGeom prst="rect">
            <a:avLst/>
          </a:prstGeom>
          <a:noFill/>
          <a:ln>
            <a:noFill/>
          </a:ln>
        </p:spPr>
        <p:txBody>
          <a:bodyPr anchorCtr="0" anchor="t" bIns="91425" lIns="91425" spcFirstLastPara="1" rIns="91425" wrap="square" tIns="91425">
            <a:noAutofit/>
          </a:bodyPr>
          <a:lstStyle>
            <a:lvl1pPr indent="-304800" lvl="0" marL="457200" algn="l">
              <a:lnSpc>
                <a:spcPct val="100000"/>
              </a:lnSpc>
              <a:spcBef>
                <a:spcPts val="800"/>
              </a:spcBef>
              <a:spcAft>
                <a:spcPts val="0"/>
              </a:spcAft>
              <a:buClr>
                <a:schemeClr val="accent2"/>
              </a:buClr>
              <a:buSzPts val="1200"/>
              <a:buChar char="★"/>
              <a:defRPr sz="1200"/>
            </a:lvl1pPr>
            <a:lvl2pPr indent="-317500" lvl="1" marL="914400" algn="l">
              <a:lnSpc>
                <a:spcPct val="100000"/>
              </a:lnSpc>
              <a:spcBef>
                <a:spcPts val="0"/>
              </a:spcBef>
              <a:spcAft>
                <a:spcPts val="0"/>
              </a:spcAft>
              <a:buSzPts val="1400"/>
              <a:buChar char="○"/>
              <a:defRPr/>
            </a:lvl2pPr>
            <a:lvl3pPr indent="-317500" lvl="2" marL="1371600" algn="l">
              <a:lnSpc>
                <a:spcPct val="100000"/>
              </a:lnSpc>
              <a:spcBef>
                <a:spcPts val="0"/>
              </a:spcBef>
              <a:spcAft>
                <a:spcPts val="0"/>
              </a:spcAft>
              <a:buSzPts val="1400"/>
              <a:buChar char="■"/>
              <a:defRPr/>
            </a:lvl3pPr>
            <a:lvl4pPr indent="-317500" lvl="3" marL="1828800" algn="l">
              <a:lnSpc>
                <a:spcPct val="100000"/>
              </a:lnSpc>
              <a:spcBef>
                <a:spcPts val="0"/>
              </a:spcBef>
              <a:spcAft>
                <a:spcPts val="0"/>
              </a:spcAft>
              <a:buSzPts val="1400"/>
              <a:buChar char="●"/>
              <a:defRPr/>
            </a:lvl4pPr>
            <a:lvl5pPr indent="-317500" lvl="4" marL="2286000" algn="l">
              <a:lnSpc>
                <a:spcPct val="100000"/>
              </a:lnSpc>
              <a:spcBef>
                <a:spcPts val="0"/>
              </a:spcBef>
              <a:spcAft>
                <a:spcPts val="0"/>
              </a:spcAft>
              <a:buSzPts val="1400"/>
              <a:buChar char="○"/>
              <a:defRPr/>
            </a:lvl5pPr>
            <a:lvl6pPr indent="-317500" lvl="5" marL="2743200" algn="l">
              <a:lnSpc>
                <a:spcPct val="100000"/>
              </a:lnSpc>
              <a:spcBef>
                <a:spcPts val="0"/>
              </a:spcBef>
              <a:spcAft>
                <a:spcPts val="0"/>
              </a:spcAft>
              <a:buSzPts val="1400"/>
              <a:buChar char="■"/>
              <a:defRPr/>
            </a:lvl6pPr>
            <a:lvl7pPr indent="-317500" lvl="6" marL="3200400" algn="l">
              <a:lnSpc>
                <a:spcPct val="100000"/>
              </a:lnSpc>
              <a:spcBef>
                <a:spcPts val="0"/>
              </a:spcBef>
              <a:spcAft>
                <a:spcPts val="0"/>
              </a:spcAft>
              <a:buSzPts val="1400"/>
              <a:buChar char="●"/>
              <a:defRPr/>
            </a:lvl7pPr>
            <a:lvl8pPr indent="-317500" lvl="7" marL="3657600" algn="l">
              <a:lnSpc>
                <a:spcPct val="100000"/>
              </a:lnSpc>
              <a:spcBef>
                <a:spcPts val="0"/>
              </a:spcBef>
              <a:spcAft>
                <a:spcPts val="0"/>
              </a:spcAft>
              <a:buSzPts val="1400"/>
              <a:buChar char="○"/>
              <a:defRPr/>
            </a:lvl8pPr>
            <a:lvl9pPr indent="-317500" lvl="8" marL="4114800" algn="l">
              <a:lnSpc>
                <a:spcPct val="100000"/>
              </a:lnSpc>
              <a:spcBef>
                <a:spcPts val="0"/>
              </a:spcBef>
              <a:spcAft>
                <a:spcPts val="0"/>
              </a:spcAft>
              <a:buSzPts val="1400"/>
              <a:buChar char="■"/>
              <a:defRPr/>
            </a:lvl9pPr>
          </a:lstStyle>
          <a:p/>
        </p:txBody>
      </p:sp>
      <p:sp>
        <p:nvSpPr>
          <p:cNvPr id="3551" name="Google Shape;3551;p32"/>
          <p:cNvSpPr txBox="1"/>
          <p:nvPr>
            <p:ph type="title"/>
          </p:nvPr>
        </p:nvSpPr>
        <p:spPr>
          <a:xfrm>
            <a:off x="720000" y="604879"/>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p:cSld name="CUSTOM_3">
    <p:spTree>
      <p:nvGrpSpPr>
        <p:cNvPr id="3552" name="Shape 3552"/>
        <p:cNvGrpSpPr/>
        <p:nvPr/>
      </p:nvGrpSpPr>
      <p:grpSpPr>
        <a:xfrm>
          <a:off x="0" y="0"/>
          <a:ext cx="0" cy="0"/>
          <a:chOff x="0" y="0"/>
          <a:chExt cx="0" cy="0"/>
        </a:xfrm>
      </p:grpSpPr>
      <p:grpSp>
        <p:nvGrpSpPr>
          <p:cNvPr id="3553" name="Google Shape;3553;p33"/>
          <p:cNvGrpSpPr/>
          <p:nvPr/>
        </p:nvGrpSpPr>
        <p:grpSpPr>
          <a:xfrm>
            <a:off x="-43050" y="347143"/>
            <a:ext cx="8787090" cy="4581157"/>
            <a:chOff x="-43050" y="347143"/>
            <a:chExt cx="8787090" cy="4581157"/>
          </a:xfrm>
        </p:grpSpPr>
        <p:sp>
          <p:nvSpPr>
            <p:cNvPr id="3554" name="Google Shape;3554;p33"/>
            <p:cNvSpPr/>
            <p:nvPr/>
          </p:nvSpPr>
          <p:spPr>
            <a:xfrm>
              <a:off x="-43050" y="683150"/>
              <a:ext cx="8517025" cy="4245150"/>
            </a:xfrm>
            <a:custGeom>
              <a:rect b="b" l="l" r="r" t="t"/>
              <a:pathLst>
                <a:path extrusionOk="0" h="169806" w="340681">
                  <a:moveTo>
                    <a:pt x="327633" y="0"/>
                  </a:moveTo>
                  <a:lnTo>
                    <a:pt x="0" y="168945"/>
                  </a:lnTo>
                  <a:lnTo>
                    <a:pt x="326257" y="169806"/>
                  </a:lnTo>
                  <a:lnTo>
                    <a:pt x="340681" y="10525"/>
                  </a:lnTo>
                  <a:close/>
                </a:path>
              </a:pathLst>
            </a:custGeom>
            <a:gradFill>
              <a:gsLst>
                <a:gs pos="0">
                  <a:srgbClr val="FFF6DB">
                    <a:alpha val="1568"/>
                  </a:srgbClr>
                </a:gs>
                <a:gs pos="100000">
                  <a:srgbClr val="FAD25C">
                    <a:alpha val="29019"/>
                  </a:srgbClr>
                </a:gs>
              </a:gsLst>
              <a:lin ang="18900044" scaled="0"/>
            </a:gradFill>
            <a:ln>
              <a:noFill/>
            </a:ln>
          </p:spPr>
        </p:sp>
        <p:grpSp>
          <p:nvGrpSpPr>
            <p:cNvPr id="3555" name="Google Shape;3555;p33"/>
            <p:cNvGrpSpPr/>
            <p:nvPr/>
          </p:nvGrpSpPr>
          <p:grpSpPr>
            <a:xfrm>
              <a:off x="8076260" y="347143"/>
              <a:ext cx="667780" cy="667825"/>
              <a:chOff x="8304860" y="-186257"/>
              <a:chExt cx="667780" cy="667825"/>
            </a:xfrm>
          </p:grpSpPr>
          <p:sp>
            <p:nvSpPr>
              <p:cNvPr id="3556" name="Google Shape;3556;p33"/>
              <p:cNvSpPr/>
              <p:nvPr/>
            </p:nvSpPr>
            <p:spPr>
              <a:xfrm rot="2373635">
                <a:off x="8691939" y="-98328"/>
                <a:ext cx="154012" cy="122309"/>
              </a:xfrm>
              <a:custGeom>
                <a:rect b="b" l="l" r="r" t="t"/>
                <a:pathLst>
                  <a:path extrusionOk="0" h="1929" w="2429">
                    <a:moveTo>
                      <a:pt x="250" y="1929"/>
                    </a:moveTo>
                    <a:lnTo>
                      <a:pt x="0" y="464"/>
                    </a:lnTo>
                    <a:cubicBezTo>
                      <a:pt x="0" y="464"/>
                      <a:pt x="1215" y="0"/>
                      <a:pt x="2429" y="464"/>
                    </a:cubicBezTo>
                    <a:lnTo>
                      <a:pt x="2179" y="1929"/>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7" name="Google Shape;3557;p33"/>
              <p:cNvSpPr/>
              <p:nvPr/>
            </p:nvSpPr>
            <p:spPr>
              <a:xfrm rot="2373635">
                <a:off x="8393925" y="-72211"/>
                <a:ext cx="505848" cy="410740"/>
              </a:xfrm>
              <a:custGeom>
                <a:rect b="b" l="l" r="r" t="t"/>
                <a:pathLst>
                  <a:path extrusionOk="0" h="6478" w="7978">
                    <a:moveTo>
                      <a:pt x="0" y="834"/>
                    </a:moveTo>
                    <a:lnTo>
                      <a:pt x="476" y="6478"/>
                    </a:lnTo>
                    <a:cubicBezTo>
                      <a:pt x="2703" y="5787"/>
                      <a:pt x="4977" y="5811"/>
                      <a:pt x="7513" y="6478"/>
                    </a:cubicBezTo>
                    <a:lnTo>
                      <a:pt x="7977" y="834"/>
                    </a:lnTo>
                    <a:cubicBezTo>
                      <a:pt x="5703" y="1"/>
                      <a:pt x="2429" y="1"/>
                      <a:pt x="0" y="834"/>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8" name="Google Shape;3558;p33"/>
              <p:cNvSpPr/>
              <p:nvPr/>
            </p:nvSpPr>
            <p:spPr>
              <a:xfrm rot="2373635">
                <a:off x="8289601" y="239826"/>
                <a:ext cx="446184" cy="112545"/>
              </a:xfrm>
              <a:custGeom>
                <a:rect b="b" l="l" r="r" t="t"/>
                <a:pathLst>
                  <a:path extrusionOk="0" h="1775" w="7037">
                    <a:moveTo>
                      <a:pt x="0" y="798"/>
                    </a:moveTo>
                    <a:lnTo>
                      <a:pt x="1048" y="1655"/>
                    </a:lnTo>
                    <a:lnTo>
                      <a:pt x="5692" y="1774"/>
                    </a:lnTo>
                    <a:lnTo>
                      <a:pt x="7037" y="798"/>
                    </a:lnTo>
                    <a:cubicBezTo>
                      <a:pt x="4656" y="84"/>
                      <a:pt x="2513" y="0"/>
                      <a:pt x="0" y="798"/>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59" name="Google Shape;3559;p33"/>
              <p:cNvSpPr/>
              <p:nvPr/>
            </p:nvSpPr>
            <p:spPr>
              <a:xfrm rot="2373635">
                <a:off x="8345212" y="270738"/>
                <a:ext cx="319373" cy="67210"/>
              </a:xfrm>
              <a:custGeom>
                <a:rect b="b" l="l" r="r" t="t"/>
                <a:pathLst>
                  <a:path extrusionOk="0" h="1060" w="5037">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3560" name="Google Shape;3560;p33"/>
          <p:cNvSpPr/>
          <p:nvPr/>
        </p:nvSpPr>
        <p:spPr>
          <a:xfrm>
            <a:off x="-7175" y="4400950"/>
            <a:ext cx="9158700" cy="89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561" name="Google Shape;3561;p33"/>
          <p:cNvGrpSpPr/>
          <p:nvPr/>
        </p:nvGrpSpPr>
        <p:grpSpPr>
          <a:xfrm>
            <a:off x="-1700930" y="-1087059"/>
            <a:ext cx="12551594" cy="3254063"/>
            <a:chOff x="-1700930" y="-1087059"/>
            <a:chExt cx="12551594" cy="3254063"/>
          </a:xfrm>
        </p:grpSpPr>
        <p:grpSp>
          <p:nvGrpSpPr>
            <p:cNvPr id="3562" name="Google Shape;3562;p33"/>
            <p:cNvGrpSpPr/>
            <p:nvPr/>
          </p:nvGrpSpPr>
          <p:grpSpPr>
            <a:xfrm rot="-2336481">
              <a:off x="-1326197" y="-511440"/>
              <a:ext cx="2575089" cy="2102826"/>
              <a:chOff x="-580150" y="114125"/>
              <a:chExt cx="2183925" cy="1783400"/>
            </a:xfrm>
          </p:grpSpPr>
          <p:sp>
            <p:nvSpPr>
              <p:cNvPr id="3563" name="Google Shape;3563;p33"/>
              <p:cNvSpPr/>
              <p:nvPr/>
            </p:nvSpPr>
            <p:spPr>
              <a:xfrm>
                <a:off x="-580150" y="114125"/>
                <a:ext cx="2183925" cy="1783400"/>
              </a:xfrm>
              <a:custGeom>
                <a:rect b="b" l="l" r="r" t="t"/>
                <a:pathLst>
                  <a:path extrusionOk="0" h="71336" w="87357">
                    <a:moveTo>
                      <a:pt x="52853" y="1"/>
                    </a:moveTo>
                    <a:lnTo>
                      <a:pt x="1" y="65866"/>
                    </a:lnTo>
                    <a:cubicBezTo>
                      <a:pt x="60" y="65914"/>
                      <a:pt x="120" y="65973"/>
                      <a:pt x="179" y="66021"/>
                    </a:cubicBezTo>
                    <a:cubicBezTo>
                      <a:pt x="4680" y="69627"/>
                      <a:pt x="10371" y="71335"/>
                      <a:pt x="16844" y="71335"/>
                    </a:cubicBezTo>
                    <a:cubicBezTo>
                      <a:pt x="36916" y="71335"/>
                      <a:pt x="64499" y="54907"/>
                      <a:pt x="87357" y="27683"/>
                    </a:cubicBezTo>
                    <a:lnTo>
                      <a:pt x="52853"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4" name="Google Shape;3564;p33"/>
              <p:cNvSpPr/>
              <p:nvPr/>
            </p:nvSpPr>
            <p:spPr>
              <a:xfrm>
                <a:off x="-580150" y="114125"/>
                <a:ext cx="2069325" cy="1751300"/>
              </a:xfrm>
              <a:custGeom>
                <a:rect b="b" l="l" r="r" t="t"/>
                <a:pathLst>
                  <a:path extrusionOk="0" h="70052" w="82773">
                    <a:moveTo>
                      <a:pt x="52853" y="1"/>
                    </a:moveTo>
                    <a:lnTo>
                      <a:pt x="1" y="65866"/>
                    </a:lnTo>
                    <a:cubicBezTo>
                      <a:pt x="48" y="65914"/>
                      <a:pt x="108" y="65961"/>
                      <a:pt x="156" y="66009"/>
                    </a:cubicBezTo>
                    <a:cubicBezTo>
                      <a:pt x="3571" y="68750"/>
                      <a:pt x="7922" y="70052"/>
                      <a:pt x="12947" y="70052"/>
                    </a:cubicBezTo>
                    <a:cubicBezTo>
                      <a:pt x="31451" y="70052"/>
                      <a:pt x="59093" y="52405"/>
                      <a:pt x="82773" y="24016"/>
                    </a:cubicBezTo>
                    <a:lnTo>
                      <a:pt x="52853" y="1"/>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5" name="Google Shape;3565;p33"/>
              <p:cNvSpPr/>
              <p:nvPr/>
            </p:nvSpPr>
            <p:spPr>
              <a:xfrm>
                <a:off x="-580150" y="114125"/>
                <a:ext cx="1882700" cy="1706800"/>
              </a:xfrm>
              <a:custGeom>
                <a:rect b="b" l="l" r="r" t="t"/>
                <a:pathLst>
                  <a:path extrusionOk="0" h="68272" w="75308">
                    <a:moveTo>
                      <a:pt x="52853" y="1"/>
                    </a:moveTo>
                    <a:lnTo>
                      <a:pt x="1" y="65866"/>
                    </a:lnTo>
                    <a:cubicBezTo>
                      <a:pt x="48" y="65902"/>
                      <a:pt x="72" y="65926"/>
                      <a:pt x="120" y="65961"/>
                    </a:cubicBezTo>
                    <a:cubicBezTo>
                      <a:pt x="2070" y="67525"/>
                      <a:pt x="4578" y="68272"/>
                      <a:pt x="7541" y="68272"/>
                    </a:cubicBezTo>
                    <a:cubicBezTo>
                      <a:pt x="22833" y="68272"/>
                      <a:pt x="50223" y="48364"/>
                      <a:pt x="75308" y="18003"/>
                    </a:cubicBezTo>
                    <a:lnTo>
                      <a:pt x="52853"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6" name="Google Shape;3566;p33"/>
              <p:cNvSpPr/>
              <p:nvPr/>
            </p:nvSpPr>
            <p:spPr>
              <a:xfrm>
                <a:off x="-414050" y="216825"/>
                <a:ext cx="1452275" cy="1601400"/>
              </a:xfrm>
              <a:custGeom>
                <a:rect b="b" l="l" r="r" t="t"/>
                <a:pathLst>
                  <a:path extrusionOk="0" h="64056" w="58091">
                    <a:moveTo>
                      <a:pt x="51328" y="0"/>
                    </a:moveTo>
                    <a:cubicBezTo>
                      <a:pt x="51328" y="0"/>
                      <a:pt x="31056" y="40912"/>
                      <a:pt x="8447" y="58662"/>
                    </a:cubicBezTo>
                    <a:lnTo>
                      <a:pt x="8447" y="58662"/>
                    </a:lnTo>
                    <a:cubicBezTo>
                      <a:pt x="36360" y="38972"/>
                      <a:pt x="58091" y="5596"/>
                      <a:pt x="58091" y="5596"/>
                    </a:cubicBezTo>
                    <a:lnTo>
                      <a:pt x="51328" y="0"/>
                    </a:lnTo>
                    <a:close/>
                    <a:moveTo>
                      <a:pt x="8447" y="58662"/>
                    </a:moveTo>
                    <a:cubicBezTo>
                      <a:pt x="5687" y="60609"/>
                      <a:pt x="2866" y="62422"/>
                      <a:pt x="0" y="64056"/>
                    </a:cubicBezTo>
                    <a:cubicBezTo>
                      <a:pt x="2829" y="62691"/>
                      <a:pt x="5656" y="60853"/>
                      <a:pt x="8447" y="58662"/>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67" name="Google Shape;3567;p33"/>
            <p:cNvGrpSpPr/>
            <p:nvPr/>
          </p:nvGrpSpPr>
          <p:grpSpPr>
            <a:xfrm flipH="1" rot="2336481">
              <a:off x="7900841" y="-511440"/>
              <a:ext cx="2575089" cy="2102826"/>
              <a:chOff x="-580150" y="114125"/>
              <a:chExt cx="2183925" cy="1783400"/>
            </a:xfrm>
          </p:grpSpPr>
          <p:sp>
            <p:nvSpPr>
              <p:cNvPr id="3568" name="Google Shape;3568;p33"/>
              <p:cNvSpPr/>
              <p:nvPr/>
            </p:nvSpPr>
            <p:spPr>
              <a:xfrm>
                <a:off x="-580150" y="114125"/>
                <a:ext cx="2183925" cy="1783400"/>
              </a:xfrm>
              <a:custGeom>
                <a:rect b="b" l="l" r="r" t="t"/>
                <a:pathLst>
                  <a:path extrusionOk="0" h="71336" w="87357">
                    <a:moveTo>
                      <a:pt x="52853" y="1"/>
                    </a:moveTo>
                    <a:lnTo>
                      <a:pt x="1" y="65866"/>
                    </a:lnTo>
                    <a:cubicBezTo>
                      <a:pt x="60" y="65914"/>
                      <a:pt x="120" y="65973"/>
                      <a:pt x="179" y="66021"/>
                    </a:cubicBezTo>
                    <a:cubicBezTo>
                      <a:pt x="4680" y="69627"/>
                      <a:pt x="10371" y="71335"/>
                      <a:pt x="16844" y="71335"/>
                    </a:cubicBezTo>
                    <a:cubicBezTo>
                      <a:pt x="36916" y="71335"/>
                      <a:pt x="64499" y="54907"/>
                      <a:pt x="87357" y="27683"/>
                    </a:cubicBezTo>
                    <a:lnTo>
                      <a:pt x="52853"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69" name="Google Shape;3569;p33"/>
              <p:cNvSpPr/>
              <p:nvPr/>
            </p:nvSpPr>
            <p:spPr>
              <a:xfrm>
                <a:off x="-580150" y="114125"/>
                <a:ext cx="2069325" cy="1751300"/>
              </a:xfrm>
              <a:custGeom>
                <a:rect b="b" l="l" r="r" t="t"/>
                <a:pathLst>
                  <a:path extrusionOk="0" h="70052" w="82773">
                    <a:moveTo>
                      <a:pt x="52853" y="1"/>
                    </a:moveTo>
                    <a:lnTo>
                      <a:pt x="1" y="65866"/>
                    </a:lnTo>
                    <a:cubicBezTo>
                      <a:pt x="48" y="65914"/>
                      <a:pt x="108" y="65961"/>
                      <a:pt x="156" y="66009"/>
                    </a:cubicBezTo>
                    <a:cubicBezTo>
                      <a:pt x="3571" y="68750"/>
                      <a:pt x="7922" y="70052"/>
                      <a:pt x="12947" y="70052"/>
                    </a:cubicBezTo>
                    <a:cubicBezTo>
                      <a:pt x="31451" y="70052"/>
                      <a:pt x="59093" y="52405"/>
                      <a:pt x="82773" y="24016"/>
                    </a:cubicBezTo>
                    <a:lnTo>
                      <a:pt x="52853" y="1"/>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0" name="Google Shape;3570;p33"/>
              <p:cNvSpPr/>
              <p:nvPr/>
            </p:nvSpPr>
            <p:spPr>
              <a:xfrm>
                <a:off x="-580150" y="114125"/>
                <a:ext cx="1882700" cy="1706800"/>
              </a:xfrm>
              <a:custGeom>
                <a:rect b="b" l="l" r="r" t="t"/>
                <a:pathLst>
                  <a:path extrusionOk="0" h="68272" w="75308">
                    <a:moveTo>
                      <a:pt x="52853" y="1"/>
                    </a:moveTo>
                    <a:lnTo>
                      <a:pt x="1" y="65866"/>
                    </a:lnTo>
                    <a:cubicBezTo>
                      <a:pt x="48" y="65902"/>
                      <a:pt x="72" y="65926"/>
                      <a:pt x="120" y="65961"/>
                    </a:cubicBezTo>
                    <a:cubicBezTo>
                      <a:pt x="2070" y="67525"/>
                      <a:pt x="4578" y="68272"/>
                      <a:pt x="7541" y="68272"/>
                    </a:cubicBezTo>
                    <a:cubicBezTo>
                      <a:pt x="22833" y="68272"/>
                      <a:pt x="50223" y="48364"/>
                      <a:pt x="75308" y="18003"/>
                    </a:cubicBezTo>
                    <a:lnTo>
                      <a:pt x="52853"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1" name="Google Shape;3571;p33"/>
              <p:cNvSpPr/>
              <p:nvPr/>
            </p:nvSpPr>
            <p:spPr>
              <a:xfrm>
                <a:off x="-414050" y="216825"/>
                <a:ext cx="1452275" cy="1601400"/>
              </a:xfrm>
              <a:custGeom>
                <a:rect b="b" l="l" r="r" t="t"/>
                <a:pathLst>
                  <a:path extrusionOk="0" h="64056" w="58091">
                    <a:moveTo>
                      <a:pt x="51328" y="0"/>
                    </a:moveTo>
                    <a:cubicBezTo>
                      <a:pt x="51328" y="0"/>
                      <a:pt x="31056" y="40912"/>
                      <a:pt x="8447" y="58662"/>
                    </a:cubicBezTo>
                    <a:lnTo>
                      <a:pt x="8447" y="58662"/>
                    </a:lnTo>
                    <a:cubicBezTo>
                      <a:pt x="36360" y="38972"/>
                      <a:pt x="58091" y="5596"/>
                      <a:pt x="58091" y="5596"/>
                    </a:cubicBezTo>
                    <a:lnTo>
                      <a:pt x="51328" y="0"/>
                    </a:lnTo>
                    <a:close/>
                    <a:moveTo>
                      <a:pt x="8447" y="58662"/>
                    </a:moveTo>
                    <a:cubicBezTo>
                      <a:pt x="5687" y="60609"/>
                      <a:pt x="2866" y="62422"/>
                      <a:pt x="0" y="64056"/>
                    </a:cubicBezTo>
                    <a:cubicBezTo>
                      <a:pt x="2829" y="62691"/>
                      <a:pt x="5656" y="60853"/>
                      <a:pt x="8447" y="58662"/>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3572" name="Google Shape;3572;p33"/>
          <p:cNvGrpSpPr/>
          <p:nvPr/>
        </p:nvGrpSpPr>
        <p:grpSpPr>
          <a:xfrm>
            <a:off x="-417858" y="-823150"/>
            <a:ext cx="9978772" cy="1382075"/>
            <a:chOff x="193475" y="-693375"/>
            <a:chExt cx="7221575" cy="1382075"/>
          </a:xfrm>
        </p:grpSpPr>
        <p:sp>
          <p:nvSpPr>
            <p:cNvPr id="3573" name="Google Shape;3573;p33"/>
            <p:cNvSpPr/>
            <p:nvPr/>
          </p:nvSpPr>
          <p:spPr>
            <a:xfrm>
              <a:off x="363575" y="384325"/>
              <a:ext cx="6883875" cy="304375"/>
            </a:xfrm>
            <a:custGeom>
              <a:rect b="b" l="l" r="r" t="t"/>
              <a:pathLst>
                <a:path extrusionOk="0" h="12175" w="275355">
                  <a:moveTo>
                    <a:pt x="0" y="0"/>
                  </a:moveTo>
                  <a:lnTo>
                    <a:pt x="0" y="9390"/>
                  </a:lnTo>
                  <a:lnTo>
                    <a:pt x="0" y="10782"/>
                  </a:lnTo>
                  <a:lnTo>
                    <a:pt x="14522" y="10782"/>
                  </a:lnTo>
                  <a:lnTo>
                    <a:pt x="14522" y="9370"/>
                  </a:lnTo>
                  <a:lnTo>
                    <a:pt x="16869" y="9370"/>
                  </a:lnTo>
                  <a:lnTo>
                    <a:pt x="16869" y="12175"/>
                  </a:lnTo>
                  <a:lnTo>
                    <a:pt x="30913" y="12175"/>
                  </a:lnTo>
                  <a:lnTo>
                    <a:pt x="30913" y="9370"/>
                  </a:lnTo>
                  <a:lnTo>
                    <a:pt x="33261" y="9370"/>
                  </a:lnTo>
                  <a:lnTo>
                    <a:pt x="33261" y="10782"/>
                  </a:lnTo>
                  <a:lnTo>
                    <a:pt x="47782" y="10782"/>
                  </a:lnTo>
                  <a:lnTo>
                    <a:pt x="47782" y="9370"/>
                  </a:lnTo>
                  <a:lnTo>
                    <a:pt x="50110" y="9370"/>
                  </a:lnTo>
                  <a:lnTo>
                    <a:pt x="50110" y="12175"/>
                  </a:lnTo>
                  <a:lnTo>
                    <a:pt x="64632" y="12175"/>
                  </a:lnTo>
                  <a:lnTo>
                    <a:pt x="64632" y="9370"/>
                  </a:lnTo>
                  <a:lnTo>
                    <a:pt x="66979" y="9370"/>
                  </a:lnTo>
                  <a:lnTo>
                    <a:pt x="66979" y="10782"/>
                  </a:lnTo>
                  <a:lnTo>
                    <a:pt x="81023" y="10782"/>
                  </a:lnTo>
                  <a:lnTo>
                    <a:pt x="81023" y="9370"/>
                  </a:lnTo>
                  <a:lnTo>
                    <a:pt x="83370" y="9370"/>
                  </a:lnTo>
                  <a:lnTo>
                    <a:pt x="83370" y="12175"/>
                  </a:lnTo>
                  <a:lnTo>
                    <a:pt x="97892" y="12175"/>
                  </a:lnTo>
                  <a:lnTo>
                    <a:pt x="97892" y="9370"/>
                  </a:lnTo>
                  <a:lnTo>
                    <a:pt x="101174" y="9370"/>
                  </a:lnTo>
                  <a:lnTo>
                    <a:pt x="101174" y="10782"/>
                  </a:lnTo>
                  <a:lnTo>
                    <a:pt x="115656" y="10782"/>
                  </a:lnTo>
                  <a:lnTo>
                    <a:pt x="115656" y="9370"/>
                  </a:lnTo>
                  <a:lnTo>
                    <a:pt x="118481" y="9370"/>
                  </a:lnTo>
                  <a:lnTo>
                    <a:pt x="118481" y="12175"/>
                  </a:lnTo>
                  <a:lnTo>
                    <a:pt x="133460" y="12175"/>
                  </a:lnTo>
                  <a:lnTo>
                    <a:pt x="133460" y="9370"/>
                  </a:lnTo>
                  <a:lnTo>
                    <a:pt x="136285" y="9370"/>
                  </a:lnTo>
                  <a:lnTo>
                    <a:pt x="136285" y="10782"/>
                  </a:lnTo>
                  <a:lnTo>
                    <a:pt x="151722" y="10782"/>
                  </a:lnTo>
                  <a:lnTo>
                    <a:pt x="151722" y="9370"/>
                  </a:lnTo>
                  <a:lnTo>
                    <a:pt x="154527" y="9370"/>
                  </a:lnTo>
                  <a:lnTo>
                    <a:pt x="154527" y="12175"/>
                  </a:lnTo>
                  <a:lnTo>
                    <a:pt x="169048" y="12175"/>
                  </a:lnTo>
                  <a:lnTo>
                    <a:pt x="169048" y="9370"/>
                  </a:lnTo>
                  <a:lnTo>
                    <a:pt x="172331" y="9370"/>
                  </a:lnTo>
                  <a:lnTo>
                    <a:pt x="172331" y="10782"/>
                  </a:lnTo>
                  <a:lnTo>
                    <a:pt x="186852" y="10782"/>
                  </a:lnTo>
                  <a:lnTo>
                    <a:pt x="186852" y="9370"/>
                  </a:lnTo>
                  <a:lnTo>
                    <a:pt x="190115" y="9370"/>
                  </a:lnTo>
                  <a:lnTo>
                    <a:pt x="190115" y="12175"/>
                  </a:lnTo>
                  <a:lnTo>
                    <a:pt x="204636" y="12175"/>
                  </a:lnTo>
                  <a:lnTo>
                    <a:pt x="204636" y="9370"/>
                  </a:lnTo>
                  <a:lnTo>
                    <a:pt x="207441" y="9370"/>
                  </a:lnTo>
                  <a:lnTo>
                    <a:pt x="207441" y="12175"/>
                  </a:lnTo>
                  <a:lnTo>
                    <a:pt x="222440" y="12175"/>
                  </a:lnTo>
                  <a:lnTo>
                    <a:pt x="222440" y="9370"/>
                  </a:lnTo>
                  <a:lnTo>
                    <a:pt x="225722" y="9370"/>
                  </a:lnTo>
                  <a:lnTo>
                    <a:pt x="225722" y="10782"/>
                  </a:lnTo>
                  <a:lnTo>
                    <a:pt x="240224" y="10782"/>
                  </a:lnTo>
                  <a:lnTo>
                    <a:pt x="240224" y="9370"/>
                  </a:lnTo>
                  <a:lnTo>
                    <a:pt x="243507" y="9370"/>
                  </a:lnTo>
                  <a:lnTo>
                    <a:pt x="243507" y="12175"/>
                  </a:lnTo>
                  <a:lnTo>
                    <a:pt x="257551" y="12175"/>
                  </a:lnTo>
                  <a:lnTo>
                    <a:pt x="257551" y="9370"/>
                  </a:lnTo>
                  <a:lnTo>
                    <a:pt x="260833" y="9370"/>
                  </a:lnTo>
                  <a:lnTo>
                    <a:pt x="260833" y="10782"/>
                  </a:lnTo>
                  <a:lnTo>
                    <a:pt x="275355" y="10782"/>
                  </a:lnTo>
                  <a:lnTo>
                    <a:pt x="27535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4" name="Google Shape;3574;p33"/>
            <p:cNvSpPr/>
            <p:nvPr/>
          </p:nvSpPr>
          <p:spPr>
            <a:xfrm>
              <a:off x="363575" y="-634175"/>
              <a:ext cx="6695900" cy="1158775"/>
            </a:xfrm>
            <a:custGeom>
              <a:rect b="b" l="l" r="r" t="t"/>
              <a:pathLst>
                <a:path extrusionOk="0" h="46351" w="267836">
                  <a:moveTo>
                    <a:pt x="0" y="0"/>
                  </a:moveTo>
                  <a:lnTo>
                    <a:pt x="0" y="46350"/>
                  </a:lnTo>
                  <a:lnTo>
                    <a:pt x="267835" y="46350"/>
                  </a:lnTo>
                  <a:lnTo>
                    <a:pt x="26783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5" name="Google Shape;3575;p33"/>
            <p:cNvSpPr/>
            <p:nvPr/>
          </p:nvSpPr>
          <p:spPr>
            <a:xfrm>
              <a:off x="363575"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6" name="Google Shape;3576;p33"/>
            <p:cNvSpPr/>
            <p:nvPr/>
          </p:nvSpPr>
          <p:spPr>
            <a:xfrm>
              <a:off x="4341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7" name="Google Shape;3577;p33"/>
            <p:cNvSpPr/>
            <p:nvPr/>
          </p:nvSpPr>
          <p:spPr>
            <a:xfrm>
              <a:off x="785300" y="-634175"/>
              <a:ext cx="351125" cy="1228900"/>
            </a:xfrm>
            <a:custGeom>
              <a:rect b="b" l="l" r="r" t="t"/>
              <a:pathLst>
                <a:path extrusionOk="0" h="49156" w="14045">
                  <a:moveTo>
                    <a:pt x="0" y="0"/>
                  </a:moveTo>
                  <a:lnTo>
                    <a:pt x="0" y="49155"/>
                  </a:lnTo>
                  <a:lnTo>
                    <a:pt x="14044" y="49155"/>
                  </a:lnTo>
                  <a:lnTo>
                    <a:pt x="14044"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8" name="Google Shape;3578;p33"/>
            <p:cNvSpPr/>
            <p:nvPr/>
          </p:nvSpPr>
          <p:spPr>
            <a:xfrm>
              <a:off x="867350" y="-634175"/>
              <a:ext cx="187025" cy="1228900"/>
            </a:xfrm>
            <a:custGeom>
              <a:rect b="b" l="l" r="r" t="t"/>
              <a:pathLst>
                <a:path extrusionOk="0" h="49156" w="7481">
                  <a:moveTo>
                    <a:pt x="0" y="0"/>
                  </a:moveTo>
                  <a:lnTo>
                    <a:pt x="0" y="49155"/>
                  </a:lnTo>
                  <a:lnTo>
                    <a:pt x="7480" y="49155"/>
                  </a:lnTo>
                  <a:lnTo>
                    <a:pt x="7480"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79" name="Google Shape;3579;p33"/>
            <p:cNvSpPr/>
            <p:nvPr/>
          </p:nvSpPr>
          <p:spPr>
            <a:xfrm>
              <a:off x="119507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0" name="Google Shape;3580;p33"/>
            <p:cNvSpPr/>
            <p:nvPr/>
          </p:nvSpPr>
          <p:spPr>
            <a:xfrm>
              <a:off x="1277150" y="-634175"/>
              <a:ext cx="198950" cy="1194575"/>
            </a:xfrm>
            <a:custGeom>
              <a:rect b="b" l="l" r="r" t="t"/>
              <a:pathLst>
                <a:path extrusionOk="0" h="47783" w="7958">
                  <a:moveTo>
                    <a:pt x="0" y="0"/>
                  </a:moveTo>
                  <a:lnTo>
                    <a:pt x="0" y="47782"/>
                  </a:lnTo>
                  <a:lnTo>
                    <a:pt x="7957" y="47782"/>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1" name="Google Shape;3581;p33"/>
            <p:cNvSpPr/>
            <p:nvPr/>
          </p:nvSpPr>
          <p:spPr>
            <a:xfrm>
              <a:off x="1616300" y="-634175"/>
              <a:ext cx="363075" cy="1228900"/>
            </a:xfrm>
            <a:custGeom>
              <a:rect b="b" l="l" r="r" t="t"/>
              <a:pathLst>
                <a:path extrusionOk="0" h="49156" w="14523">
                  <a:moveTo>
                    <a:pt x="1" y="0"/>
                  </a:moveTo>
                  <a:lnTo>
                    <a:pt x="1" y="49155"/>
                  </a:lnTo>
                  <a:lnTo>
                    <a:pt x="14523" y="49155"/>
                  </a:lnTo>
                  <a:lnTo>
                    <a:pt x="14523"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2" name="Google Shape;3582;p33"/>
            <p:cNvSpPr/>
            <p:nvPr/>
          </p:nvSpPr>
          <p:spPr>
            <a:xfrm>
              <a:off x="1698375" y="-634175"/>
              <a:ext cx="210875" cy="1228900"/>
            </a:xfrm>
            <a:custGeom>
              <a:rect b="b" l="l" r="r" t="t"/>
              <a:pathLst>
                <a:path extrusionOk="0" h="49156" w="8435">
                  <a:moveTo>
                    <a:pt x="0" y="0"/>
                  </a:moveTo>
                  <a:lnTo>
                    <a:pt x="0" y="49155"/>
                  </a:lnTo>
                  <a:lnTo>
                    <a:pt x="8435" y="49155"/>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3" name="Google Shape;3583;p33"/>
            <p:cNvSpPr/>
            <p:nvPr/>
          </p:nvSpPr>
          <p:spPr>
            <a:xfrm>
              <a:off x="2038025" y="-634175"/>
              <a:ext cx="351150" cy="1194575"/>
            </a:xfrm>
            <a:custGeom>
              <a:rect b="b" l="l" r="r" t="t"/>
              <a:pathLst>
                <a:path extrusionOk="0" h="47783" w="14046">
                  <a:moveTo>
                    <a:pt x="1" y="0"/>
                  </a:moveTo>
                  <a:lnTo>
                    <a:pt x="1" y="47782"/>
                  </a:lnTo>
                  <a:lnTo>
                    <a:pt x="14045" y="47782"/>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4" name="Google Shape;3584;p33"/>
            <p:cNvSpPr/>
            <p:nvPr/>
          </p:nvSpPr>
          <p:spPr>
            <a:xfrm>
              <a:off x="2108150"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5" name="Google Shape;3585;p33"/>
            <p:cNvSpPr/>
            <p:nvPr/>
          </p:nvSpPr>
          <p:spPr>
            <a:xfrm>
              <a:off x="2447825" y="-634175"/>
              <a:ext cx="363075" cy="1228900"/>
            </a:xfrm>
            <a:custGeom>
              <a:rect b="b" l="l" r="r" t="t"/>
              <a:pathLst>
                <a:path extrusionOk="0" h="49156" w="14523">
                  <a:moveTo>
                    <a:pt x="0" y="0"/>
                  </a:moveTo>
                  <a:lnTo>
                    <a:pt x="0"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6" name="Google Shape;3586;p33"/>
            <p:cNvSpPr/>
            <p:nvPr/>
          </p:nvSpPr>
          <p:spPr>
            <a:xfrm>
              <a:off x="25293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7" name="Google Shape;3587;p33"/>
            <p:cNvSpPr/>
            <p:nvPr/>
          </p:nvSpPr>
          <p:spPr>
            <a:xfrm>
              <a:off x="28929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8" name="Google Shape;3588;p33"/>
            <p:cNvSpPr/>
            <p:nvPr/>
          </p:nvSpPr>
          <p:spPr>
            <a:xfrm>
              <a:off x="29739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89" name="Google Shape;3589;p33"/>
            <p:cNvSpPr/>
            <p:nvPr/>
          </p:nvSpPr>
          <p:spPr>
            <a:xfrm>
              <a:off x="3325600" y="-634175"/>
              <a:ext cx="374500" cy="1228900"/>
            </a:xfrm>
            <a:custGeom>
              <a:rect b="b" l="l" r="r" t="t"/>
              <a:pathLst>
                <a:path extrusionOk="0" h="49156" w="14980">
                  <a:moveTo>
                    <a:pt x="0" y="0"/>
                  </a:moveTo>
                  <a:lnTo>
                    <a:pt x="0" y="49155"/>
                  </a:lnTo>
                  <a:lnTo>
                    <a:pt x="14979" y="49155"/>
                  </a:lnTo>
                  <a:lnTo>
                    <a:pt x="1497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0" name="Google Shape;3590;p33"/>
            <p:cNvSpPr/>
            <p:nvPr/>
          </p:nvSpPr>
          <p:spPr>
            <a:xfrm>
              <a:off x="3407650" y="-634175"/>
              <a:ext cx="210375" cy="1228900"/>
            </a:xfrm>
            <a:custGeom>
              <a:rect b="b" l="l" r="r" t="t"/>
              <a:pathLst>
                <a:path extrusionOk="0" h="49156" w="8415">
                  <a:moveTo>
                    <a:pt x="0" y="0"/>
                  </a:moveTo>
                  <a:lnTo>
                    <a:pt x="0" y="49155"/>
                  </a:lnTo>
                  <a:lnTo>
                    <a:pt x="8415" y="49155"/>
                  </a:lnTo>
                  <a:lnTo>
                    <a:pt x="841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1" name="Google Shape;3591;p33"/>
            <p:cNvSpPr/>
            <p:nvPr/>
          </p:nvSpPr>
          <p:spPr>
            <a:xfrm>
              <a:off x="3770675" y="-634175"/>
              <a:ext cx="385950" cy="1194575"/>
            </a:xfrm>
            <a:custGeom>
              <a:rect b="b" l="l" r="r" t="t"/>
              <a:pathLst>
                <a:path extrusionOk="0" h="47783" w="15438">
                  <a:moveTo>
                    <a:pt x="1" y="0"/>
                  </a:moveTo>
                  <a:lnTo>
                    <a:pt x="1" y="47782"/>
                  </a:lnTo>
                  <a:lnTo>
                    <a:pt x="15438" y="47782"/>
                  </a:lnTo>
                  <a:lnTo>
                    <a:pt x="15438"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2" name="Google Shape;3592;p33"/>
            <p:cNvSpPr/>
            <p:nvPr/>
          </p:nvSpPr>
          <p:spPr>
            <a:xfrm>
              <a:off x="38641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3" name="Google Shape;3593;p33"/>
            <p:cNvSpPr/>
            <p:nvPr/>
          </p:nvSpPr>
          <p:spPr>
            <a:xfrm>
              <a:off x="42267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4" name="Google Shape;3594;p33"/>
            <p:cNvSpPr/>
            <p:nvPr/>
          </p:nvSpPr>
          <p:spPr>
            <a:xfrm>
              <a:off x="4308775" y="-634175"/>
              <a:ext cx="187025" cy="1228900"/>
            </a:xfrm>
            <a:custGeom>
              <a:rect b="b" l="l" r="r" t="t"/>
              <a:pathLst>
                <a:path extrusionOk="0" h="49156" w="7481">
                  <a:moveTo>
                    <a:pt x="1" y="0"/>
                  </a:moveTo>
                  <a:lnTo>
                    <a:pt x="1" y="49155"/>
                  </a:lnTo>
                  <a:lnTo>
                    <a:pt x="7481" y="49155"/>
                  </a:lnTo>
                  <a:lnTo>
                    <a:pt x="748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5" name="Google Shape;3595;p33"/>
            <p:cNvSpPr/>
            <p:nvPr/>
          </p:nvSpPr>
          <p:spPr>
            <a:xfrm>
              <a:off x="467182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6" name="Google Shape;3596;p33"/>
            <p:cNvSpPr/>
            <p:nvPr/>
          </p:nvSpPr>
          <p:spPr>
            <a:xfrm>
              <a:off x="47419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7" name="Google Shape;3597;p33"/>
            <p:cNvSpPr/>
            <p:nvPr/>
          </p:nvSpPr>
          <p:spPr>
            <a:xfrm>
              <a:off x="51164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8" name="Google Shape;3598;p33"/>
            <p:cNvSpPr/>
            <p:nvPr/>
          </p:nvSpPr>
          <p:spPr>
            <a:xfrm>
              <a:off x="51984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99" name="Google Shape;3599;p33"/>
            <p:cNvSpPr/>
            <p:nvPr/>
          </p:nvSpPr>
          <p:spPr>
            <a:xfrm>
              <a:off x="5549600" y="-634175"/>
              <a:ext cx="375000" cy="1228900"/>
            </a:xfrm>
            <a:custGeom>
              <a:rect b="b" l="l" r="r" t="t"/>
              <a:pathLst>
                <a:path extrusionOk="0" h="49156" w="15000">
                  <a:moveTo>
                    <a:pt x="0" y="0"/>
                  </a:moveTo>
                  <a:lnTo>
                    <a:pt x="0" y="49155"/>
                  </a:lnTo>
                  <a:lnTo>
                    <a:pt x="14999" y="49155"/>
                  </a:lnTo>
                  <a:lnTo>
                    <a:pt x="1499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0" name="Google Shape;3600;p33"/>
            <p:cNvSpPr/>
            <p:nvPr/>
          </p:nvSpPr>
          <p:spPr>
            <a:xfrm>
              <a:off x="5631650" y="-634175"/>
              <a:ext cx="198950" cy="1228900"/>
            </a:xfrm>
            <a:custGeom>
              <a:rect b="b" l="l" r="r" t="t"/>
              <a:pathLst>
                <a:path extrusionOk="0" h="49156" w="7958">
                  <a:moveTo>
                    <a:pt x="0" y="0"/>
                  </a:moveTo>
                  <a:lnTo>
                    <a:pt x="0" y="49155"/>
                  </a:lnTo>
                  <a:lnTo>
                    <a:pt x="7957" y="49155"/>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1" name="Google Shape;3601;p33"/>
            <p:cNvSpPr/>
            <p:nvPr/>
          </p:nvSpPr>
          <p:spPr>
            <a:xfrm>
              <a:off x="60066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2" name="Google Shape;3602;p33"/>
            <p:cNvSpPr/>
            <p:nvPr/>
          </p:nvSpPr>
          <p:spPr>
            <a:xfrm>
              <a:off x="60767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3" name="Google Shape;3603;p33"/>
            <p:cNvSpPr/>
            <p:nvPr/>
          </p:nvSpPr>
          <p:spPr>
            <a:xfrm>
              <a:off x="6451225" y="-634175"/>
              <a:ext cx="351125" cy="1228900"/>
            </a:xfrm>
            <a:custGeom>
              <a:rect b="b" l="l" r="r" t="t"/>
              <a:pathLst>
                <a:path extrusionOk="0" h="49156" w="14045">
                  <a:moveTo>
                    <a:pt x="1" y="0"/>
                  </a:moveTo>
                  <a:lnTo>
                    <a:pt x="1" y="49155"/>
                  </a:lnTo>
                  <a:lnTo>
                    <a:pt x="14045" y="49155"/>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4" name="Google Shape;3604;p33"/>
            <p:cNvSpPr/>
            <p:nvPr/>
          </p:nvSpPr>
          <p:spPr>
            <a:xfrm>
              <a:off x="6532775" y="-634175"/>
              <a:ext cx="187525" cy="1228900"/>
            </a:xfrm>
            <a:custGeom>
              <a:rect b="b" l="l" r="r" t="t"/>
              <a:pathLst>
                <a:path extrusionOk="0" h="49156" w="7501">
                  <a:moveTo>
                    <a:pt x="1" y="0"/>
                  </a:moveTo>
                  <a:lnTo>
                    <a:pt x="1" y="49155"/>
                  </a:lnTo>
                  <a:lnTo>
                    <a:pt x="7501" y="49155"/>
                  </a:lnTo>
                  <a:lnTo>
                    <a:pt x="750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5" name="Google Shape;3605;p33"/>
            <p:cNvSpPr/>
            <p:nvPr/>
          </p:nvSpPr>
          <p:spPr>
            <a:xfrm>
              <a:off x="6884400"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6" name="Google Shape;3606;p33"/>
            <p:cNvSpPr/>
            <p:nvPr/>
          </p:nvSpPr>
          <p:spPr>
            <a:xfrm>
              <a:off x="69783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7" name="Google Shape;3607;p33"/>
            <p:cNvSpPr/>
            <p:nvPr/>
          </p:nvSpPr>
          <p:spPr>
            <a:xfrm>
              <a:off x="211400" y="-634175"/>
              <a:ext cx="7094250" cy="25"/>
            </a:xfrm>
            <a:custGeom>
              <a:rect b="b" l="l" r="r" t="t"/>
              <a:pathLst>
                <a:path extrusionOk="0" fill="none" h="1" w="283770">
                  <a:moveTo>
                    <a:pt x="0" y="0"/>
                  </a:moveTo>
                  <a:lnTo>
                    <a:pt x="283769" y="0"/>
                  </a:lnTo>
                </a:path>
              </a:pathLst>
            </a:custGeom>
            <a:noFill/>
            <a:ln cap="flat" cmpd="sng" w="46750">
              <a:solidFill>
                <a:srgbClr val="FFB726"/>
              </a:solidFill>
              <a:prstDash val="solid"/>
              <a:miter lim="1989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8" name="Google Shape;3608;p33"/>
            <p:cNvSpPr/>
            <p:nvPr/>
          </p:nvSpPr>
          <p:spPr>
            <a:xfrm>
              <a:off x="7287225" y="-693375"/>
              <a:ext cx="127825" cy="128350"/>
            </a:xfrm>
            <a:custGeom>
              <a:rect b="b" l="l" r="r" t="t"/>
              <a:pathLst>
                <a:path extrusionOk="0" h="5134" w="5113">
                  <a:moveTo>
                    <a:pt x="2566" y="1"/>
                  </a:moveTo>
                  <a:cubicBezTo>
                    <a:pt x="1134" y="1"/>
                    <a:pt x="0" y="1155"/>
                    <a:pt x="0" y="2567"/>
                  </a:cubicBezTo>
                  <a:cubicBezTo>
                    <a:pt x="0" y="3979"/>
                    <a:pt x="1134" y="5133"/>
                    <a:pt x="2566" y="5133"/>
                  </a:cubicBezTo>
                  <a:cubicBezTo>
                    <a:pt x="3979" y="5133"/>
                    <a:pt x="5113" y="3979"/>
                    <a:pt x="5113" y="2567"/>
                  </a:cubicBezTo>
                  <a:cubicBezTo>
                    <a:pt x="5113" y="1155"/>
                    <a:pt x="3979" y="1"/>
                    <a:pt x="2566"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09" name="Google Shape;3609;p33"/>
            <p:cNvSpPr/>
            <p:nvPr/>
          </p:nvSpPr>
          <p:spPr>
            <a:xfrm>
              <a:off x="193475" y="-693375"/>
              <a:ext cx="128350" cy="128350"/>
            </a:xfrm>
            <a:custGeom>
              <a:rect b="b" l="l" r="r" t="t"/>
              <a:pathLst>
                <a:path extrusionOk="0" h="5134" w="5134">
                  <a:moveTo>
                    <a:pt x="2567" y="1"/>
                  </a:moveTo>
                  <a:cubicBezTo>
                    <a:pt x="1155" y="1"/>
                    <a:pt x="1" y="1155"/>
                    <a:pt x="1" y="2567"/>
                  </a:cubicBezTo>
                  <a:cubicBezTo>
                    <a:pt x="1" y="3979"/>
                    <a:pt x="1155" y="5133"/>
                    <a:pt x="2567" y="5133"/>
                  </a:cubicBezTo>
                  <a:cubicBezTo>
                    <a:pt x="3979" y="5133"/>
                    <a:pt x="5133" y="3979"/>
                    <a:pt x="5133" y="2567"/>
                  </a:cubicBezTo>
                  <a:cubicBezTo>
                    <a:pt x="5133" y="1155"/>
                    <a:pt x="3979" y="1"/>
                    <a:pt x="2567"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610" name="Google Shape;3610;p33"/>
          <p:cNvGrpSpPr/>
          <p:nvPr/>
        </p:nvGrpSpPr>
        <p:grpSpPr>
          <a:xfrm>
            <a:off x="-20" y="4613271"/>
            <a:ext cx="9143683" cy="1629094"/>
            <a:chOff x="429225" y="4417075"/>
            <a:chExt cx="6749600" cy="1202550"/>
          </a:xfrm>
        </p:grpSpPr>
        <p:sp>
          <p:nvSpPr>
            <p:cNvPr id="3611" name="Google Shape;3611;p33"/>
            <p:cNvSpPr/>
            <p:nvPr/>
          </p:nvSpPr>
          <p:spPr>
            <a:xfrm>
              <a:off x="1901275" y="5022325"/>
              <a:ext cx="3806000" cy="502300"/>
            </a:xfrm>
            <a:custGeom>
              <a:rect b="b" l="l" r="r" t="t"/>
              <a:pathLst>
                <a:path extrusionOk="0" h="20092" w="152240">
                  <a:moveTo>
                    <a:pt x="0" y="0"/>
                  </a:moveTo>
                  <a:lnTo>
                    <a:pt x="0" y="20092"/>
                  </a:lnTo>
                  <a:lnTo>
                    <a:pt x="152239" y="20092"/>
                  </a:lnTo>
                  <a:lnTo>
                    <a:pt x="152239" y="0"/>
                  </a:lnTo>
                  <a:close/>
                </a:path>
              </a:pathLst>
            </a:custGeom>
            <a:solidFill>
              <a:srgbClr val="C3CA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2" name="Google Shape;3612;p33"/>
            <p:cNvSpPr/>
            <p:nvPr/>
          </p:nvSpPr>
          <p:spPr>
            <a:xfrm>
              <a:off x="429225" y="4417075"/>
              <a:ext cx="650000" cy="553050"/>
            </a:xfrm>
            <a:custGeom>
              <a:rect b="b" l="l" r="r" t="t"/>
              <a:pathLst>
                <a:path extrusionOk="0" h="22122" w="26000">
                  <a:moveTo>
                    <a:pt x="6465" y="1"/>
                  </a:moveTo>
                  <a:cubicBezTo>
                    <a:pt x="2884" y="1"/>
                    <a:pt x="0" y="2905"/>
                    <a:pt x="0" y="6466"/>
                  </a:cubicBezTo>
                  <a:lnTo>
                    <a:pt x="0" y="22121"/>
                  </a:lnTo>
                  <a:lnTo>
                    <a:pt x="26000" y="22121"/>
                  </a:lnTo>
                  <a:lnTo>
                    <a:pt x="26000" y="6466"/>
                  </a:lnTo>
                  <a:cubicBezTo>
                    <a:pt x="26000" y="2885"/>
                    <a:pt x="23095"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3" name="Google Shape;3613;p33"/>
            <p:cNvSpPr/>
            <p:nvPr/>
          </p:nvSpPr>
          <p:spPr>
            <a:xfrm>
              <a:off x="429700"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2"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4" name="Google Shape;3614;p33"/>
            <p:cNvSpPr/>
            <p:nvPr/>
          </p:nvSpPr>
          <p:spPr>
            <a:xfrm>
              <a:off x="944925" y="4650825"/>
              <a:ext cx="134300" cy="319300"/>
            </a:xfrm>
            <a:custGeom>
              <a:rect b="b" l="l" r="r" t="t"/>
              <a:pathLst>
                <a:path extrusionOk="0" h="12772" w="5372">
                  <a:moveTo>
                    <a:pt x="5372" y="0"/>
                  </a:moveTo>
                  <a:cubicBezTo>
                    <a:pt x="5089" y="1009"/>
                    <a:pt x="4907" y="1390"/>
                    <a:pt x="4548" y="1390"/>
                  </a:cubicBezTo>
                  <a:cubicBezTo>
                    <a:pt x="4376" y="1390"/>
                    <a:pt x="4164"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5" name="Google Shape;3615;p33"/>
            <p:cNvSpPr/>
            <p:nvPr/>
          </p:nvSpPr>
          <p:spPr>
            <a:xfrm>
              <a:off x="429700" y="4488200"/>
              <a:ext cx="612225" cy="481925"/>
            </a:xfrm>
            <a:custGeom>
              <a:rect b="b" l="l" r="r" t="t"/>
              <a:pathLst>
                <a:path extrusionOk="0" h="19277" w="24489">
                  <a:moveTo>
                    <a:pt x="2010" y="0"/>
                  </a:moveTo>
                  <a:cubicBezTo>
                    <a:pt x="777" y="1134"/>
                    <a:pt x="1" y="2706"/>
                    <a:pt x="1" y="4536"/>
                  </a:cubicBezTo>
                  <a:lnTo>
                    <a:pt x="1" y="19276"/>
                  </a:lnTo>
                  <a:lnTo>
                    <a:pt x="24489" y="19276"/>
                  </a:lnTo>
                  <a:lnTo>
                    <a:pt x="24489" y="7659"/>
                  </a:lnTo>
                  <a:cubicBezTo>
                    <a:pt x="20033" y="5709"/>
                    <a:pt x="14881" y="5570"/>
                    <a:pt x="10166" y="4158"/>
                  </a:cubicBezTo>
                  <a:cubicBezTo>
                    <a:pt x="7242" y="3263"/>
                    <a:pt x="4477" y="185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6" name="Google Shape;3616;p33"/>
            <p:cNvSpPr/>
            <p:nvPr/>
          </p:nvSpPr>
          <p:spPr>
            <a:xfrm>
              <a:off x="430200" y="4449400"/>
              <a:ext cx="612225" cy="520725"/>
            </a:xfrm>
            <a:custGeom>
              <a:rect b="b" l="l" r="r" t="t"/>
              <a:pathLst>
                <a:path extrusionOk="0" h="20829" w="24489">
                  <a:moveTo>
                    <a:pt x="6068" y="1"/>
                  </a:moveTo>
                  <a:cubicBezTo>
                    <a:pt x="2706" y="1"/>
                    <a:pt x="1" y="2726"/>
                    <a:pt x="1" y="6088"/>
                  </a:cubicBezTo>
                  <a:lnTo>
                    <a:pt x="1" y="6207"/>
                  </a:lnTo>
                  <a:cubicBezTo>
                    <a:pt x="1" y="2885"/>
                    <a:pt x="2706" y="160"/>
                    <a:pt x="6028" y="160"/>
                  </a:cubicBezTo>
                  <a:lnTo>
                    <a:pt x="18262" y="160"/>
                  </a:lnTo>
                  <a:cubicBezTo>
                    <a:pt x="21584" y="160"/>
                    <a:pt x="24270" y="2885"/>
                    <a:pt x="24270" y="6207"/>
                  </a:cubicBezTo>
                  <a:lnTo>
                    <a:pt x="24270" y="20828"/>
                  </a:lnTo>
                  <a:lnTo>
                    <a:pt x="24489" y="20828"/>
                  </a:lnTo>
                  <a:lnTo>
                    <a:pt x="24489" y="6088"/>
                  </a:lnTo>
                  <a:cubicBezTo>
                    <a:pt x="24469" y="2726"/>
                    <a:pt x="21763" y="1"/>
                    <a:pt x="18402"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7" name="Google Shape;3617;p33"/>
            <p:cNvSpPr/>
            <p:nvPr/>
          </p:nvSpPr>
          <p:spPr>
            <a:xfrm>
              <a:off x="1191600" y="4417075"/>
              <a:ext cx="650525" cy="553050"/>
            </a:xfrm>
            <a:custGeom>
              <a:rect b="b" l="l" r="r" t="t"/>
              <a:pathLst>
                <a:path extrusionOk="0" h="22122" w="26021">
                  <a:moveTo>
                    <a:pt x="6466" y="1"/>
                  </a:moveTo>
                  <a:cubicBezTo>
                    <a:pt x="2885" y="1"/>
                    <a:pt x="1" y="2905"/>
                    <a:pt x="1" y="6466"/>
                  </a:cubicBezTo>
                  <a:lnTo>
                    <a:pt x="1" y="22121"/>
                  </a:lnTo>
                  <a:lnTo>
                    <a:pt x="26020" y="22121"/>
                  </a:lnTo>
                  <a:lnTo>
                    <a:pt x="26020" y="6466"/>
                  </a:lnTo>
                  <a:cubicBezTo>
                    <a:pt x="26020"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8" name="Google Shape;3618;p33"/>
            <p:cNvSpPr/>
            <p:nvPr/>
          </p:nvSpPr>
          <p:spPr>
            <a:xfrm>
              <a:off x="1192600" y="4449400"/>
              <a:ext cx="612725" cy="520725"/>
            </a:xfrm>
            <a:custGeom>
              <a:rect b="b" l="l" r="r" t="t"/>
              <a:pathLst>
                <a:path extrusionOk="0" h="20829" w="24509">
                  <a:moveTo>
                    <a:pt x="6087"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9" name="Google Shape;3619;p33"/>
            <p:cNvSpPr/>
            <p:nvPr/>
          </p:nvSpPr>
          <p:spPr>
            <a:xfrm>
              <a:off x="1707825" y="4650825"/>
              <a:ext cx="134300" cy="319300"/>
            </a:xfrm>
            <a:custGeom>
              <a:rect b="b" l="l" r="r" t="t"/>
              <a:pathLst>
                <a:path extrusionOk="0" h="12772" w="5372">
                  <a:moveTo>
                    <a:pt x="5371" y="0"/>
                  </a:moveTo>
                  <a:cubicBezTo>
                    <a:pt x="5089" y="1009"/>
                    <a:pt x="4906" y="1390"/>
                    <a:pt x="4548" y="1390"/>
                  </a:cubicBezTo>
                  <a:cubicBezTo>
                    <a:pt x="4376" y="1390"/>
                    <a:pt x="4163" y="1302"/>
                    <a:pt x="3879" y="1154"/>
                  </a:cubicBezTo>
                  <a:lnTo>
                    <a:pt x="0" y="12771"/>
                  </a:lnTo>
                  <a:lnTo>
                    <a:pt x="5371" y="12771"/>
                  </a:lnTo>
                  <a:lnTo>
                    <a:pt x="537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0" name="Google Shape;3620;p33"/>
            <p:cNvSpPr/>
            <p:nvPr/>
          </p:nvSpPr>
          <p:spPr>
            <a:xfrm>
              <a:off x="1192600" y="4488200"/>
              <a:ext cx="612225" cy="481925"/>
            </a:xfrm>
            <a:custGeom>
              <a:rect b="b" l="l" r="r" t="t"/>
              <a:pathLst>
                <a:path extrusionOk="0" h="19277" w="24489">
                  <a:moveTo>
                    <a:pt x="2009" y="0"/>
                  </a:moveTo>
                  <a:cubicBezTo>
                    <a:pt x="756" y="1134"/>
                    <a:pt x="0" y="2706"/>
                    <a:pt x="0" y="4536"/>
                  </a:cubicBezTo>
                  <a:lnTo>
                    <a:pt x="0" y="19276"/>
                  </a:lnTo>
                  <a:lnTo>
                    <a:pt x="24488" y="19276"/>
                  </a:lnTo>
                  <a:lnTo>
                    <a:pt x="24488" y="7659"/>
                  </a:lnTo>
                  <a:cubicBezTo>
                    <a:pt x="20032" y="5709"/>
                    <a:pt x="14860" y="5570"/>
                    <a:pt x="10165" y="4158"/>
                  </a:cubicBezTo>
                  <a:cubicBezTo>
                    <a:pt x="7221" y="3263"/>
                    <a:pt x="4476" y="1850"/>
                    <a:pt x="200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1" name="Google Shape;3621;p33"/>
            <p:cNvSpPr/>
            <p:nvPr/>
          </p:nvSpPr>
          <p:spPr>
            <a:xfrm>
              <a:off x="1192600" y="4449400"/>
              <a:ext cx="612225" cy="520725"/>
            </a:xfrm>
            <a:custGeom>
              <a:rect b="b" l="l" r="r" t="t"/>
              <a:pathLst>
                <a:path extrusionOk="0" h="20829" w="24489">
                  <a:moveTo>
                    <a:pt x="6068" y="1"/>
                  </a:moveTo>
                  <a:cubicBezTo>
                    <a:pt x="2706" y="1"/>
                    <a:pt x="0" y="2726"/>
                    <a:pt x="0" y="6088"/>
                  </a:cubicBezTo>
                  <a:lnTo>
                    <a:pt x="0" y="6207"/>
                  </a:lnTo>
                  <a:cubicBezTo>
                    <a:pt x="0" y="2885"/>
                    <a:pt x="2706" y="160"/>
                    <a:pt x="6008" y="160"/>
                  </a:cubicBezTo>
                  <a:lnTo>
                    <a:pt x="18242" y="160"/>
                  </a:lnTo>
                  <a:cubicBezTo>
                    <a:pt x="21584" y="160"/>
                    <a:pt x="24269" y="2885"/>
                    <a:pt x="24269" y="6207"/>
                  </a:cubicBezTo>
                  <a:lnTo>
                    <a:pt x="24269" y="20828"/>
                  </a:lnTo>
                  <a:lnTo>
                    <a:pt x="24488" y="20828"/>
                  </a:lnTo>
                  <a:lnTo>
                    <a:pt x="24488" y="6088"/>
                  </a:lnTo>
                  <a:cubicBezTo>
                    <a:pt x="24488" y="2726"/>
                    <a:pt x="21743" y="1"/>
                    <a:pt x="1840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2" name="Google Shape;3622;p33"/>
            <p:cNvSpPr/>
            <p:nvPr/>
          </p:nvSpPr>
          <p:spPr>
            <a:xfrm>
              <a:off x="1954475" y="4417075"/>
              <a:ext cx="650525" cy="553050"/>
            </a:xfrm>
            <a:custGeom>
              <a:rect b="b" l="l" r="r" t="t"/>
              <a:pathLst>
                <a:path extrusionOk="0" h="22122" w="26021">
                  <a:moveTo>
                    <a:pt x="6466" y="1"/>
                  </a:moveTo>
                  <a:cubicBezTo>
                    <a:pt x="2885" y="1"/>
                    <a:pt x="1" y="2905"/>
                    <a:pt x="1" y="6466"/>
                  </a:cubicBezTo>
                  <a:lnTo>
                    <a:pt x="1" y="22121"/>
                  </a:lnTo>
                  <a:lnTo>
                    <a:pt x="26021" y="22121"/>
                  </a:lnTo>
                  <a:lnTo>
                    <a:pt x="26021" y="6466"/>
                  </a:lnTo>
                  <a:cubicBezTo>
                    <a:pt x="26021"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3" name="Google Shape;3623;p33"/>
            <p:cNvSpPr/>
            <p:nvPr/>
          </p:nvSpPr>
          <p:spPr>
            <a:xfrm>
              <a:off x="1954475" y="4449400"/>
              <a:ext cx="613225" cy="520725"/>
            </a:xfrm>
            <a:custGeom>
              <a:rect b="b" l="l" r="r" t="t"/>
              <a:pathLst>
                <a:path extrusionOk="0" h="20829" w="24529">
                  <a:moveTo>
                    <a:pt x="6108" y="1"/>
                  </a:moveTo>
                  <a:cubicBezTo>
                    <a:pt x="2746" y="1"/>
                    <a:pt x="1" y="2726"/>
                    <a:pt x="1" y="6088"/>
                  </a:cubicBezTo>
                  <a:lnTo>
                    <a:pt x="1" y="20828"/>
                  </a:lnTo>
                  <a:lnTo>
                    <a:pt x="24529" y="20828"/>
                  </a:lnTo>
                  <a:lnTo>
                    <a:pt x="24529" y="6088"/>
                  </a:lnTo>
                  <a:cubicBezTo>
                    <a:pt x="24529" y="2726"/>
                    <a:pt x="21783" y="1"/>
                    <a:pt x="1844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4" name="Google Shape;3624;p33"/>
            <p:cNvSpPr/>
            <p:nvPr/>
          </p:nvSpPr>
          <p:spPr>
            <a:xfrm>
              <a:off x="2470200" y="4650825"/>
              <a:ext cx="134300" cy="319300"/>
            </a:xfrm>
            <a:custGeom>
              <a:rect b="b" l="l" r="r" t="t"/>
              <a:pathLst>
                <a:path extrusionOk="0" h="12772" w="5372">
                  <a:moveTo>
                    <a:pt x="5372" y="0"/>
                  </a:moveTo>
                  <a:cubicBezTo>
                    <a:pt x="5076" y="1009"/>
                    <a:pt x="4889" y="1390"/>
                    <a:pt x="4535" y="1390"/>
                  </a:cubicBezTo>
                  <a:cubicBezTo>
                    <a:pt x="4365" y="1390"/>
                    <a:pt x="4157"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5" name="Google Shape;3625;p33"/>
            <p:cNvSpPr/>
            <p:nvPr/>
          </p:nvSpPr>
          <p:spPr>
            <a:xfrm>
              <a:off x="1954475" y="4488200"/>
              <a:ext cx="612725" cy="481925"/>
            </a:xfrm>
            <a:custGeom>
              <a:rect b="b" l="l" r="r" t="t"/>
              <a:pathLst>
                <a:path extrusionOk="0" h="19277" w="24509">
                  <a:moveTo>
                    <a:pt x="2010" y="0"/>
                  </a:moveTo>
                  <a:cubicBezTo>
                    <a:pt x="777" y="1134"/>
                    <a:pt x="1" y="2706"/>
                    <a:pt x="1" y="4536"/>
                  </a:cubicBezTo>
                  <a:lnTo>
                    <a:pt x="1" y="19276"/>
                  </a:lnTo>
                  <a:lnTo>
                    <a:pt x="24509" y="19276"/>
                  </a:lnTo>
                  <a:lnTo>
                    <a:pt x="24509" y="7659"/>
                  </a:lnTo>
                  <a:cubicBezTo>
                    <a:pt x="20053" y="5709"/>
                    <a:pt x="14881" y="5570"/>
                    <a:pt x="10166" y="4158"/>
                  </a:cubicBezTo>
                  <a:cubicBezTo>
                    <a:pt x="7242" y="3263"/>
                    <a:pt x="4477" y="1850"/>
                    <a:pt x="201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6" name="Google Shape;3626;p33"/>
            <p:cNvSpPr/>
            <p:nvPr/>
          </p:nvSpPr>
          <p:spPr>
            <a:xfrm>
              <a:off x="1954475" y="4449400"/>
              <a:ext cx="612725" cy="520725"/>
            </a:xfrm>
            <a:custGeom>
              <a:rect b="b" l="l" r="r" t="t"/>
              <a:pathLst>
                <a:path extrusionOk="0" h="20829" w="24509">
                  <a:moveTo>
                    <a:pt x="6068" y="1"/>
                  </a:moveTo>
                  <a:cubicBezTo>
                    <a:pt x="2726" y="1"/>
                    <a:pt x="1" y="2726"/>
                    <a:pt x="1" y="6088"/>
                  </a:cubicBezTo>
                  <a:lnTo>
                    <a:pt x="1" y="6207"/>
                  </a:lnTo>
                  <a:cubicBezTo>
                    <a:pt x="1" y="2885"/>
                    <a:pt x="2726" y="160"/>
                    <a:pt x="6028" y="160"/>
                  </a:cubicBezTo>
                  <a:lnTo>
                    <a:pt x="18262" y="160"/>
                  </a:lnTo>
                  <a:cubicBezTo>
                    <a:pt x="21584" y="160"/>
                    <a:pt x="24270" y="2885"/>
                    <a:pt x="24270" y="6207"/>
                  </a:cubicBezTo>
                  <a:lnTo>
                    <a:pt x="24270" y="20828"/>
                  </a:lnTo>
                  <a:lnTo>
                    <a:pt x="24509" y="20828"/>
                  </a:lnTo>
                  <a:lnTo>
                    <a:pt x="24509" y="6088"/>
                  </a:lnTo>
                  <a:cubicBezTo>
                    <a:pt x="24509" y="2726"/>
                    <a:pt x="21783" y="1"/>
                    <a:pt x="1844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7" name="Google Shape;3627;p33"/>
            <p:cNvSpPr/>
            <p:nvPr/>
          </p:nvSpPr>
          <p:spPr>
            <a:xfrm>
              <a:off x="2716875" y="4417075"/>
              <a:ext cx="650025" cy="553050"/>
            </a:xfrm>
            <a:custGeom>
              <a:rect b="b" l="l" r="r" t="t"/>
              <a:pathLst>
                <a:path extrusionOk="0" h="22122" w="26001">
                  <a:moveTo>
                    <a:pt x="6466" y="1"/>
                  </a:moveTo>
                  <a:cubicBezTo>
                    <a:pt x="2885" y="1"/>
                    <a:pt x="0" y="2905"/>
                    <a:pt x="0" y="6466"/>
                  </a:cubicBezTo>
                  <a:lnTo>
                    <a:pt x="0" y="22121"/>
                  </a:lnTo>
                  <a:lnTo>
                    <a:pt x="26000" y="22121"/>
                  </a:lnTo>
                  <a:lnTo>
                    <a:pt x="26000" y="6466"/>
                  </a:lnTo>
                  <a:cubicBezTo>
                    <a:pt x="26000"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8" name="Google Shape;3628;p33"/>
            <p:cNvSpPr/>
            <p:nvPr/>
          </p:nvSpPr>
          <p:spPr>
            <a:xfrm>
              <a:off x="2716875" y="4449400"/>
              <a:ext cx="612725" cy="520725"/>
            </a:xfrm>
            <a:custGeom>
              <a:rect b="b" l="l" r="r" t="t"/>
              <a:pathLst>
                <a:path extrusionOk="0" h="20829" w="24509">
                  <a:moveTo>
                    <a:pt x="6088"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9" name="Google Shape;3629;p33"/>
            <p:cNvSpPr/>
            <p:nvPr/>
          </p:nvSpPr>
          <p:spPr>
            <a:xfrm>
              <a:off x="3232600" y="4650825"/>
              <a:ext cx="134300" cy="319300"/>
            </a:xfrm>
            <a:custGeom>
              <a:rect b="b" l="l" r="r" t="t"/>
              <a:pathLst>
                <a:path extrusionOk="0" h="12772" w="5372">
                  <a:moveTo>
                    <a:pt x="5371" y="0"/>
                  </a:moveTo>
                  <a:cubicBezTo>
                    <a:pt x="5089" y="1009"/>
                    <a:pt x="4906" y="1390"/>
                    <a:pt x="4548" y="1390"/>
                  </a:cubicBezTo>
                  <a:cubicBezTo>
                    <a:pt x="4375" y="1390"/>
                    <a:pt x="4163" y="1302"/>
                    <a:pt x="3879" y="1154"/>
                  </a:cubicBezTo>
                  <a:lnTo>
                    <a:pt x="0" y="12771"/>
                  </a:lnTo>
                  <a:lnTo>
                    <a:pt x="5371" y="12771"/>
                  </a:lnTo>
                  <a:lnTo>
                    <a:pt x="537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0" name="Google Shape;3630;p33"/>
            <p:cNvSpPr/>
            <p:nvPr/>
          </p:nvSpPr>
          <p:spPr>
            <a:xfrm>
              <a:off x="2716875" y="4488200"/>
              <a:ext cx="612225" cy="481925"/>
            </a:xfrm>
            <a:custGeom>
              <a:rect b="b" l="l" r="r" t="t"/>
              <a:pathLst>
                <a:path extrusionOk="0" h="19277" w="24489">
                  <a:moveTo>
                    <a:pt x="2010" y="0"/>
                  </a:moveTo>
                  <a:cubicBezTo>
                    <a:pt x="776" y="1134"/>
                    <a:pt x="0" y="2706"/>
                    <a:pt x="0" y="4536"/>
                  </a:cubicBezTo>
                  <a:lnTo>
                    <a:pt x="0" y="19276"/>
                  </a:lnTo>
                  <a:lnTo>
                    <a:pt x="24488" y="19276"/>
                  </a:lnTo>
                  <a:lnTo>
                    <a:pt x="24488" y="7659"/>
                  </a:lnTo>
                  <a:cubicBezTo>
                    <a:pt x="20032" y="5709"/>
                    <a:pt x="14860" y="5570"/>
                    <a:pt x="10166" y="4158"/>
                  </a:cubicBezTo>
                  <a:cubicBezTo>
                    <a:pt x="7221" y="3263"/>
                    <a:pt x="4476" y="1850"/>
                    <a:pt x="201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1" name="Google Shape;3631;p33"/>
            <p:cNvSpPr/>
            <p:nvPr/>
          </p:nvSpPr>
          <p:spPr>
            <a:xfrm>
              <a:off x="2717375" y="4449400"/>
              <a:ext cx="612225" cy="520725"/>
            </a:xfrm>
            <a:custGeom>
              <a:rect b="b" l="l" r="r" t="t"/>
              <a:pathLst>
                <a:path extrusionOk="0" h="20829" w="24489">
                  <a:moveTo>
                    <a:pt x="6068" y="1"/>
                  </a:moveTo>
                  <a:cubicBezTo>
                    <a:pt x="2706" y="1"/>
                    <a:pt x="0" y="2726"/>
                    <a:pt x="0" y="6088"/>
                  </a:cubicBezTo>
                  <a:lnTo>
                    <a:pt x="0" y="6207"/>
                  </a:lnTo>
                  <a:cubicBezTo>
                    <a:pt x="0" y="2885"/>
                    <a:pt x="2706" y="160"/>
                    <a:pt x="6028" y="160"/>
                  </a:cubicBezTo>
                  <a:lnTo>
                    <a:pt x="18262" y="160"/>
                  </a:lnTo>
                  <a:cubicBezTo>
                    <a:pt x="21584" y="160"/>
                    <a:pt x="24269" y="2885"/>
                    <a:pt x="24269" y="6207"/>
                  </a:cubicBezTo>
                  <a:lnTo>
                    <a:pt x="24269" y="20828"/>
                  </a:lnTo>
                  <a:lnTo>
                    <a:pt x="24488" y="20828"/>
                  </a:lnTo>
                  <a:lnTo>
                    <a:pt x="24488" y="6088"/>
                  </a:lnTo>
                  <a:cubicBezTo>
                    <a:pt x="24468" y="2726"/>
                    <a:pt x="21763" y="1"/>
                    <a:pt x="1840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2" name="Google Shape;3632;p33"/>
            <p:cNvSpPr/>
            <p:nvPr/>
          </p:nvSpPr>
          <p:spPr>
            <a:xfrm>
              <a:off x="3479750" y="4417075"/>
              <a:ext cx="650025" cy="553050"/>
            </a:xfrm>
            <a:custGeom>
              <a:rect b="b" l="l" r="r" t="t"/>
              <a:pathLst>
                <a:path extrusionOk="0" h="22122" w="26001">
                  <a:moveTo>
                    <a:pt x="6446" y="1"/>
                  </a:moveTo>
                  <a:cubicBezTo>
                    <a:pt x="2885" y="1"/>
                    <a:pt x="1" y="2905"/>
                    <a:pt x="1" y="6466"/>
                  </a:cubicBezTo>
                  <a:lnTo>
                    <a:pt x="1" y="22121"/>
                  </a:lnTo>
                  <a:lnTo>
                    <a:pt x="26001" y="22121"/>
                  </a:lnTo>
                  <a:lnTo>
                    <a:pt x="26001" y="6466"/>
                  </a:lnTo>
                  <a:cubicBezTo>
                    <a:pt x="26001"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3" name="Google Shape;3633;p33"/>
            <p:cNvSpPr/>
            <p:nvPr/>
          </p:nvSpPr>
          <p:spPr>
            <a:xfrm>
              <a:off x="3479250" y="4449400"/>
              <a:ext cx="613225" cy="520725"/>
            </a:xfrm>
            <a:custGeom>
              <a:rect b="b" l="l" r="r" t="t"/>
              <a:pathLst>
                <a:path extrusionOk="0" h="20829" w="24529">
                  <a:moveTo>
                    <a:pt x="6108" y="1"/>
                  </a:moveTo>
                  <a:cubicBezTo>
                    <a:pt x="2746" y="1"/>
                    <a:pt x="1" y="2726"/>
                    <a:pt x="1" y="6088"/>
                  </a:cubicBezTo>
                  <a:lnTo>
                    <a:pt x="1" y="20828"/>
                  </a:lnTo>
                  <a:lnTo>
                    <a:pt x="24529" y="20828"/>
                  </a:lnTo>
                  <a:lnTo>
                    <a:pt x="24529" y="6088"/>
                  </a:lnTo>
                  <a:cubicBezTo>
                    <a:pt x="24529" y="2726"/>
                    <a:pt x="21803" y="1"/>
                    <a:pt x="1844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4" name="Google Shape;3634;p33"/>
            <p:cNvSpPr/>
            <p:nvPr/>
          </p:nvSpPr>
          <p:spPr>
            <a:xfrm>
              <a:off x="3994975" y="4650825"/>
              <a:ext cx="134300" cy="319300"/>
            </a:xfrm>
            <a:custGeom>
              <a:rect b="b" l="l" r="r" t="t"/>
              <a:pathLst>
                <a:path extrusionOk="0" h="12772" w="5372">
                  <a:moveTo>
                    <a:pt x="5372" y="0"/>
                  </a:moveTo>
                  <a:cubicBezTo>
                    <a:pt x="5089" y="1009"/>
                    <a:pt x="4907" y="1390"/>
                    <a:pt x="4548" y="1390"/>
                  </a:cubicBezTo>
                  <a:cubicBezTo>
                    <a:pt x="4376" y="1390"/>
                    <a:pt x="4163"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5" name="Google Shape;3635;p33"/>
            <p:cNvSpPr/>
            <p:nvPr/>
          </p:nvSpPr>
          <p:spPr>
            <a:xfrm>
              <a:off x="3479250" y="4488200"/>
              <a:ext cx="612725" cy="481925"/>
            </a:xfrm>
            <a:custGeom>
              <a:rect b="b" l="l" r="r" t="t"/>
              <a:pathLst>
                <a:path extrusionOk="0" h="19277" w="24509">
                  <a:moveTo>
                    <a:pt x="2030" y="0"/>
                  </a:moveTo>
                  <a:cubicBezTo>
                    <a:pt x="777" y="1134"/>
                    <a:pt x="1" y="2706"/>
                    <a:pt x="1" y="4536"/>
                  </a:cubicBezTo>
                  <a:lnTo>
                    <a:pt x="1" y="19276"/>
                  </a:lnTo>
                  <a:lnTo>
                    <a:pt x="24509" y="19276"/>
                  </a:lnTo>
                  <a:lnTo>
                    <a:pt x="24509" y="7659"/>
                  </a:lnTo>
                  <a:cubicBezTo>
                    <a:pt x="20053" y="5709"/>
                    <a:pt x="14881" y="5570"/>
                    <a:pt x="10186" y="4158"/>
                  </a:cubicBezTo>
                  <a:cubicBezTo>
                    <a:pt x="7242" y="3263"/>
                    <a:pt x="4477" y="1850"/>
                    <a:pt x="203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6" name="Google Shape;3636;p33"/>
            <p:cNvSpPr/>
            <p:nvPr/>
          </p:nvSpPr>
          <p:spPr>
            <a:xfrm>
              <a:off x="3479250" y="4449400"/>
              <a:ext cx="612725" cy="520725"/>
            </a:xfrm>
            <a:custGeom>
              <a:rect b="b" l="l" r="r" t="t"/>
              <a:pathLst>
                <a:path extrusionOk="0" h="20829" w="24509">
                  <a:moveTo>
                    <a:pt x="6068" y="1"/>
                  </a:moveTo>
                  <a:cubicBezTo>
                    <a:pt x="2726" y="1"/>
                    <a:pt x="1" y="2726"/>
                    <a:pt x="1" y="6088"/>
                  </a:cubicBezTo>
                  <a:lnTo>
                    <a:pt x="1" y="6207"/>
                  </a:lnTo>
                  <a:cubicBezTo>
                    <a:pt x="1" y="2885"/>
                    <a:pt x="2726" y="160"/>
                    <a:pt x="6028" y="160"/>
                  </a:cubicBezTo>
                  <a:lnTo>
                    <a:pt x="18262" y="160"/>
                  </a:lnTo>
                  <a:cubicBezTo>
                    <a:pt x="21584" y="160"/>
                    <a:pt x="24270" y="2885"/>
                    <a:pt x="24270" y="6207"/>
                  </a:cubicBezTo>
                  <a:lnTo>
                    <a:pt x="24270" y="20828"/>
                  </a:lnTo>
                  <a:lnTo>
                    <a:pt x="24509" y="20828"/>
                  </a:lnTo>
                  <a:lnTo>
                    <a:pt x="24509" y="6088"/>
                  </a:lnTo>
                  <a:cubicBezTo>
                    <a:pt x="24509" y="2726"/>
                    <a:pt x="21763" y="1"/>
                    <a:pt x="18402"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7" name="Google Shape;3637;p33"/>
            <p:cNvSpPr/>
            <p:nvPr/>
          </p:nvSpPr>
          <p:spPr>
            <a:xfrm>
              <a:off x="6528800" y="4417075"/>
              <a:ext cx="650025" cy="553050"/>
            </a:xfrm>
            <a:custGeom>
              <a:rect b="b" l="l" r="r" t="t"/>
              <a:pathLst>
                <a:path extrusionOk="0" h="22122" w="26001">
                  <a:moveTo>
                    <a:pt x="6466" y="1"/>
                  </a:moveTo>
                  <a:cubicBezTo>
                    <a:pt x="2905" y="1"/>
                    <a:pt x="1" y="2885"/>
                    <a:pt x="1" y="6466"/>
                  </a:cubicBezTo>
                  <a:lnTo>
                    <a:pt x="1" y="22121"/>
                  </a:lnTo>
                  <a:lnTo>
                    <a:pt x="26001" y="22121"/>
                  </a:lnTo>
                  <a:lnTo>
                    <a:pt x="26001" y="6466"/>
                  </a:lnTo>
                  <a:cubicBezTo>
                    <a:pt x="26001" y="2905"/>
                    <a:pt x="23116"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8" name="Google Shape;3638;p33"/>
            <p:cNvSpPr/>
            <p:nvPr/>
          </p:nvSpPr>
          <p:spPr>
            <a:xfrm>
              <a:off x="6566100"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9" name="Google Shape;3639;p33"/>
            <p:cNvSpPr/>
            <p:nvPr/>
          </p:nvSpPr>
          <p:spPr>
            <a:xfrm>
              <a:off x="6528800" y="4650825"/>
              <a:ext cx="134300" cy="319300"/>
            </a:xfrm>
            <a:custGeom>
              <a:rect b="b" l="l" r="r" t="t"/>
              <a:pathLst>
                <a:path extrusionOk="0" h="12772" w="5372">
                  <a:moveTo>
                    <a:pt x="1" y="0"/>
                  </a:moveTo>
                  <a:lnTo>
                    <a:pt x="1" y="12771"/>
                  </a:lnTo>
                  <a:lnTo>
                    <a:pt x="5372" y="12771"/>
                  </a:lnTo>
                  <a:lnTo>
                    <a:pt x="1493" y="1154"/>
                  </a:lnTo>
                  <a:cubicBezTo>
                    <a:pt x="1209" y="1302"/>
                    <a:pt x="996" y="1390"/>
                    <a:pt x="824" y="1390"/>
                  </a:cubicBezTo>
                  <a:cubicBezTo>
                    <a:pt x="466" y="1390"/>
                    <a:pt x="283" y="1009"/>
                    <a:pt x="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0" name="Google Shape;3640;p33"/>
            <p:cNvSpPr/>
            <p:nvPr/>
          </p:nvSpPr>
          <p:spPr>
            <a:xfrm>
              <a:off x="6566600" y="4488200"/>
              <a:ext cx="612225" cy="481925"/>
            </a:xfrm>
            <a:custGeom>
              <a:rect b="b" l="l" r="r" t="t"/>
              <a:pathLst>
                <a:path extrusionOk="0" h="19277" w="24489">
                  <a:moveTo>
                    <a:pt x="22479" y="0"/>
                  </a:moveTo>
                  <a:cubicBezTo>
                    <a:pt x="20013" y="1850"/>
                    <a:pt x="17268" y="3263"/>
                    <a:pt x="14323" y="4158"/>
                  </a:cubicBezTo>
                  <a:cubicBezTo>
                    <a:pt x="9629" y="5570"/>
                    <a:pt x="4457" y="5709"/>
                    <a:pt x="1" y="7659"/>
                  </a:cubicBezTo>
                  <a:lnTo>
                    <a:pt x="1" y="19276"/>
                  </a:lnTo>
                  <a:lnTo>
                    <a:pt x="24489" y="19276"/>
                  </a:lnTo>
                  <a:lnTo>
                    <a:pt x="24489" y="4536"/>
                  </a:lnTo>
                  <a:cubicBezTo>
                    <a:pt x="24489" y="2706"/>
                    <a:pt x="23733" y="1134"/>
                    <a:pt x="22479"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1" name="Google Shape;3641;p33"/>
            <p:cNvSpPr/>
            <p:nvPr/>
          </p:nvSpPr>
          <p:spPr>
            <a:xfrm>
              <a:off x="6566600" y="4449400"/>
              <a:ext cx="611725" cy="520725"/>
            </a:xfrm>
            <a:custGeom>
              <a:rect b="b" l="l" r="r" t="t"/>
              <a:pathLst>
                <a:path extrusionOk="0" h="20829" w="24469">
                  <a:moveTo>
                    <a:pt x="6068" y="1"/>
                  </a:moveTo>
                  <a:cubicBezTo>
                    <a:pt x="2706" y="1"/>
                    <a:pt x="1" y="2726"/>
                    <a:pt x="1" y="6088"/>
                  </a:cubicBezTo>
                  <a:lnTo>
                    <a:pt x="1" y="20828"/>
                  </a:lnTo>
                  <a:lnTo>
                    <a:pt x="200" y="20828"/>
                  </a:lnTo>
                  <a:lnTo>
                    <a:pt x="200" y="6207"/>
                  </a:lnTo>
                  <a:cubicBezTo>
                    <a:pt x="200" y="2885"/>
                    <a:pt x="2885" y="160"/>
                    <a:pt x="6207" y="160"/>
                  </a:cubicBezTo>
                  <a:lnTo>
                    <a:pt x="18461" y="160"/>
                  </a:lnTo>
                  <a:cubicBezTo>
                    <a:pt x="21763" y="160"/>
                    <a:pt x="24469" y="2885"/>
                    <a:pt x="24469" y="6207"/>
                  </a:cubicBezTo>
                  <a:lnTo>
                    <a:pt x="24469" y="6088"/>
                  </a:lnTo>
                  <a:cubicBezTo>
                    <a:pt x="24469" y="2726"/>
                    <a:pt x="21763" y="1"/>
                    <a:pt x="18401"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2" name="Google Shape;3642;p33"/>
            <p:cNvSpPr/>
            <p:nvPr/>
          </p:nvSpPr>
          <p:spPr>
            <a:xfrm>
              <a:off x="5766425" y="4417075"/>
              <a:ext cx="650500" cy="553050"/>
            </a:xfrm>
            <a:custGeom>
              <a:rect b="b" l="l" r="r" t="t"/>
              <a:pathLst>
                <a:path extrusionOk="0" h="22122" w="26020">
                  <a:moveTo>
                    <a:pt x="6465" y="1"/>
                  </a:moveTo>
                  <a:cubicBezTo>
                    <a:pt x="2925" y="1"/>
                    <a:pt x="0" y="2885"/>
                    <a:pt x="0" y="6466"/>
                  </a:cubicBezTo>
                  <a:lnTo>
                    <a:pt x="0" y="22121"/>
                  </a:lnTo>
                  <a:lnTo>
                    <a:pt x="26020" y="22121"/>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3" name="Google Shape;3643;p33"/>
            <p:cNvSpPr/>
            <p:nvPr/>
          </p:nvSpPr>
          <p:spPr>
            <a:xfrm>
              <a:off x="5803225" y="4449400"/>
              <a:ext cx="613225" cy="520725"/>
            </a:xfrm>
            <a:custGeom>
              <a:rect b="b" l="l" r="r" t="t"/>
              <a:pathLst>
                <a:path extrusionOk="0" h="20829" w="24529">
                  <a:moveTo>
                    <a:pt x="6088" y="1"/>
                  </a:moveTo>
                  <a:cubicBezTo>
                    <a:pt x="2726" y="1"/>
                    <a:pt x="0" y="2726"/>
                    <a:pt x="0" y="6088"/>
                  </a:cubicBezTo>
                  <a:lnTo>
                    <a:pt x="0" y="20828"/>
                  </a:lnTo>
                  <a:lnTo>
                    <a:pt x="24528" y="20828"/>
                  </a:lnTo>
                  <a:lnTo>
                    <a:pt x="24528" y="6088"/>
                  </a:lnTo>
                  <a:cubicBezTo>
                    <a:pt x="2452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4" name="Google Shape;3644;p33"/>
            <p:cNvSpPr/>
            <p:nvPr/>
          </p:nvSpPr>
          <p:spPr>
            <a:xfrm>
              <a:off x="5766425" y="4650825"/>
              <a:ext cx="134300" cy="319300"/>
            </a:xfrm>
            <a:custGeom>
              <a:rect b="b" l="l" r="r" t="t"/>
              <a:pathLst>
                <a:path extrusionOk="0" h="12772" w="5372">
                  <a:moveTo>
                    <a:pt x="0" y="0"/>
                  </a:moveTo>
                  <a:lnTo>
                    <a:pt x="0" y="12771"/>
                  </a:lnTo>
                  <a:lnTo>
                    <a:pt x="5371" y="12771"/>
                  </a:lnTo>
                  <a:lnTo>
                    <a:pt x="1492" y="1154"/>
                  </a:lnTo>
                  <a:cubicBezTo>
                    <a:pt x="1209" y="1302"/>
                    <a:pt x="998" y="1390"/>
                    <a:pt x="828" y="1390"/>
                  </a:cubicBezTo>
                  <a:cubicBezTo>
                    <a:pt x="474" y="1390"/>
                    <a:pt x="296" y="100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5" name="Google Shape;3645;p33"/>
            <p:cNvSpPr/>
            <p:nvPr/>
          </p:nvSpPr>
          <p:spPr>
            <a:xfrm>
              <a:off x="5803725" y="4488200"/>
              <a:ext cx="612725" cy="481925"/>
            </a:xfrm>
            <a:custGeom>
              <a:rect b="b" l="l" r="r" t="t"/>
              <a:pathLst>
                <a:path extrusionOk="0" h="19277" w="24509">
                  <a:moveTo>
                    <a:pt x="22479" y="0"/>
                  </a:moveTo>
                  <a:cubicBezTo>
                    <a:pt x="20032" y="1850"/>
                    <a:pt x="17267" y="3263"/>
                    <a:pt x="14323" y="4158"/>
                  </a:cubicBezTo>
                  <a:cubicBezTo>
                    <a:pt x="9628" y="5570"/>
                    <a:pt x="4456" y="5709"/>
                    <a:pt x="0" y="7659"/>
                  </a:cubicBezTo>
                  <a:lnTo>
                    <a:pt x="0" y="19276"/>
                  </a:lnTo>
                  <a:lnTo>
                    <a:pt x="24508" y="19276"/>
                  </a:lnTo>
                  <a:lnTo>
                    <a:pt x="24508" y="4536"/>
                  </a:lnTo>
                  <a:cubicBezTo>
                    <a:pt x="24508" y="2706"/>
                    <a:pt x="23732"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6" name="Google Shape;3646;p33"/>
            <p:cNvSpPr/>
            <p:nvPr/>
          </p:nvSpPr>
          <p:spPr>
            <a:xfrm>
              <a:off x="5803725" y="4449400"/>
              <a:ext cx="612725" cy="520725"/>
            </a:xfrm>
            <a:custGeom>
              <a:rect b="b" l="l" r="r" t="t"/>
              <a:pathLst>
                <a:path extrusionOk="0" h="20829" w="24509">
                  <a:moveTo>
                    <a:pt x="6087" y="1"/>
                  </a:moveTo>
                  <a:cubicBezTo>
                    <a:pt x="2745" y="1"/>
                    <a:pt x="0" y="2726"/>
                    <a:pt x="0" y="6088"/>
                  </a:cubicBezTo>
                  <a:lnTo>
                    <a:pt x="0" y="20828"/>
                  </a:lnTo>
                  <a:lnTo>
                    <a:pt x="219" y="20828"/>
                  </a:lnTo>
                  <a:lnTo>
                    <a:pt x="219" y="6207"/>
                  </a:lnTo>
                  <a:cubicBezTo>
                    <a:pt x="219" y="2885"/>
                    <a:pt x="2905" y="160"/>
                    <a:pt x="6247" y="160"/>
                  </a:cubicBezTo>
                  <a:lnTo>
                    <a:pt x="18481" y="160"/>
                  </a:lnTo>
                  <a:cubicBezTo>
                    <a:pt x="21783" y="160"/>
                    <a:pt x="24508" y="2885"/>
                    <a:pt x="24508" y="6207"/>
                  </a:cubicBezTo>
                  <a:lnTo>
                    <a:pt x="24508" y="6088"/>
                  </a:lnTo>
                  <a:cubicBezTo>
                    <a:pt x="24508" y="2726"/>
                    <a:pt x="21783" y="1"/>
                    <a:pt x="1844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7" name="Google Shape;3647;p33"/>
            <p:cNvSpPr/>
            <p:nvPr/>
          </p:nvSpPr>
          <p:spPr>
            <a:xfrm>
              <a:off x="5004025" y="4417075"/>
              <a:ext cx="650025" cy="553050"/>
            </a:xfrm>
            <a:custGeom>
              <a:rect b="b" l="l" r="r" t="t"/>
              <a:pathLst>
                <a:path extrusionOk="0" h="22122" w="26001">
                  <a:moveTo>
                    <a:pt x="6466" y="1"/>
                  </a:moveTo>
                  <a:cubicBezTo>
                    <a:pt x="2905" y="1"/>
                    <a:pt x="1" y="2885"/>
                    <a:pt x="1" y="6466"/>
                  </a:cubicBezTo>
                  <a:lnTo>
                    <a:pt x="1" y="22121"/>
                  </a:lnTo>
                  <a:lnTo>
                    <a:pt x="26001" y="22121"/>
                  </a:lnTo>
                  <a:lnTo>
                    <a:pt x="26001" y="6466"/>
                  </a:lnTo>
                  <a:cubicBezTo>
                    <a:pt x="26001" y="2905"/>
                    <a:pt x="2311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8" name="Google Shape;3648;p33"/>
            <p:cNvSpPr/>
            <p:nvPr/>
          </p:nvSpPr>
          <p:spPr>
            <a:xfrm>
              <a:off x="5041325"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9" name="Google Shape;3649;p33"/>
            <p:cNvSpPr/>
            <p:nvPr/>
          </p:nvSpPr>
          <p:spPr>
            <a:xfrm>
              <a:off x="5004025" y="4650825"/>
              <a:ext cx="134300" cy="319300"/>
            </a:xfrm>
            <a:custGeom>
              <a:rect b="b" l="l" r="r" t="t"/>
              <a:pathLst>
                <a:path extrusionOk="0" h="12772" w="5372">
                  <a:moveTo>
                    <a:pt x="1" y="0"/>
                  </a:moveTo>
                  <a:lnTo>
                    <a:pt x="1" y="12771"/>
                  </a:lnTo>
                  <a:lnTo>
                    <a:pt x="5372" y="12771"/>
                  </a:lnTo>
                  <a:lnTo>
                    <a:pt x="1493" y="1154"/>
                  </a:lnTo>
                  <a:cubicBezTo>
                    <a:pt x="1209" y="1302"/>
                    <a:pt x="996" y="1390"/>
                    <a:pt x="824" y="1390"/>
                  </a:cubicBezTo>
                  <a:cubicBezTo>
                    <a:pt x="466" y="1390"/>
                    <a:pt x="283" y="1009"/>
                    <a:pt x="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0" name="Google Shape;3650;p33"/>
            <p:cNvSpPr/>
            <p:nvPr/>
          </p:nvSpPr>
          <p:spPr>
            <a:xfrm>
              <a:off x="5041825" y="4488200"/>
              <a:ext cx="612225" cy="481925"/>
            </a:xfrm>
            <a:custGeom>
              <a:rect b="b" l="l" r="r" t="t"/>
              <a:pathLst>
                <a:path extrusionOk="0" h="19277" w="24489">
                  <a:moveTo>
                    <a:pt x="22479" y="0"/>
                  </a:moveTo>
                  <a:cubicBezTo>
                    <a:pt x="20013" y="1850"/>
                    <a:pt x="17248" y="3263"/>
                    <a:pt x="14323" y="4158"/>
                  </a:cubicBezTo>
                  <a:cubicBezTo>
                    <a:pt x="9629" y="5570"/>
                    <a:pt x="4457" y="5709"/>
                    <a:pt x="1" y="7659"/>
                  </a:cubicBezTo>
                  <a:lnTo>
                    <a:pt x="1" y="19276"/>
                  </a:lnTo>
                  <a:lnTo>
                    <a:pt x="24489" y="19276"/>
                  </a:lnTo>
                  <a:lnTo>
                    <a:pt x="24489" y="4536"/>
                  </a:lnTo>
                  <a:cubicBezTo>
                    <a:pt x="24489" y="2706"/>
                    <a:pt x="23713"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1" name="Google Shape;3651;p33"/>
            <p:cNvSpPr/>
            <p:nvPr/>
          </p:nvSpPr>
          <p:spPr>
            <a:xfrm>
              <a:off x="5041325" y="4449400"/>
              <a:ext cx="612225" cy="520725"/>
            </a:xfrm>
            <a:custGeom>
              <a:rect b="b" l="l" r="r" t="t"/>
              <a:pathLst>
                <a:path extrusionOk="0" h="20829" w="24489">
                  <a:moveTo>
                    <a:pt x="6088" y="1"/>
                  </a:moveTo>
                  <a:cubicBezTo>
                    <a:pt x="2726" y="1"/>
                    <a:pt x="21" y="2726"/>
                    <a:pt x="1" y="6088"/>
                  </a:cubicBezTo>
                  <a:lnTo>
                    <a:pt x="1" y="20828"/>
                  </a:lnTo>
                  <a:lnTo>
                    <a:pt x="220" y="20828"/>
                  </a:lnTo>
                  <a:lnTo>
                    <a:pt x="220" y="6207"/>
                  </a:lnTo>
                  <a:cubicBezTo>
                    <a:pt x="220" y="2885"/>
                    <a:pt x="2905" y="160"/>
                    <a:pt x="6227" y="160"/>
                  </a:cubicBezTo>
                  <a:lnTo>
                    <a:pt x="18461" y="160"/>
                  </a:lnTo>
                  <a:cubicBezTo>
                    <a:pt x="21783" y="160"/>
                    <a:pt x="24489" y="2885"/>
                    <a:pt x="24489" y="6207"/>
                  </a:cubicBezTo>
                  <a:lnTo>
                    <a:pt x="24489" y="6088"/>
                  </a:lnTo>
                  <a:cubicBezTo>
                    <a:pt x="24489" y="2726"/>
                    <a:pt x="21783" y="1"/>
                    <a:pt x="1842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2" name="Google Shape;3652;p33"/>
            <p:cNvSpPr/>
            <p:nvPr/>
          </p:nvSpPr>
          <p:spPr>
            <a:xfrm>
              <a:off x="4241650" y="4417075"/>
              <a:ext cx="650500" cy="553050"/>
            </a:xfrm>
            <a:custGeom>
              <a:rect b="b" l="l" r="r" t="t"/>
              <a:pathLst>
                <a:path extrusionOk="0" h="22122" w="26020">
                  <a:moveTo>
                    <a:pt x="6465" y="1"/>
                  </a:moveTo>
                  <a:cubicBezTo>
                    <a:pt x="2905" y="1"/>
                    <a:pt x="0" y="2885"/>
                    <a:pt x="0" y="6466"/>
                  </a:cubicBezTo>
                  <a:lnTo>
                    <a:pt x="0" y="22121"/>
                  </a:lnTo>
                  <a:lnTo>
                    <a:pt x="26020" y="22121"/>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3" name="Google Shape;3653;p33"/>
            <p:cNvSpPr/>
            <p:nvPr/>
          </p:nvSpPr>
          <p:spPr>
            <a:xfrm>
              <a:off x="4278450" y="4449400"/>
              <a:ext cx="612725" cy="520725"/>
            </a:xfrm>
            <a:custGeom>
              <a:rect b="b" l="l" r="r" t="t"/>
              <a:pathLst>
                <a:path extrusionOk="0" h="20829" w="24509">
                  <a:moveTo>
                    <a:pt x="6088"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4" name="Google Shape;3654;p33"/>
            <p:cNvSpPr/>
            <p:nvPr/>
          </p:nvSpPr>
          <p:spPr>
            <a:xfrm>
              <a:off x="4241650" y="4650825"/>
              <a:ext cx="134300" cy="319300"/>
            </a:xfrm>
            <a:custGeom>
              <a:rect b="b" l="l" r="r" t="t"/>
              <a:pathLst>
                <a:path extrusionOk="0" h="12772" w="5372">
                  <a:moveTo>
                    <a:pt x="0" y="0"/>
                  </a:moveTo>
                  <a:lnTo>
                    <a:pt x="0" y="12771"/>
                  </a:lnTo>
                  <a:lnTo>
                    <a:pt x="5371" y="12771"/>
                  </a:lnTo>
                  <a:lnTo>
                    <a:pt x="1492" y="1154"/>
                  </a:lnTo>
                  <a:cubicBezTo>
                    <a:pt x="1209" y="1302"/>
                    <a:pt x="996" y="1390"/>
                    <a:pt x="824" y="1390"/>
                  </a:cubicBezTo>
                  <a:cubicBezTo>
                    <a:pt x="465" y="1390"/>
                    <a:pt x="283" y="100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5" name="Google Shape;3655;p33"/>
            <p:cNvSpPr/>
            <p:nvPr/>
          </p:nvSpPr>
          <p:spPr>
            <a:xfrm>
              <a:off x="4278950" y="4488200"/>
              <a:ext cx="612225" cy="481925"/>
            </a:xfrm>
            <a:custGeom>
              <a:rect b="b" l="l" r="r" t="t"/>
              <a:pathLst>
                <a:path extrusionOk="0" h="19277" w="24489">
                  <a:moveTo>
                    <a:pt x="22479" y="0"/>
                  </a:moveTo>
                  <a:cubicBezTo>
                    <a:pt x="20012" y="1850"/>
                    <a:pt x="17267" y="3263"/>
                    <a:pt x="14323" y="4158"/>
                  </a:cubicBezTo>
                  <a:cubicBezTo>
                    <a:pt x="9628" y="5570"/>
                    <a:pt x="4456" y="5709"/>
                    <a:pt x="0" y="7659"/>
                  </a:cubicBezTo>
                  <a:lnTo>
                    <a:pt x="0" y="19276"/>
                  </a:lnTo>
                  <a:lnTo>
                    <a:pt x="24488" y="19276"/>
                  </a:lnTo>
                  <a:lnTo>
                    <a:pt x="24488" y="4536"/>
                  </a:lnTo>
                  <a:cubicBezTo>
                    <a:pt x="24488" y="2706"/>
                    <a:pt x="23732"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6" name="Google Shape;3656;p33"/>
            <p:cNvSpPr/>
            <p:nvPr/>
          </p:nvSpPr>
          <p:spPr>
            <a:xfrm>
              <a:off x="4278950" y="4449400"/>
              <a:ext cx="612225" cy="520725"/>
            </a:xfrm>
            <a:custGeom>
              <a:rect b="b" l="l" r="r" t="t"/>
              <a:pathLst>
                <a:path extrusionOk="0" h="20829" w="24489">
                  <a:moveTo>
                    <a:pt x="6087" y="1"/>
                  </a:moveTo>
                  <a:cubicBezTo>
                    <a:pt x="2746" y="1"/>
                    <a:pt x="0" y="2726"/>
                    <a:pt x="0" y="6088"/>
                  </a:cubicBezTo>
                  <a:lnTo>
                    <a:pt x="0" y="20828"/>
                  </a:lnTo>
                  <a:lnTo>
                    <a:pt x="219" y="20828"/>
                  </a:lnTo>
                  <a:lnTo>
                    <a:pt x="219" y="6207"/>
                  </a:lnTo>
                  <a:cubicBezTo>
                    <a:pt x="219" y="2885"/>
                    <a:pt x="2905" y="160"/>
                    <a:pt x="6247" y="160"/>
                  </a:cubicBezTo>
                  <a:lnTo>
                    <a:pt x="18481" y="160"/>
                  </a:lnTo>
                  <a:cubicBezTo>
                    <a:pt x="21783" y="160"/>
                    <a:pt x="24488" y="2885"/>
                    <a:pt x="24488" y="6207"/>
                  </a:cubicBezTo>
                  <a:lnTo>
                    <a:pt x="24488" y="6088"/>
                  </a:lnTo>
                  <a:cubicBezTo>
                    <a:pt x="24488" y="2726"/>
                    <a:pt x="21783" y="1"/>
                    <a:pt x="1842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7" name="Google Shape;3657;p33"/>
            <p:cNvSpPr/>
            <p:nvPr/>
          </p:nvSpPr>
          <p:spPr>
            <a:xfrm>
              <a:off x="810650" y="4622475"/>
              <a:ext cx="650525" cy="553525"/>
            </a:xfrm>
            <a:custGeom>
              <a:rect b="b" l="l" r="r" t="t"/>
              <a:pathLst>
                <a:path extrusionOk="0" h="22141" w="26021">
                  <a:moveTo>
                    <a:pt x="6466" y="0"/>
                  </a:moveTo>
                  <a:cubicBezTo>
                    <a:pt x="2885" y="0"/>
                    <a:pt x="1" y="2925"/>
                    <a:pt x="1" y="6465"/>
                  </a:cubicBezTo>
                  <a:lnTo>
                    <a:pt x="1" y="22141"/>
                  </a:lnTo>
                  <a:lnTo>
                    <a:pt x="26020" y="22141"/>
                  </a:lnTo>
                  <a:lnTo>
                    <a:pt x="26020" y="6465"/>
                  </a:lnTo>
                  <a:cubicBezTo>
                    <a:pt x="26020" y="2885"/>
                    <a:pt x="23116" y="0"/>
                    <a:pt x="1955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8" name="Google Shape;3658;p33"/>
            <p:cNvSpPr/>
            <p:nvPr/>
          </p:nvSpPr>
          <p:spPr>
            <a:xfrm>
              <a:off x="810650" y="4654800"/>
              <a:ext cx="613225" cy="521200"/>
            </a:xfrm>
            <a:custGeom>
              <a:rect b="b" l="l" r="r" t="t"/>
              <a:pathLst>
                <a:path extrusionOk="0" h="20848" w="24529">
                  <a:moveTo>
                    <a:pt x="6088" y="0"/>
                  </a:moveTo>
                  <a:cubicBezTo>
                    <a:pt x="2746" y="0"/>
                    <a:pt x="1" y="2746"/>
                    <a:pt x="1" y="6107"/>
                  </a:cubicBezTo>
                  <a:lnTo>
                    <a:pt x="1"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9" name="Google Shape;3659;p33"/>
            <p:cNvSpPr/>
            <p:nvPr/>
          </p:nvSpPr>
          <p:spPr>
            <a:xfrm>
              <a:off x="1326875" y="4856200"/>
              <a:ext cx="134300" cy="319800"/>
            </a:xfrm>
            <a:custGeom>
              <a:rect b="b" l="l" r="r" t="t"/>
              <a:pathLst>
                <a:path extrusionOk="0" h="12792" w="5372">
                  <a:moveTo>
                    <a:pt x="5371" y="1"/>
                  </a:moveTo>
                  <a:cubicBezTo>
                    <a:pt x="5073" y="1017"/>
                    <a:pt x="4886" y="1406"/>
                    <a:pt x="4527" y="1406"/>
                  </a:cubicBezTo>
                  <a:cubicBezTo>
                    <a:pt x="4358" y="1406"/>
                    <a:pt x="4152" y="1320"/>
                    <a:pt x="3879" y="1175"/>
                  </a:cubicBezTo>
                  <a:lnTo>
                    <a:pt x="0" y="12792"/>
                  </a:lnTo>
                  <a:lnTo>
                    <a:pt x="5371" y="12792"/>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0" name="Google Shape;3660;p33"/>
            <p:cNvSpPr/>
            <p:nvPr/>
          </p:nvSpPr>
          <p:spPr>
            <a:xfrm>
              <a:off x="810650" y="4729400"/>
              <a:ext cx="612225" cy="481925"/>
            </a:xfrm>
            <a:custGeom>
              <a:rect b="b" l="l" r="r" t="t"/>
              <a:pathLst>
                <a:path extrusionOk="0" h="19277" w="24489">
                  <a:moveTo>
                    <a:pt x="2010" y="0"/>
                  </a:moveTo>
                  <a:cubicBezTo>
                    <a:pt x="777" y="1114"/>
                    <a:pt x="1" y="2706"/>
                    <a:pt x="1" y="4536"/>
                  </a:cubicBezTo>
                  <a:lnTo>
                    <a:pt x="1" y="19276"/>
                  </a:lnTo>
                  <a:lnTo>
                    <a:pt x="24489" y="19276"/>
                  </a:lnTo>
                  <a:lnTo>
                    <a:pt x="24489" y="7659"/>
                  </a:lnTo>
                  <a:cubicBezTo>
                    <a:pt x="20053" y="5709"/>
                    <a:pt x="14880" y="5570"/>
                    <a:pt x="10166" y="4158"/>
                  </a:cubicBezTo>
                  <a:cubicBezTo>
                    <a:pt x="7242" y="3263"/>
                    <a:pt x="4477" y="185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1" name="Google Shape;3661;p33"/>
            <p:cNvSpPr/>
            <p:nvPr/>
          </p:nvSpPr>
          <p:spPr>
            <a:xfrm>
              <a:off x="811150" y="4654800"/>
              <a:ext cx="612725" cy="521200"/>
            </a:xfrm>
            <a:custGeom>
              <a:rect b="b" l="l" r="r" t="t"/>
              <a:pathLst>
                <a:path extrusionOk="0" h="20848" w="24509">
                  <a:moveTo>
                    <a:pt x="6068" y="0"/>
                  </a:moveTo>
                  <a:cubicBezTo>
                    <a:pt x="2726" y="0"/>
                    <a:pt x="1" y="2746"/>
                    <a:pt x="1" y="6107"/>
                  </a:cubicBezTo>
                  <a:lnTo>
                    <a:pt x="1" y="6227"/>
                  </a:lnTo>
                  <a:cubicBezTo>
                    <a:pt x="1" y="2885"/>
                    <a:pt x="2726" y="179"/>
                    <a:pt x="6028" y="179"/>
                  </a:cubicBezTo>
                  <a:lnTo>
                    <a:pt x="18262" y="179"/>
                  </a:lnTo>
                  <a:cubicBezTo>
                    <a:pt x="21584" y="179"/>
                    <a:pt x="24270" y="2885"/>
                    <a:pt x="24270" y="6227"/>
                  </a:cubicBezTo>
                  <a:lnTo>
                    <a:pt x="24270" y="20848"/>
                  </a:lnTo>
                  <a:lnTo>
                    <a:pt x="24508" y="20848"/>
                  </a:lnTo>
                  <a:lnTo>
                    <a:pt x="24508" y="6107"/>
                  </a:lnTo>
                  <a:cubicBezTo>
                    <a:pt x="24469" y="2726"/>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2" name="Google Shape;3662;p33"/>
            <p:cNvSpPr/>
            <p:nvPr/>
          </p:nvSpPr>
          <p:spPr>
            <a:xfrm>
              <a:off x="1573050" y="4622475"/>
              <a:ext cx="650000" cy="553525"/>
            </a:xfrm>
            <a:custGeom>
              <a:rect b="b" l="l" r="r" t="t"/>
              <a:pathLst>
                <a:path extrusionOk="0" h="22141" w="26000">
                  <a:moveTo>
                    <a:pt x="6465" y="0"/>
                  </a:moveTo>
                  <a:cubicBezTo>
                    <a:pt x="2885" y="0"/>
                    <a:pt x="0" y="2925"/>
                    <a:pt x="0" y="6465"/>
                  </a:cubicBezTo>
                  <a:lnTo>
                    <a:pt x="0" y="22141"/>
                  </a:lnTo>
                  <a:lnTo>
                    <a:pt x="26000" y="2214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3" name="Google Shape;3663;p33"/>
            <p:cNvSpPr/>
            <p:nvPr/>
          </p:nvSpPr>
          <p:spPr>
            <a:xfrm>
              <a:off x="1573550" y="4654800"/>
              <a:ext cx="613200" cy="521200"/>
            </a:xfrm>
            <a:custGeom>
              <a:rect b="b" l="l" r="r" t="t"/>
              <a:pathLst>
                <a:path extrusionOk="0" h="20848" w="24528">
                  <a:moveTo>
                    <a:pt x="6087" y="0"/>
                  </a:moveTo>
                  <a:cubicBezTo>
                    <a:pt x="2725" y="0"/>
                    <a:pt x="0" y="2746"/>
                    <a:pt x="0" y="6107"/>
                  </a:cubicBezTo>
                  <a:lnTo>
                    <a:pt x="0"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4" name="Google Shape;3664;p33"/>
            <p:cNvSpPr/>
            <p:nvPr/>
          </p:nvSpPr>
          <p:spPr>
            <a:xfrm>
              <a:off x="2088750" y="4856200"/>
              <a:ext cx="134300" cy="319800"/>
            </a:xfrm>
            <a:custGeom>
              <a:rect b="b" l="l" r="r" t="t"/>
              <a:pathLst>
                <a:path extrusionOk="0" h="12792" w="5372">
                  <a:moveTo>
                    <a:pt x="5372" y="1"/>
                  </a:moveTo>
                  <a:cubicBezTo>
                    <a:pt x="5087" y="1017"/>
                    <a:pt x="4904" y="1406"/>
                    <a:pt x="4540" y="1406"/>
                  </a:cubicBezTo>
                  <a:cubicBezTo>
                    <a:pt x="4369" y="1406"/>
                    <a:pt x="4159" y="1320"/>
                    <a:pt x="3880" y="1175"/>
                  </a:cubicBezTo>
                  <a:lnTo>
                    <a:pt x="1" y="12792"/>
                  </a:lnTo>
                  <a:lnTo>
                    <a:pt x="5372" y="1279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5" name="Google Shape;3665;p33"/>
            <p:cNvSpPr/>
            <p:nvPr/>
          </p:nvSpPr>
          <p:spPr>
            <a:xfrm>
              <a:off x="1573550" y="4693575"/>
              <a:ext cx="612200" cy="481925"/>
            </a:xfrm>
            <a:custGeom>
              <a:rect b="b" l="l" r="r" t="t"/>
              <a:pathLst>
                <a:path extrusionOk="0" h="19277" w="24488">
                  <a:moveTo>
                    <a:pt x="2009" y="1"/>
                  </a:moveTo>
                  <a:cubicBezTo>
                    <a:pt x="776" y="1115"/>
                    <a:pt x="0" y="2706"/>
                    <a:pt x="0" y="4517"/>
                  </a:cubicBezTo>
                  <a:lnTo>
                    <a:pt x="0" y="19277"/>
                  </a:lnTo>
                  <a:lnTo>
                    <a:pt x="24488" y="19277"/>
                  </a:lnTo>
                  <a:lnTo>
                    <a:pt x="24488" y="7660"/>
                  </a:lnTo>
                  <a:cubicBezTo>
                    <a:pt x="20032" y="5690"/>
                    <a:pt x="14860" y="5571"/>
                    <a:pt x="10165" y="4159"/>
                  </a:cubicBezTo>
                  <a:cubicBezTo>
                    <a:pt x="7241" y="3263"/>
                    <a:pt x="4476" y="183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6" name="Google Shape;3666;p33"/>
            <p:cNvSpPr/>
            <p:nvPr/>
          </p:nvSpPr>
          <p:spPr>
            <a:xfrm>
              <a:off x="1573550" y="4654800"/>
              <a:ext cx="612200" cy="521200"/>
            </a:xfrm>
            <a:custGeom>
              <a:rect b="b" l="l" r="r" t="t"/>
              <a:pathLst>
                <a:path extrusionOk="0" h="20848" w="24488">
                  <a:moveTo>
                    <a:pt x="6067" y="0"/>
                  </a:moveTo>
                  <a:cubicBezTo>
                    <a:pt x="2706" y="0"/>
                    <a:pt x="0" y="2746"/>
                    <a:pt x="0" y="6107"/>
                  </a:cubicBezTo>
                  <a:lnTo>
                    <a:pt x="0" y="6227"/>
                  </a:lnTo>
                  <a:cubicBezTo>
                    <a:pt x="0" y="2885"/>
                    <a:pt x="2706" y="179"/>
                    <a:pt x="6008" y="179"/>
                  </a:cubicBezTo>
                  <a:lnTo>
                    <a:pt x="18262" y="179"/>
                  </a:lnTo>
                  <a:cubicBezTo>
                    <a:pt x="21584" y="179"/>
                    <a:pt x="24269" y="2885"/>
                    <a:pt x="24269" y="6227"/>
                  </a:cubicBezTo>
                  <a:lnTo>
                    <a:pt x="24269" y="20848"/>
                  </a:lnTo>
                  <a:lnTo>
                    <a:pt x="24488" y="20848"/>
                  </a:lnTo>
                  <a:lnTo>
                    <a:pt x="24488" y="6107"/>
                  </a:lnTo>
                  <a:cubicBezTo>
                    <a:pt x="24488" y="272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7" name="Google Shape;3667;p33"/>
            <p:cNvSpPr/>
            <p:nvPr/>
          </p:nvSpPr>
          <p:spPr>
            <a:xfrm>
              <a:off x="2335925" y="4622475"/>
              <a:ext cx="650025" cy="553525"/>
            </a:xfrm>
            <a:custGeom>
              <a:rect b="b" l="l" r="r" t="t"/>
              <a:pathLst>
                <a:path extrusionOk="0" h="22141" w="26001">
                  <a:moveTo>
                    <a:pt x="6466" y="0"/>
                  </a:moveTo>
                  <a:cubicBezTo>
                    <a:pt x="2885" y="0"/>
                    <a:pt x="1" y="2925"/>
                    <a:pt x="1" y="6465"/>
                  </a:cubicBezTo>
                  <a:lnTo>
                    <a:pt x="1" y="22141"/>
                  </a:lnTo>
                  <a:lnTo>
                    <a:pt x="26000" y="2214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8" name="Google Shape;3668;p33"/>
            <p:cNvSpPr/>
            <p:nvPr/>
          </p:nvSpPr>
          <p:spPr>
            <a:xfrm>
              <a:off x="2335925" y="4654800"/>
              <a:ext cx="612725" cy="521200"/>
            </a:xfrm>
            <a:custGeom>
              <a:rect b="b" l="l" r="r" t="t"/>
              <a:pathLst>
                <a:path extrusionOk="0" h="20848" w="24509">
                  <a:moveTo>
                    <a:pt x="6088" y="0"/>
                  </a:moveTo>
                  <a:cubicBezTo>
                    <a:pt x="2726" y="0"/>
                    <a:pt x="1" y="2746"/>
                    <a:pt x="1" y="6107"/>
                  </a:cubicBezTo>
                  <a:lnTo>
                    <a:pt x="1" y="20848"/>
                  </a:lnTo>
                  <a:lnTo>
                    <a:pt x="24508" y="20848"/>
                  </a:lnTo>
                  <a:lnTo>
                    <a:pt x="24508" y="6107"/>
                  </a:lnTo>
                  <a:cubicBezTo>
                    <a:pt x="2450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9" name="Google Shape;3669;p33"/>
            <p:cNvSpPr/>
            <p:nvPr/>
          </p:nvSpPr>
          <p:spPr>
            <a:xfrm>
              <a:off x="2851650" y="4856200"/>
              <a:ext cx="134300" cy="319800"/>
            </a:xfrm>
            <a:custGeom>
              <a:rect b="b" l="l" r="r" t="t"/>
              <a:pathLst>
                <a:path extrusionOk="0" h="12792" w="5372">
                  <a:moveTo>
                    <a:pt x="5371" y="1"/>
                  </a:moveTo>
                  <a:cubicBezTo>
                    <a:pt x="5087" y="1017"/>
                    <a:pt x="4904" y="1406"/>
                    <a:pt x="4539" y="1406"/>
                  </a:cubicBezTo>
                  <a:cubicBezTo>
                    <a:pt x="4369" y="1406"/>
                    <a:pt x="4159" y="1320"/>
                    <a:pt x="3879" y="1175"/>
                  </a:cubicBezTo>
                  <a:lnTo>
                    <a:pt x="0" y="12792"/>
                  </a:lnTo>
                  <a:lnTo>
                    <a:pt x="5371" y="12792"/>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0" name="Google Shape;3670;p33"/>
            <p:cNvSpPr/>
            <p:nvPr/>
          </p:nvSpPr>
          <p:spPr>
            <a:xfrm>
              <a:off x="2335925" y="4693575"/>
              <a:ext cx="612225" cy="481925"/>
            </a:xfrm>
            <a:custGeom>
              <a:rect b="b" l="l" r="r" t="t"/>
              <a:pathLst>
                <a:path extrusionOk="0" h="19277" w="24489">
                  <a:moveTo>
                    <a:pt x="2010" y="1"/>
                  </a:moveTo>
                  <a:cubicBezTo>
                    <a:pt x="757" y="1115"/>
                    <a:pt x="1" y="2706"/>
                    <a:pt x="1" y="4517"/>
                  </a:cubicBezTo>
                  <a:lnTo>
                    <a:pt x="1" y="19277"/>
                  </a:lnTo>
                  <a:lnTo>
                    <a:pt x="24488" y="19277"/>
                  </a:lnTo>
                  <a:lnTo>
                    <a:pt x="24488" y="7660"/>
                  </a:lnTo>
                  <a:cubicBezTo>
                    <a:pt x="20033" y="5690"/>
                    <a:pt x="14860" y="5571"/>
                    <a:pt x="10166" y="4159"/>
                  </a:cubicBezTo>
                  <a:cubicBezTo>
                    <a:pt x="7222" y="3263"/>
                    <a:pt x="4476"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1" name="Google Shape;3671;p33"/>
            <p:cNvSpPr/>
            <p:nvPr/>
          </p:nvSpPr>
          <p:spPr>
            <a:xfrm>
              <a:off x="2335925" y="4654800"/>
              <a:ext cx="612225" cy="521200"/>
            </a:xfrm>
            <a:custGeom>
              <a:rect b="b" l="l" r="r" t="t"/>
              <a:pathLst>
                <a:path extrusionOk="0" h="20848" w="24489">
                  <a:moveTo>
                    <a:pt x="6068" y="0"/>
                  </a:moveTo>
                  <a:cubicBezTo>
                    <a:pt x="2706" y="0"/>
                    <a:pt x="1" y="2746"/>
                    <a:pt x="1" y="6107"/>
                  </a:cubicBezTo>
                  <a:lnTo>
                    <a:pt x="1" y="6227"/>
                  </a:lnTo>
                  <a:cubicBezTo>
                    <a:pt x="1" y="2885"/>
                    <a:pt x="2706" y="179"/>
                    <a:pt x="6008" y="179"/>
                  </a:cubicBezTo>
                  <a:lnTo>
                    <a:pt x="18242" y="179"/>
                  </a:lnTo>
                  <a:cubicBezTo>
                    <a:pt x="21584" y="179"/>
                    <a:pt x="24270" y="2885"/>
                    <a:pt x="24270" y="6227"/>
                  </a:cubicBezTo>
                  <a:lnTo>
                    <a:pt x="24270" y="20848"/>
                  </a:lnTo>
                  <a:lnTo>
                    <a:pt x="24488" y="20848"/>
                  </a:lnTo>
                  <a:lnTo>
                    <a:pt x="24488" y="6107"/>
                  </a:lnTo>
                  <a:cubicBezTo>
                    <a:pt x="24488" y="2726"/>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2" name="Google Shape;3672;p33"/>
            <p:cNvSpPr/>
            <p:nvPr/>
          </p:nvSpPr>
          <p:spPr>
            <a:xfrm>
              <a:off x="3097825" y="4622475"/>
              <a:ext cx="650500" cy="553525"/>
            </a:xfrm>
            <a:custGeom>
              <a:rect b="b" l="l" r="r" t="t"/>
              <a:pathLst>
                <a:path extrusionOk="0" h="22141" w="26020">
                  <a:moveTo>
                    <a:pt x="6465" y="0"/>
                  </a:moveTo>
                  <a:cubicBezTo>
                    <a:pt x="2885" y="0"/>
                    <a:pt x="0" y="2925"/>
                    <a:pt x="0" y="6465"/>
                  </a:cubicBezTo>
                  <a:lnTo>
                    <a:pt x="0" y="22141"/>
                  </a:lnTo>
                  <a:lnTo>
                    <a:pt x="26020" y="22141"/>
                  </a:lnTo>
                  <a:lnTo>
                    <a:pt x="26020" y="6465"/>
                  </a:lnTo>
                  <a:cubicBezTo>
                    <a:pt x="26020" y="2885"/>
                    <a:pt x="2309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3" name="Google Shape;3673;p33"/>
            <p:cNvSpPr/>
            <p:nvPr/>
          </p:nvSpPr>
          <p:spPr>
            <a:xfrm>
              <a:off x="3097825" y="4654800"/>
              <a:ext cx="613200" cy="521200"/>
            </a:xfrm>
            <a:custGeom>
              <a:rect b="b" l="l" r="r" t="t"/>
              <a:pathLst>
                <a:path extrusionOk="0" h="20848" w="24528">
                  <a:moveTo>
                    <a:pt x="6087" y="0"/>
                  </a:moveTo>
                  <a:cubicBezTo>
                    <a:pt x="2745" y="0"/>
                    <a:pt x="0" y="2746"/>
                    <a:pt x="0" y="6107"/>
                  </a:cubicBezTo>
                  <a:lnTo>
                    <a:pt x="0"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4" name="Google Shape;3674;p33"/>
            <p:cNvSpPr/>
            <p:nvPr/>
          </p:nvSpPr>
          <p:spPr>
            <a:xfrm>
              <a:off x="3614025" y="4856200"/>
              <a:ext cx="134300" cy="319800"/>
            </a:xfrm>
            <a:custGeom>
              <a:rect b="b" l="l" r="r" t="t"/>
              <a:pathLst>
                <a:path extrusionOk="0" h="12792" w="5372">
                  <a:moveTo>
                    <a:pt x="5372" y="1"/>
                  </a:moveTo>
                  <a:cubicBezTo>
                    <a:pt x="5074" y="1017"/>
                    <a:pt x="4886" y="1406"/>
                    <a:pt x="4527" y="1406"/>
                  </a:cubicBezTo>
                  <a:cubicBezTo>
                    <a:pt x="4359" y="1406"/>
                    <a:pt x="4153" y="1320"/>
                    <a:pt x="3880" y="1175"/>
                  </a:cubicBezTo>
                  <a:lnTo>
                    <a:pt x="1" y="12792"/>
                  </a:lnTo>
                  <a:lnTo>
                    <a:pt x="5372" y="1279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5" name="Google Shape;3675;p33"/>
            <p:cNvSpPr/>
            <p:nvPr/>
          </p:nvSpPr>
          <p:spPr>
            <a:xfrm>
              <a:off x="3098325" y="4693575"/>
              <a:ext cx="612700" cy="481925"/>
            </a:xfrm>
            <a:custGeom>
              <a:rect b="b" l="l" r="r" t="t"/>
              <a:pathLst>
                <a:path extrusionOk="0" h="19277" w="24508">
                  <a:moveTo>
                    <a:pt x="2029" y="1"/>
                  </a:moveTo>
                  <a:cubicBezTo>
                    <a:pt x="776" y="1115"/>
                    <a:pt x="0" y="2706"/>
                    <a:pt x="0" y="4517"/>
                  </a:cubicBezTo>
                  <a:lnTo>
                    <a:pt x="0" y="19277"/>
                  </a:lnTo>
                  <a:lnTo>
                    <a:pt x="24508" y="19277"/>
                  </a:lnTo>
                  <a:lnTo>
                    <a:pt x="24508" y="7660"/>
                  </a:lnTo>
                  <a:cubicBezTo>
                    <a:pt x="20052" y="5690"/>
                    <a:pt x="14880" y="5571"/>
                    <a:pt x="10185" y="4159"/>
                  </a:cubicBezTo>
                  <a:cubicBezTo>
                    <a:pt x="7241" y="3263"/>
                    <a:pt x="4476" y="1831"/>
                    <a:pt x="202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6" name="Google Shape;3676;p33"/>
            <p:cNvSpPr/>
            <p:nvPr/>
          </p:nvSpPr>
          <p:spPr>
            <a:xfrm>
              <a:off x="3098325" y="4654800"/>
              <a:ext cx="612700" cy="521200"/>
            </a:xfrm>
            <a:custGeom>
              <a:rect b="b" l="l" r="r" t="t"/>
              <a:pathLst>
                <a:path extrusionOk="0" h="20848" w="24508">
                  <a:moveTo>
                    <a:pt x="6067" y="0"/>
                  </a:moveTo>
                  <a:cubicBezTo>
                    <a:pt x="2725" y="0"/>
                    <a:pt x="0" y="2746"/>
                    <a:pt x="0" y="6107"/>
                  </a:cubicBezTo>
                  <a:lnTo>
                    <a:pt x="0" y="6227"/>
                  </a:lnTo>
                  <a:cubicBezTo>
                    <a:pt x="0" y="2885"/>
                    <a:pt x="2725" y="179"/>
                    <a:pt x="6028" y="179"/>
                  </a:cubicBezTo>
                  <a:lnTo>
                    <a:pt x="18262" y="179"/>
                  </a:lnTo>
                  <a:cubicBezTo>
                    <a:pt x="21584" y="179"/>
                    <a:pt x="24269" y="2885"/>
                    <a:pt x="24269" y="6227"/>
                  </a:cubicBezTo>
                  <a:lnTo>
                    <a:pt x="24269" y="20848"/>
                  </a:lnTo>
                  <a:lnTo>
                    <a:pt x="24488" y="20848"/>
                  </a:lnTo>
                  <a:lnTo>
                    <a:pt x="24488" y="6107"/>
                  </a:lnTo>
                  <a:cubicBezTo>
                    <a:pt x="24508" y="272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7" name="Google Shape;3677;p33"/>
            <p:cNvSpPr/>
            <p:nvPr/>
          </p:nvSpPr>
          <p:spPr>
            <a:xfrm>
              <a:off x="6147875" y="4622475"/>
              <a:ext cx="650000" cy="553525"/>
            </a:xfrm>
            <a:custGeom>
              <a:rect b="b" l="l" r="r" t="t"/>
              <a:pathLst>
                <a:path extrusionOk="0" h="22141" w="26000">
                  <a:moveTo>
                    <a:pt x="6465" y="0"/>
                  </a:moveTo>
                  <a:cubicBezTo>
                    <a:pt x="2904" y="0"/>
                    <a:pt x="0" y="2885"/>
                    <a:pt x="0" y="6465"/>
                  </a:cubicBezTo>
                  <a:lnTo>
                    <a:pt x="0" y="22141"/>
                  </a:lnTo>
                  <a:lnTo>
                    <a:pt x="26000" y="22141"/>
                  </a:lnTo>
                  <a:lnTo>
                    <a:pt x="26000" y="6465"/>
                  </a:lnTo>
                  <a:cubicBezTo>
                    <a:pt x="26000" y="2925"/>
                    <a:pt x="23115" y="0"/>
                    <a:pt x="1953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8" name="Google Shape;3678;p33"/>
            <p:cNvSpPr/>
            <p:nvPr/>
          </p:nvSpPr>
          <p:spPr>
            <a:xfrm>
              <a:off x="6184175" y="4654800"/>
              <a:ext cx="613200" cy="521200"/>
            </a:xfrm>
            <a:custGeom>
              <a:rect b="b" l="l" r="r" t="t"/>
              <a:pathLst>
                <a:path extrusionOk="0" h="20848" w="24528">
                  <a:moveTo>
                    <a:pt x="6107" y="0"/>
                  </a:moveTo>
                  <a:cubicBezTo>
                    <a:pt x="2745" y="0"/>
                    <a:pt x="0" y="2746"/>
                    <a:pt x="0" y="6107"/>
                  </a:cubicBezTo>
                  <a:lnTo>
                    <a:pt x="0" y="20848"/>
                  </a:lnTo>
                  <a:lnTo>
                    <a:pt x="24528" y="20848"/>
                  </a:lnTo>
                  <a:lnTo>
                    <a:pt x="24528" y="6107"/>
                  </a:lnTo>
                  <a:cubicBezTo>
                    <a:pt x="24528" y="2746"/>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9" name="Google Shape;3679;p33"/>
            <p:cNvSpPr/>
            <p:nvPr/>
          </p:nvSpPr>
          <p:spPr>
            <a:xfrm>
              <a:off x="6147875" y="4856200"/>
              <a:ext cx="134300" cy="319800"/>
            </a:xfrm>
            <a:custGeom>
              <a:rect b="b" l="l" r="r" t="t"/>
              <a:pathLst>
                <a:path extrusionOk="0" h="12792" w="5372">
                  <a:moveTo>
                    <a:pt x="0" y="1"/>
                  </a:moveTo>
                  <a:lnTo>
                    <a:pt x="0" y="12792"/>
                  </a:lnTo>
                  <a:lnTo>
                    <a:pt x="5371" y="12792"/>
                  </a:lnTo>
                  <a:lnTo>
                    <a:pt x="1492" y="1175"/>
                  </a:lnTo>
                  <a:cubicBezTo>
                    <a:pt x="1213" y="1320"/>
                    <a:pt x="1002" y="1406"/>
                    <a:pt x="832" y="1406"/>
                  </a:cubicBezTo>
                  <a:cubicBezTo>
                    <a:pt x="468" y="1406"/>
                    <a:pt x="285" y="1017"/>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0" name="Google Shape;3680;p33"/>
            <p:cNvSpPr/>
            <p:nvPr/>
          </p:nvSpPr>
          <p:spPr>
            <a:xfrm>
              <a:off x="6185150" y="4729400"/>
              <a:ext cx="612225" cy="481925"/>
            </a:xfrm>
            <a:custGeom>
              <a:rect b="b" l="l" r="r" t="t"/>
              <a:pathLst>
                <a:path extrusionOk="0" h="19277" w="24489">
                  <a:moveTo>
                    <a:pt x="22480" y="0"/>
                  </a:moveTo>
                  <a:cubicBezTo>
                    <a:pt x="20013" y="1850"/>
                    <a:pt x="17248" y="3263"/>
                    <a:pt x="14324" y="4158"/>
                  </a:cubicBezTo>
                  <a:cubicBezTo>
                    <a:pt x="9609" y="5570"/>
                    <a:pt x="4437" y="5709"/>
                    <a:pt x="1" y="7659"/>
                  </a:cubicBezTo>
                  <a:lnTo>
                    <a:pt x="1" y="19276"/>
                  </a:lnTo>
                  <a:lnTo>
                    <a:pt x="24489" y="19276"/>
                  </a:lnTo>
                  <a:lnTo>
                    <a:pt x="24489" y="4536"/>
                  </a:lnTo>
                  <a:cubicBezTo>
                    <a:pt x="24489" y="2706"/>
                    <a:pt x="23713" y="1114"/>
                    <a:pt x="2248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1" name="Google Shape;3681;p33"/>
            <p:cNvSpPr/>
            <p:nvPr/>
          </p:nvSpPr>
          <p:spPr>
            <a:xfrm>
              <a:off x="6184675" y="4654800"/>
              <a:ext cx="612700" cy="521200"/>
            </a:xfrm>
            <a:custGeom>
              <a:rect b="b" l="l" r="r" t="t"/>
              <a:pathLst>
                <a:path extrusionOk="0" h="20848" w="24508">
                  <a:moveTo>
                    <a:pt x="6107" y="0"/>
                  </a:moveTo>
                  <a:cubicBezTo>
                    <a:pt x="2745" y="0"/>
                    <a:pt x="20" y="2726"/>
                    <a:pt x="0" y="6107"/>
                  </a:cubicBezTo>
                  <a:lnTo>
                    <a:pt x="0" y="20848"/>
                  </a:lnTo>
                  <a:lnTo>
                    <a:pt x="239" y="20848"/>
                  </a:lnTo>
                  <a:lnTo>
                    <a:pt x="239" y="6227"/>
                  </a:lnTo>
                  <a:cubicBezTo>
                    <a:pt x="239" y="2885"/>
                    <a:pt x="2924" y="179"/>
                    <a:pt x="6246" y="179"/>
                  </a:cubicBezTo>
                  <a:lnTo>
                    <a:pt x="18480" y="179"/>
                  </a:lnTo>
                  <a:cubicBezTo>
                    <a:pt x="21802" y="179"/>
                    <a:pt x="24508" y="2885"/>
                    <a:pt x="24508" y="6227"/>
                  </a:cubicBezTo>
                  <a:lnTo>
                    <a:pt x="24508" y="6107"/>
                  </a:lnTo>
                  <a:cubicBezTo>
                    <a:pt x="24508" y="2746"/>
                    <a:pt x="21802" y="0"/>
                    <a:pt x="1844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2" name="Google Shape;3682;p33"/>
            <p:cNvSpPr/>
            <p:nvPr/>
          </p:nvSpPr>
          <p:spPr>
            <a:xfrm>
              <a:off x="5385475" y="4622475"/>
              <a:ext cx="650525" cy="553525"/>
            </a:xfrm>
            <a:custGeom>
              <a:rect b="b" l="l" r="r" t="t"/>
              <a:pathLst>
                <a:path extrusionOk="0" h="22141" w="26021">
                  <a:moveTo>
                    <a:pt x="6466" y="0"/>
                  </a:moveTo>
                  <a:cubicBezTo>
                    <a:pt x="2905" y="0"/>
                    <a:pt x="1" y="2885"/>
                    <a:pt x="1" y="6465"/>
                  </a:cubicBezTo>
                  <a:lnTo>
                    <a:pt x="1" y="22141"/>
                  </a:lnTo>
                  <a:lnTo>
                    <a:pt x="26020" y="22141"/>
                  </a:lnTo>
                  <a:lnTo>
                    <a:pt x="26020" y="6465"/>
                  </a:lnTo>
                  <a:cubicBezTo>
                    <a:pt x="26020" y="2925"/>
                    <a:pt x="2313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3" name="Google Shape;3683;p33"/>
            <p:cNvSpPr/>
            <p:nvPr/>
          </p:nvSpPr>
          <p:spPr>
            <a:xfrm>
              <a:off x="5422275" y="4654800"/>
              <a:ext cx="612725" cy="521200"/>
            </a:xfrm>
            <a:custGeom>
              <a:rect b="b" l="l" r="r" t="t"/>
              <a:pathLst>
                <a:path extrusionOk="0" h="20848" w="24509">
                  <a:moveTo>
                    <a:pt x="6088" y="0"/>
                  </a:moveTo>
                  <a:cubicBezTo>
                    <a:pt x="2726" y="0"/>
                    <a:pt x="1" y="2746"/>
                    <a:pt x="1" y="6107"/>
                  </a:cubicBezTo>
                  <a:lnTo>
                    <a:pt x="1" y="20848"/>
                  </a:lnTo>
                  <a:lnTo>
                    <a:pt x="24508" y="20848"/>
                  </a:lnTo>
                  <a:lnTo>
                    <a:pt x="24508" y="6107"/>
                  </a:lnTo>
                  <a:cubicBezTo>
                    <a:pt x="2450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4" name="Google Shape;3684;p33"/>
            <p:cNvSpPr/>
            <p:nvPr/>
          </p:nvSpPr>
          <p:spPr>
            <a:xfrm>
              <a:off x="5385475" y="4856200"/>
              <a:ext cx="134300" cy="319800"/>
            </a:xfrm>
            <a:custGeom>
              <a:rect b="b" l="l" r="r" t="t"/>
              <a:pathLst>
                <a:path extrusionOk="0" h="12792" w="5372">
                  <a:moveTo>
                    <a:pt x="1" y="1"/>
                  </a:moveTo>
                  <a:lnTo>
                    <a:pt x="1" y="12792"/>
                  </a:lnTo>
                  <a:lnTo>
                    <a:pt x="5372" y="12792"/>
                  </a:lnTo>
                  <a:lnTo>
                    <a:pt x="1492" y="1175"/>
                  </a:lnTo>
                  <a:cubicBezTo>
                    <a:pt x="1213" y="1320"/>
                    <a:pt x="1003" y="1406"/>
                    <a:pt x="832" y="1406"/>
                  </a:cubicBezTo>
                  <a:cubicBezTo>
                    <a:pt x="468" y="1406"/>
                    <a:pt x="285" y="1017"/>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5" name="Google Shape;3685;p33"/>
            <p:cNvSpPr/>
            <p:nvPr/>
          </p:nvSpPr>
          <p:spPr>
            <a:xfrm>
              <a:off x="5422775" y="4693575"/>
              <a:ext cx="612225" cy="481925"/>
            </a:xfrm>
            <a:custGeom>
              <a:rect b="b" l="l" r="r" t="t"/>
              <a:pathLst>
                <a:path extrusionOk="0" h="19277" w="24489">
                  <a:moveTo>
                    <a:pt x="22479" y="1"/>
                  </a:moveTo>
                  <a:cubicBezTo>
                    <a:pt x="20013" y="1831"/>
                    <a:pt x="17267" y="3263"/>
                    <a:pt x="14323" y="4159"/>
                  </a:cubicBezTo>
                  <a:cubicBezTo>
                    <a:pt x="9629" y="5571"/>
                    <a:pt x="4456" y="5690"/>
                    <a:pt x="0" y="7660"/>
                  </a:cubicBezTo>
                  <a:lnTo>
                    <a:pt x="0" y="19277"/>
                  </a:lnTo>
                  <a:lnTo>
                    <a:pt x="24488" y="19277"/>
                  </a:lnTo>
                  <a:lnTo>
                    <a:pt x="24488" y="4517"/>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6" name="Google Shape;3686;p33"/>
            <p:cNvSpPr/>
            <p:nvPr/>
          </p:nvSpPr>
          <p:spPr>
            <a:xfrm>
              <a:off x="5422775" y="4654800"/>
              <a:ext cx="611725" cy="521200"/>
            </a:xfrm>
            <a:custGeom>
              <a:rect b="b" l="l" r="r" t="t"/>
              <a:pathLst>
                <a:path extrusionOk="0" h="20848" w="24469">
                  <a:moveTo>
                    <a:pt x="6068" y="0"/>
                  </a:moveTo>
                  <a:cubicBezTo>
                    <a:pt x="2706" y="0"/>
                    <a:pt x="0" y="2726"/>
                    <a:pt x="0" y="6107"/>
                  </a:cubicBezTo>
                  <a:lnTo>
                    <a:pt x="0" y="20848"/>
                  </a:lnTo>
                  <a:lnTo>
                    <a:pt x="199" y="20848"/>
                  </a:lnTo>
                  <a:lnTo>
                    <a:pt x="199" y="6227"/>
                  </a:lnTo>
                  <a:cubicBezTo>
                    <a:pt x="199" y="2885"/>
                    <a:pt x="2885" y="179"/>
                    <a:pt x="6207" y="179"/>
                  </a:cubicBezTo>
                  <a:lnTo>
                    <a:pt x="18441" y="179"/>
                  </a:lnTo>
                  <a:cubicBezTo>
                    <a:pt x="21763" y="179"/>
                    <a:pt x="24468" y="2885"/>
                    <a:pt x="24468" y="6227"/>
                  </a:cubicBezTo>
                  <a:lnTo>
                    <a:pt x="24468" y="6107"/>
                  </a:lnTo>
                  <a:cubicBezTo>
                    <a:pt x="24468" y="274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7" name="Google Shape;3687;p33"/>
            <p:cNvSpPr/>
            <p:nvPr/>
          </p:nvSpPr>
          <p:spPr>
            <a:xfrm>
              <a:off x="4622600" y="4622475"/>
              <a:ext cx="650500" cy="553525"/>
            </a:xfrm>
            <a:custGeom>
              <a:rect b="b" l="l" r="r" t="t"/>
              <a:pathLst>
                <a:path extrusionOk="0" h="22141" w="26020">
                  <a:moveTo>
                    <a:pt x="6465" y="0"/>
                  </a:moveTo>
                  <a:cubicBezTo>
                    <a:pt x="2904" y="0"/>
                    <a:pt x="0" y="2885"/>
                    <a:pt x="0" y="6465"/>
                  </a:cubicBezTo>
                  <a:lnTo>
                    <a:pt x="0" y="22141"/>
                  </a:lnTo>
                  <a:lnTo>
                    <a:pt x="26020" y="22141"/>
                  </a:lnTo>
                  <a:lnTo>
                    <a:pt x="26020" y="6465"/>
                  </a:lnTo>
                  <a:cubicBezTo>
                    <a:pt x="26020" y="2925"/>
                    <a:pt x="23135"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8" name="Google Shape;3688;p33"/>
            <p:cNvSpPr/>
            <p:nvPr/>
          </p:nvSpPr>
          <p:spPr>
            <a:xfrm>
              <a:off x="4659900" y="4654800"/>
              <a:ext cx="613200" cy="521200"/>
            </a:xfrm>
            <a:custGeom>
              <a:rect b="b" l="l" r="r" t="t"/>
              <a:pathLst>
                <a:path extrusionOk="0" h="20848" w="24528">
                  <a:moveTo>
                    <a:pt x="6087" y="0"/>
                  </a:moveTo>
                  <a:cubicBezTo>
                    <a:pt x="2745" y="0"/>
                    <a:pt x="0" y="2746"/>
                    <a:pt x="0" y="6107"/>
                  </a:cubicBezTo>
                  <a:lnTo>
                    <a:pt x="0" y="20848"/>
                  </a:lnTo>
                  <a:lnTo>
                    <a:pt x="24528" y="20848"/>
                  </a:lnTo>
                  <a:lnTo>
                    <a:pt x="24528" y="6107"/>
                  </a:lnTo>
                  <a:cubicBezTo>
                    <a:pt x="24528" y="2746"/>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9" name="Google Shape;3689;p33"/>
            <p:cNvSpPr/>
            <p:nvPr/>
          </p:nvSpPr>
          <p:spPr>
            <a:xfrm>
              <a:off x="4622600" y="4856200"/>
              <a:ext cx="134300" cy="319800"/>
            </a:xfrm>
            <a:custGeom>
              <a:rect b="b" l="l" r="r" t="t"/>
              <a:pathLst>
                <a:path extrusionOk="0" h="12792" w="5372">
                  <a:moveTo>
                    <a:pt x="0" y="1"/>
                  </a:moveTo>
                  <a:lnTo>
                    <a:pt x="0" y="12792"/>
                  </a:lnTo>
                  <a:lnTo>
                    <a:pt x="5371" y="12792"/>
                  </a:lnTo>
                  <a:lnTo>
                    <a:pt x="1492" y="1175"/>
                  </a:lnTo>
                  <a:cubicBezTo>
                    <a:pt x="1219" y="1320"/>
                    <a:pt x="1013" y="1406"/>
                    <a:pt x="845" y="1406"/>
                  </a:cubicBezTo>
                  <a:cubicBezTo>
                    <a:pt x="486" y="1406"/>
                    <a:pt x="298" y="1017"/>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0" name="Google Shape;3690;p33"/>
            <p:cNvSpPr/>
            <p:nvPr/>
          </p:nvSpPr>
          <p:spPr>
            <a:xfrm>
              <a:off x="4660875" y="4693575"/>
              <a:ext cx="612225" cy="481925"/>
            </a:xfrm>
            <a:custGeom>
              <a:rect b="b" l="l" r="r" t="t"/>
              <a:pathLst>
                <a:path extrusionOk="0" h="19277" w="24489">
                  <a:moveTo>
                    <a:pt x="22460" y="1"/>
                  </a:moveTo>
                  <a:cubicBezTo>
                    <a:pt x="20013" y="1831"/>
                    <a:pt x="17248" y="3263"/>
                    <a:pt x="14324" y="4159"/>
                  </a:cubicBezTo>
                  <a:cubicBezTo>
                    <a:pt x="9609" y="5571"/>
                    <a:pt x="4437" y="5690"/>
                    <a:pt x="1" y="7660"/>
                  </a:cubicBezTo>
                  <a:lnTo>
                    <a:pt x="1" y="19277"/>
                  </a:lnTo>
                  <a:lnTo>
                    <a:pt x="24489" y="19277"/>
                  </a:lnTo>
                  <a:lnTo>
                    <a:pt x="24489" y="4517"/>
                  </a:lnTo>
                  <a:cubicBezTo>
                    <a:pt x="24489" y="2706"/>
                    <a:pt x="23713" y="1115"/>
                    <a:pt x="2246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1" name="Google Shape;3691;p33"/>
            <p:cNvSpPr/>
            <p:nvPr/>
          </p:nvSpPr>
          <p:spPr>
            <a:xfrm>
              <a:off x="4659900" y="4654800"/>
              <a:ext cx="612700" cy="521200"/>
            </a:xfrm>
            <a:custGeom>
              <a:rect b="b" l="l" r="r" t="t"/>
              <a:pathLst>
                <a:path extrusionOk="0" h="20848" w="24508">
                  <a:moveTo>
                    <a:pt x="6107" y="0"/>
                  </a:moveTo>
                  <a:cubicBezTo>
                    <a:pt x="2745" y="0"/>
                    <a:pt x="40" y="2726"/>
                    <a:pt x="0" y="6107"/>
                  </a:cubicBezTo>
                  <a:lnTo>
                    <a:pt x="0" y="20848"/>
                  </a:lnTo>
                  <a:lnTo>
                    <a:pt x="239" y="20848"/>
                  </a:lnTo>
                  <a:lnTo>
                    <a:pt x="239" y="6227"/>
                  </a:lnTo>
                  <a:cubicBezTo>
                    <a:pt x="239" y="2885"/>
                    <a:pt x="2924" y="179"/>
                    <a:pt x="6246" y="179"/>
                  </a:cubicBezTo>
                  <a:lnTo>
                    <a:pt x="18480" y="179"/>
                  </a:lnTo>
                  <a:cubicBezTo>
                    <a:pt x="21783" y="179"/>
                    <a:pt x="24508" y="2885"/>
                    <a:pt x="24508" y="6227"/>
                  </a:cubicBezTo>
                  <a:lnTo>
                    <a:pt x="24508" y="6107"/>
                  </a:lnTo>
                  <a:cubicBezTo>
                    <a:pt x="24508" y="2746"/>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2" name="Google Shape;3692;p33"/>
            <p:cNvSpPr/>
            <p:nvPr/>
          </p:nvSpPr>
          <p:spPr>
            <a:xfrm>
              <a:off x="3860700" y="4622475"/>
              <a:ext cx="650025" cy="553525"/>
            </a:xfrm>
            <a:custGeom>
              <a:rect b="b" l="l" r="r" t="t"/>
              <a:pathLst>
                <a:path extrusionOk="0" h="22141" w="26001">
                  <a:moveTo>
                    <a:pt x="6466" y="0"/>
                  </a:moveTo>
                  <a:cubicBezTo>
                    <a:pt x="2905" y="0"/>
                    <a:pt x="1" y="2885"/>
                    <a:pt x="1" y="6465"/>
                  </a:cubicBezTo>
                  <a:lnTo>
                    <a:pt x="1" y="22141"/>
                  </a:lnTo>
                  <a:lnTo>
                    <a:pt x="26000" y="22141"/>
                  </a:lnTo>
                  <a:lnTo>
                    <a:pt x="26000" y="6465"/>
                  </a:lnTo>
                  <a:cubicBezTo>
                    <a:pt x="26000" y="2925"/>
                    <a:pt x="2311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3" name="Google Shape;3693;p33"/>
            <p:cNvSpPr/>
            <p:nvPr/>
          </p:nvSpPr>
          <p:spPr>
            <a:xfrm>
              <a:off x="3897000" y="4654800"/>
              <a:ext cx="613225" cy="521200"/>
            </a:xfrm>
            <a:custGeom>
              <a:rect b="b" l="l" r="r" t="t"/>
              <a:pathLst>
                <a:path extrusionOk="0" h="20848" w="24529">
                  <a:moveTo>
                    <a:pt x="6108" y="0"/>
                  </a:moveTo>
                  <a:cubicBezTo>
                    <a:pt x="2746" y="0"/>
                    <a:pt x="1" y="2746"/>
                    <a:pt x="1" y="6107"/>
                  </a:cubicBezTo>
                  <a:lnTo>
                    <a:pt x="1" y="20848"/>
                  </a:lnTo>
                  <a:lnTo>
                    <a:pt x="24528" y="20848"/>
                  </a:lnTo>
                  <a:lnTo>
                    <a:pt x="24528" y="6107"/>
                  </a:lnTo>
                  <a:cubicBezTo>
                    <a:pt x="24528" y="2746"/>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4" name="Google Shape;3694;p33"/>
            <p:cNvSpPr/>
            <p:nvPr/>
          </p:nvSpPr>
          <p:spPr>
            <a:xfrm>
              <a:off x="3860700" y="4856200"/>
              <a:ext cx="134300" cy="319800"/>
            </a:xfrm>
            <a:custGeom>
              <a:rect b="b" l="l" r="r" t="t"/>
              <a:pathLst>
                <a:path extrusionOk="0" h="12792" w="5372">
                  <a:moveTo>
                    <a:pt x="1" y="1"/>
                  </a:moveTo>
                  <a:lnTo>
                    <a:pt x="1" y="12792"/>
                  </a:lnTo>
                  <a:lnTo>
                    <a:pt x="5372" y="12792"/>
                  </a:lnTo>
                  <a:lnTo>
                    <a:pt x="1493" y="1175"/>
                  </a:lnTo>
                  <a:cubicBezTo>
                    <a:pt x="1213" y="1320"/>
                    <a:pt x="1003" y="1406"/>
                    <a:pt x="832" y="1406"/>
                  </a:cubicBezTo>
                  <a:cubicBezTo>
                    <a:pt x="468" y="1406"/>
                    <a:pt x="285" y="1017"/>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5" name="Google Shape;3695;p33"/>
            <p:cNvSpPr/>
            <p:nvPr/>
          </p:nvSpPr>
          <p:spPr>
            <a:xfrm>
              <a:off x="3898000" y="4693575"/>
              <a:ext cx="612225" cy="481925"/>
            </a:xfrm>
            <a:custGeom>
              <a:rect b="b" l="l" r="r" t="t"/>
              <a:pathLst>
                <a:path extrusionOk="0" h="19277" w="24489">
                  <a:moveTo>
                    <a:pt x="22479" y="1"/>
                  </a:moveTo>
                  <a:cubicBezTo>
                    <a:pt x="20013" y="1831"/>
                    <a:pt x="17247" y="3263"/>
                    <a:pt x="14323" y="4159"/>
                  </a:cubicBezTo>
                  <a:cubicBezTo>
                    <a:pt x="9629" y="5571"/>
                    <a:pt x="4456" y="5690"/>
                    <a:pt x="1" y="7660"/>
                  </a:cubicBezTo>
                  <a:lnTo>
                    <a:pt x="1" y="19277"/>
                  </a:lnTo>
                  <a:lnTo>
                    <a:pt x="24488" y="19277"/>
                  </a:lnTo>
                  <a:lnTo>
                    <a:pt x="24488" y="4517"/>
                  </a:lnTo>
                  <a:cubicBezTo>
                    <a:pt x="24488"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6" name="Google Shape;3696;p33"/>
            <p:cNvSpPr/>
            <p:nvPr/>
          </p:nvSpPr>
          <p:spPr>
            <a:xfrm>
              <a:off x="3898000" y="4654800"/>
              <a:ext cx="612225" cy="521200"/>
            </a:xfrm>
            <a:custGeom>
              <a:rect b="b" l="l" r="r" t="t"/>
              <a:pathLst>
                <a:path extrusionOk="0" h="20848" w="24489">
                  <a:moveTo>
                    <a:pt x="6088" y="0"/>
                  </a:moveTo>
                  <a:cubicBezTo>
                    <a:pt x="2726" y="0"/>
                    <a:pt x="1" y="2726"/>
                    <a:pt x="1" y="6107"/>
                  </a:cubicBezTo>
                  <a:lnTo>
                    <a:pt x="1" y="20848"/>
                  </a:lnTo>
                  <a:lnTo>
                    <a:pt x="219" y="20848"/>
                  </a:lnTo>
                  <a:lnTo>
                    <a:pt x="219" y="6227"/>
                  </a:lnTo>
                  <a:cubicBezTo>
                    <a:pt x="219" y="2885"/>
                    <a:pt x="2905" y="179"/>
                    <a:pt x="6247" y="179"/>
                  </a:cubicBezTo>
                  <a:lnTo>
                    <a:pt x="18481" y="179"/>
                  </a:lnTo>
                  <a:cubicBezTo>
                    <a:pt x="21783" y="179"/>
                    <a:pt x="24488" y="2885"/>
                    <a:pt x="24488" y="6227"/>
                  </a:cubicBezTo>
                  <a:lnTo>
                    <a:pt x="24488" y="6107"/>
                  </a:lnTo>
                  <a:cubicBezTo>
                    <a:pt x="24488" y="2746"/>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7" name="Google Shape;3697;p33"/>
            <p:cNvSpPr/>
            <p:nvPr/>
          </p:nvSpPr>
          <p:spPr>
            <a:xfrm>
              <a:off x="429225" y="4827850"/>
              <a:ext cx="650000" cy="758450"/>
            </a:xfrm>
            <a:custGeom>
              <a:rect b="b" l="l" r="r" t="t"/>
              <a:pathLst>
                <a:path extrusionOk="0" h="30338" w="26000">
                  <a:moveTo>
                    <a:pt x="6465" y="1"/>
                  </a:moveTo>
                  <a:cubicBezTo>
                    <a:pt x="2884" y="1"/>
                    <a:pt x="0" y="2905"/>
                    <a:pt x="0" y="6466"/>
                  </a:cubicBezTo>
                  <a:lnTo>
                    <a:pt x="0" y="30337"/>
                  </a:lnTo>
                  <a:lnTo>
                    <a:pt x="26000" y="30337"/>
                  </a:lnTo>
                  <a:lnTo>
                    <a:pt x="26000" y="6466"/>
                  </a:lnTo>
                  <a:cubicBezTo>
                    <a:pt x="26000" y="2885"/>
                    <a:pt x="23095"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8" name="Google Shape;3698;p33"/>
            <p:cNvSpPr/>
            <p:nvPr/>
          </p:nvSpPr>
          <p:spPr>
            <a:xfrm>
              <a:off x="429700"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2"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9" name="Google Shape;3699;p33"/>
            <p:cNvSpPr/>
            <p:nvPr/>
          </p:nvSpPr>
          <p:spPr>
            <a:xfrm>
              <a:off x="944925" y="5061100"/>
              <a:ext cx="134300" cy="525200"/>
            </a:xfrm>
            <a:custGeom>
              <a:rect b="b" l="l" r="r" t="t"/>
              <a:pathLst>
                <a:path extrusionOk="0" h="21008" w="5372">
                  <a:moveTo>
                    <a:pt x="5372" y="1"/>
                  </a:moveTo>
                  <a:cubicBezTo>
                    <a:pt x="5089" y="1009"/>
                    <a:pt x="4907" y="1390"/>
                    <a:pt x="4548" y="1390"/>
                  </a:cubicBezTo>
                  <a:cubicBezTo>
                    <a:pt x="4376" y="1390"/>
                    <a:pt x="4164"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0" name="Google Shape;3700;p33"/>
            <p:cNvSpPr/>
            <p:nvPr/>
          </p:nvSpPr>
          <p:spPr>
            <a:xfrm>
              <a:off x="429700" y="4899475"/>
              <a:ext cx="612225" cy="687325"/>
            </a:xfrm>
            <a:custGeom>
              <a:rect b="b" l="l" r="r" t="t"/>
              <a:pathLst>
                <a:path extrusionOk="0" h="27493" w="24489">
                  <a:moveTo>
                    <a:pt x="2010" y="1"/>
                  </a:moveTo>
                  <a:cubicBezTo>
                    <a:pt x="777" y="1115"/>
                    <a:pt x="1" y="2706"/>
                    <a:pt x="1" y="4516"/>
                  </a:cubicBezTo>
                  <a:lnTo>
                    <a:pt x="1" y="27492"/>
                  </a:lnTo>
                  <a:lnTo>
                    <a:pt x="24489" y="27492"/>
                  </a:lnTo>
                  <a:lnTo>
                    <a:pt x="24489" y="7659"/>
                  </a:lnTo>
                  <a:cubicBezTo>
                    <a:pt x="20033" y="5690"/>
                    <a:pt x="14881" y="5571"/>
                    <a:pt x="10166" y="4138"/>
                  </a:cubicBezTo>
                  <a:cubicBezTo>
                    <a:pt x="7242" y="3243"/>
                    <a:pt x="4477" y="1831"/>
                    <a:pt x="2010" y="1"/>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1" name="Google Shape;3701;p33"/>
            <p:cNvSpPr/>
            <p:nvPr/>
          </p:nvSpPr>
          <p:spPr>
            <a:xfrm>
              <a:off x="430200" y="4860200"/>
              <a:ext cx="612225" cy="726100"/>
            </a:xfrm>
            <a:custGeom>
              <a:rect b="b" l="l" r="r" t="t"/>
              <a:pathLst>
                <a:path extrusionOk="0" h="29044" w="24489">
                  <a:moveTo>
                    <a:pt x="6068" y="0"/>
                  </a:moveTo>
                  <a:cubicBezTo>
                    <a:pt x="2706" y="0"/>
                    <a:pt x="1" y="2725"/>
                    <a:pt x="1" y="6087"/>
                  </a:cubicBezTo>
                  <a:lnTo>
                    <a:pt x="1" y="6207"/>
                  </a:lnTo>
                  <a:cubicBezTo>
                    <a:pt x="1" y="2884"/>
                    <a:pt x="2706" y="179"/>
                    <a:pt x="6028" y="179"/>
                  </a:cubicBezTo>
                  <a:lnTo>
                    <a:pt x="18262" y="179"/>
                  </a:lnTo>
                  <a:cubicBezTo>
                    <a:pt x="21584" y="179"/>
                    <a:pt x="24270" y="2884"/>
                    <a:pt x="24270" y="6207"/>
                  </a:cubicBezTo>
                  <a:lnTo>
                    <a:pt x="24270" y="29043"/>
                  </a:lnTo>
                  <a:lnTo>
                    <a:pt x="24489" y="29043"/>
                  </a:lnTo>
                  <a:lnTo>
                    <a:pt x="24489" y="6087"/>
                  </a:lnTo>
                  <a:cubicBezTo>
                    <a:pt x="24469" y="2725"/>
                    <a:pt x="21763" y="0"/>
                    <a:pt x="18402"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2" name="Google Shape;3702;p33"/>
            <p:cNvSpPr/>
            <p:nvPr/>
          </p:nvSpPr>
          <p:spPr>
            <a:xfrm>
              <a:off x="1191600" y="4827850"/>
              <a:ext cx="650525" cy="758450"/>
            </a:xfrm>
            <a:custGeom>
              <a:rect b="b" l="l" r="r" t="t"/>
              <a:pathLst>
                <a:path extrusionOk="0" h="30338" w="26021">
                  <a:moveTo>
                    <a:pt x="6466" y="1"/>
                  </a:moveTo>
                  <a:cubicBezTo>
                    <a:pt x="2885" y="1"/>
                    <a:pt x="1" y="2905"/>
                    <a:pt x="1" y="6466"/>
                  </a:cubicBezTo>
                  <a:lnTo>
                    <a:pt x="1" y="30337"/>
                  </a:lnTo>
                  <a:lnTo>
                    <a:pt x="26020" y="30337"/>
                  </a:lnTo>
                  <a:lnTo>
                    <a:pt x="26020" y="6466"/>
                  </a:lnTo>
                  <a:cubicBezTo>
                    <a:pt x="26020"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3" name="Google Shape;3703;p33"/>
            <p:cNvSpPr/>
            <p:nvPr/>
          </p:nvSpPr>
          <p:spPr>
            <a:xfrm>
              <a:off x="1192600" y="4860200"/>
              <a:ext cx="612725" cy="726100"/>
            </a:xfrm>
            <a:custGeom>
              <a:rect b="b" l="l" r="r" t="t"/>
              <a:pathLst>
                <a:path extrusionOk="0" h="29044" w="24509">
                  <a:moveTo>
                    <a:pt x="6087"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4" name="Google Shape;3704;p33"/>
            <p:cNvSpPr/>
            <p:nvPr/>
          </p:nvSpPr>
          <p:spPr>
            <a:xfrm>
              <a:off x="1707825" y="5061100"/>
              <a:ext cx="134300" cy="525200"/>
            </a:xfrm>
            <a:custGeom>
              <a:rect b="b" l="l" r="r" t="t"/>
              <a:pathLst>
                <a:path extrusionOk="0" h="21008" w="5372">
                  <a:moveTo>
                    <a:pt x="5371" y="1"/>
                  </a:moveTo>
                  <a:cubicBezTo>
                    <a:pt x="5089" y="1009"/>
                    <a:pt x="4906" y="1390"/>
                    <a:pt x="4548" y="1390"/>
                  </a:cubicBezTo>
                  <a:cubicBezTo>
                    <a:pt x="4376" y="1390"/>
                    <a:pt x="4163" y="1303"/>
                    <a:pt x="3879" y="1154"/>
                  </a:cubicBezTo>
                  <a:lnTo>
                    <a:pt x="0" y="21007"/>
                  </a:lnTo>
                  <a:lnTo>
                    <a:pt x="5371" y="21007"/>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5" name="Google Shape;3705;p33"/>
            <p:cNvSpPr/>
            <p:nvPr/>
          </p:nvSpPr>
          <p:spPr>
            <a:xfrm>
              <a:off x="1192600" y="4899475"/>
              <a:ext cx="612225" cy="687325"/>
            </a:xfrm>
            <a:custGeom>
              <a:rect b="b" l="l" r="r" t="t"/>
              <a:pathLst>
                <a:path extrusionOk="0" h="27493" w="24489">
                  <a:moveTo>
                    <a:pt x="2009" y="1"/>
                  </a:moveTo>
                  <a:cubicBezTo>
                    <a:pt x="756" y="1115"/>
                    <a:pt x="0" y="2706"/>
                    <a:pt x="0" y="4516"/>
                  </a:cubicBezTo>
                  <a:lnTo>
                    <a:pt x="0" y="27492"/>
                  </a:lnTo>
                  <a:lnTo>
                    <a:pt x="24488" y="27492"/>
                  </a:lnTo>
                  <a:lnTo>
                    <a:pt x="24488" y="7659"/>
                  </a:lnTo>
                  <a:cubicBezTo>
                    <a:pt x="20032" y="5690"/>
                    <a:pt x="14860" y="5571"/>
                    <a:pt x="10165" y="4138"/>
                  </a:cubicBezTo>
                  <a:cubicBezTo>
                    <a:pt x="7221" y="3243"/>
                    <a:pt x="4476" y="183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6" name="Google Shape;3706;p33"/>
            <p:cNvSpPr/>
            <p:nvPr/>
          </p:nvSpPr>
          <p:spPr>
            <a:xfrm>
              <a:off x="1192600" y="4860200"/>
              <a:ext cx="612225" cy="726100"/>
            </a:xfrm>
            <a:custGeom>
              <a:rect b="b" l="l" r="r" t="t"/>
              <a:pathLst>
                <a:path extrusionOk="0" h="29044" w="24489">
                  <a:moveTo>
                    <a:pt x="6068" y="0"/>
                  </a:moveTo>
                  <a:cubicBezTo>
                    <a:pt x="2706" y="0"/>
                    <a:pt x="0" y="2725"/>
                    <a:pt x="0" y="6087"/>
                  </a:cubicBezTo>
                  <a:lnTo>
                    <a:pt x="0" y="6207"/>
                  </a:lnTo>
                  <a:cubicBezTo>
                    <a:pt x="0" y="2884"/>
                    <a:pt x="2706" y="179"/>
                    <a:pt x="6008" y="179"/>
                  </a:cubicBezTo>
                  <a:lnTo>
                    <a:pt x="18242" y="179"/>
                  </a:lnTo>
                  <a:cubicBezTo>
                    <a:pt x="21584" y="179"/>
                    <a:pt x="24269" y="2884"/>
                    <a:pt x="24269" y="6207"/>
                  </a:cubicBezTo>
                  <a:lnTo>
                    <a:pt x="24269" y="29043"/>
                  </a:lnTo>
                  <a:lnTo>
                    <a:pt x="24488" y="29043"/>
                  </a:lnTo>
                  <a:lnTo>
                    <a:pt x="24488" y="6087"/>
                  </a:lnTo>
                  <a:cubicBezTo>
                    <a:pt x="24488" y="2725"/>
                    <a:pt x="2174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7" name="Google Shape;3707;p33"/>
            <p:cNvSpPr/>
            <p:nvPr/>
          </p:nvSpPr>
          <p:spPr>
            <a:xfrm>
              <a:off x="1954475" y="4827850"/>
              <a:ext cx="650525" cy="758450"/>
            </a:xfrm>
            <a:custGeom>
              <a:rect b="b" l="l" r="r" t="t"/>
              <a:pathLst>
                <a:path extrusionOk="0" h="30338" w="26021">
                  <a:moveTo>
                    <a:pt x="6466" y="1"/>
                  </a:moveTo>
                  <a:cubicBezTo>
                    <a:pt x="2885" y="1"/>
                    <a:pt x="1" y="2905"/>
                    <a:pt x="1" y="6466"/>
                  </a:cubicBezTo>
                  <a:lnTo>
                    <a:pt x="1" y="30337"/>
                  </a:lnTo>
                  <a:lnTo>
                    <a:pt x="26021" y="30337"/>
                  </a:lnTo>
                  <a:lnTo>
                    <a:pt x="26021" y="6466"/>
                  </a:lnTo>
                  <a:cubicBezTo>
                    <a:pt x="26021"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8" name="Google Shape;3708;p33"/>
            <p:cNvSpPr/>
            <p:nvPr/>
          </p:nvSpPr>
          <p:spPr>
            <a:xfrm>
              <a:off x="1954475" y="4860200"/>
              <a:ext cx="613225" cy="726100"/>
            </a:xfrm>
            <a:custGeom>
              <a:rect b="b" l="l" r="r" t="t"/>
              <a:pathLst>
                <a:path extrusionOk="0" h="29044" w="24529">
                  <a:moveTo>
                    <a:pt x="6108" y="0"/>
                  </a:moveTo>
                  <a:cubicBezTo>
                    <a:pt x="2746" y="0"/>
                    <a:pt x="1" y="2725"/>
                    <a:pt x="1" y="6087"/>
                  </a:cubicBezTo>
                  <a:lnTo>
                    <a:pt x="1" y="29043"/>
                  </a:lnTo>
                  <a:lnTo>
                    <a:pt x="24529" y="29043"/>
                  </a:lnTo>
                  <a:lnTo>
                    <a:pt x="24529" y="6087"/>
                  </a:lnTo>
                  <a:cubicBezTo>
                    <a:pt x="24529"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9" name="Google Shape;3709;p33"/>
            <p:cNvSpPr/>
            <p:nvPr/>
          </p:nvSpPr>
          <p:spPr>
            <a:xfrm>
              <a:off x="2470200" y="5061100"/>
              <a:ext cx="134300" cy="525200"/>
            </a:xfrm>
            <a:custGeom>
              <a:rect b="b" l="l" r="r" t="t"/>
              <a:pathLst>
                <a:path extrusionOk="0" h="21008" w="5372">
                  <a:moveTo>
                    <a:pt x="5372" y="1"/>
                  </a:moveTo>
                  <a:cubicBezTo>
                    <a:pt x="5076" y="1009"/>
                    <a:pt x="4889" y="1390"/>
                    <a:pt x="4535" y="1390"/>
                  </a:cubicBezTo>
                  <a:cubicBezTo>
                    <a:pt x="4365" y="1390"/>
                    <a:pt x="4157"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0" name="Google Shape;3710;p33"/>
            <p:cNvSpPr/>
            <p:nvPr/>
          </p:nvSpPr>
          <p:spPr>
            <a:xfrm>
              <a:off x="1954475" y="4899475"/>
              <a:ext cx="612725" cy="687325"/>
            </a:xfrm>
            <a:custGeom>
              <a:rect b="b" l="l" r="r" t="t"/>
              <a:pathLst>
                <a:path extrusionOk="0" h="27493" w="24509">
                  <a:moveTo>
                    <a:pt x="2010" y="1"/>
                  </a:moveTo>
                  <a:cubicBezTo>
                    <a:pt x="777" y="1115"/>
                    <a:pt x="1" y="2706"/>
                    <a:pt x="1" y="4516"/>
                  </a:cubicBezTo>
                  <a:lnTo>
                    <a:pt x="1" y="27492"/>
                  </a:lnTo>
                  <a:lnTo>
                    <a:pt x="24509" y="27492"/>
                  </a:lnTo>
                  <a:lnTo>
                    <a:pt x="24509" y="7659"/>
                  </a:lnTo>
                  <a:cubicBezTo>
                    <a:pt x="20053" y="5690"/>
                    <a:pt x="14881" y="5571"/>
                    <a:pt x="10166" y="4138"/>
                  </a:cubicBezTo>
                  <a:cubicBezTo>
                    <a:pt x="7242" y="3243"/>
                    <a:pt x="4477"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1" name="Google Shape;3711;p33"/>
            <p:cNvSpPr/>
            <p:nvPr/>
          </p:nvSpPr>
          <p:spPr>
            <a:xfrm>
              <a:off x="1954475" y="4860200"/>
              <a:ext cx="612725" cy="726100"/>
            </a:xfrm>
            <a:custGeom>
              <a:rect b="b" l="l" r="r" t="t"/>
              <a:pathLst>
                <a:path extrusionOk="0" h="29044" w="24509">
                  <a:moveTo>
                    <a:pt x="6068" y="0"/>
                  </a:moveTo>
                  <a:cubicBezTo>
                    <a:pt x="2726" y="0"/>
                    <a:pt x="1" y="2725"/>
                    <a:pt x="1" y="6087"/>
                  </a:cubicBezTo>
                  <a:lnTo>
                    <a:pt x="1" y="6207"/>
                  </a:lnTo>
                  <a:cubicBezTo>
                    <a:pt x="1" y="2884"/>
                    <a:pt x="2726" y="179"/>
                    <a:pt x="6028" y="179"/>
                  </a:cubicBezTo>
                  <a:lnTo>
                    <a:pt x="18262" y="179"/>
                  </a:lnTo>
                  <a:cubicBezTo>
                    <a:pt x="21584" y="179"/>
                    <a:pt x="24270" y="2884"/>
                    <a:pt x="24270" y="6207"/>
                  </a:cubicBezTo>
                  <a:lnTo>
                    <a:pt x="24270" y="29043"/>
                  </a:lnTo>
                  <a:lnTo>
                    <a:pt x="24509" y="29043"/>
                  </a:lnTo>
                  <a:lnTo>
                    <a:pt x="24509" y="6087"/>
                  </a:lnTo>
                  <a:cubicBezTo>
                    <a:pt x="24509"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2" name="Google Shape;3712;p33"/>
            <p:cNvSpPr/>
            <p:nvPr/>
          </p:nvSpPr>
          <p:spPr>
            <a:xfrm>
              <a:off x="2716875" y="4827850"/>
              <a:ext cx="650025" cy="758450"/>
            </a:xfrm>
            <a:custGeom>
              <a:rect b="b" l="l" r="r" t="t"/>
              <a:pathLst>
                <a:path extrusionOk="0" h="30338" w="26001">
                  <a:moveTo>
                    <a:pt x="6466" y="1"/>
                  </a:moveTo>
                  <a:cubicBezTo>
                    <a:pt x="2885" y="1"/>
                    <a:pt x="0" y="2905"/>
                    <a:pt x="0" y="6466"/>
                  </a:cubicBezTo>
                  <a:lnTo>
                    <a:pt x="0" y="30337"/>
                  </a:lnTo>
                  <a:lnTo>
                    <a:pt x="26000" y="30337"/>
                  </a:lnTo>
                  <a:lnTo>
                    <a:pt x="26000" y="6466"/>
                  </a:lnTo>
                  <a:cubicBezTo>
                    <a:pt x="26000"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3" name="Google Shape;3713;p33"/>
            <p:cNvSpPr/>
            <p:nvPr/>
          </p:nvSpPr>
          <p:spPr>
            <a:xfrm>
              <a:off x="2716875" y="4860200"/>
              <a:ext cx="612725" cy="726100"/>
            </a:xfrm>
            <a:custGeom>
              <a:rect b="b" l="l" r="r" t="t"/>
              <a:pathLst>
                <a:path extrusionOk="0" h="29044" w="24509">
                  <a:moveTo>
                    <a:pt x="6088"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4" name="Google Shape;3714;p33"/>
            <p:cNvSpPr/>
            <p:nvPr/>
          </p:nvSpPr>
          <p:spPr>
            <a:xfrm>
              <a:off x="3232600" y="5061100"/>
              <a:ext cx="134300" cy="525200"/>
            </a:xfrm>
            <a:custGeom>
              <a:rect b="b" l="l" r="r" t="t"/>
              <a:pathLst>
                <a:path extrusionOk="0" h="21008" w="5372">
                  <a:moveTo>
                    <a:pt x="5371" y="1"/>
                  </a:moveTo>
                  <a:cubicBezTo>
                    <a:pt x="5089" y="1009"/>
                    <a:pt x="4906" y="1390"/>
                    <a:pt x="4548" y="1390"/>
                  </a:cubicBezTo>
                  <a:cubicBezTo>
                    <a:pt x="4375" y="1390"/>
                    <a:pt x="4163" y="1303"/>
                    <a:pt x="3879" y="1154"/>
                  </a:cubicBezTo>
                  <a:lnTo>
                    <a:pt x="0" y="21007"/>
                  </a:lnTo>
                  <a:lnTo>
                    <a:pt x="5371" y="21007"/>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5" name="Google Shape;3715;p33"/>
            <p:cNvSpPr/>
            <p:nvPr/>
          </p:nvSpPr>
          <p:spPr>
            <a:xfrm>
              <a:off x="2716875" y="4899475"/>
              <a:ext cx="612225" cy="687325"/>
            </a:xfrm>
            <a:custGeom>
              <a:rect b="b" l="l" r="r" t="t"/>
              <a:pathLst>
                <a:path extrusionOk="0" h="27493" w="24489">
                  <a:moveTo>
                    <a:pt x="2010" y="1"/>
                  </a:moveTo>
                  <a:cubicBezTo>
                    <a:pt x="776" y="1115"/>
                    <a:pt x="0" y="2706"/>
                    <a:pt x="0" y="4516"/>
                  </a:cubicBezTo>
                  <a:lnTo>
                    <a:pt x="0" y="27492"/>
                  </a:lnTo>
                  <a:lnTo>
                    <a:pt x="24488" y="27492"/>
                  </a:lnTo>
                  <a:lnTo>
                    <a:pt x="24488" y="7659"/>
                  </a:lnTo>
                  <a:cubicBezTo>
                    <a:pt x="20032" y="5690"/>
                    <a:pt x="14860" y="5571"/>
                    <a:pt x="10166" y="4138"/>
                  </a:cubicBezTo>
                  <a:cubicBezTo>
                    <a:pt x="7221" y="3243"/>
                    <a:pt x="4476"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6" name="Google Shape;3716;p33"/>
            <p:cNvSpPr/>
            <p:nvPr/>
          </p:nvSpPr>
          <p:spPr>
            <a:xfrm>
              <a:off x="2717375" y="4860200"/>
              <a:ext cx="612225" cy="726100"/>
            </a:xfrm>
            <a:custGeom>
              <a:rect b="b" l="l" r="r" t="t"/>
              <a:pathLst>
                <a:path extrusionOk="0" h="29044" w="24489">
                  <a:moveTo>
                    <a:pt x="6068" y="0"/>
                  </a:moveTo>
                  <a:cubicBezTo>
                    <a:pt x="2706" y="0"/>
                    <a:pt x="0" y="2725"/>
                    <a:pt x="0" y="6087"/>
                  </a:cubicBezTo>
                  <a:lnTo>
                    <a:pt x="0" y="6207"/>
                  </a:lnTo>
                  <a:cubicBezTo>
                    <a:pt x="0" y="2884"/>
                    <a:pt x="2706" y="179"/>
                    <a:pt x="6028" y="179"/>
                  </a:cubicBezTo>
                  <a:lnTo>
                    <a:pt x="18262" y="179"/>
                  </a:lnTo>
                  <a:cubicBezTo>
                    <a:pt x="21584" y="179"/>
                    <a:pt x="24269" y="2884"/>
                    <a:pt x="24269" y="6207"/>
                  </a:cubicBezTo>
                  <a:lnTo>
                    <a:pt x="24269" y="29043"/>
                  </a:lnTo>
                  <a:lnTo>
                    <a:pt x="24488" y="29043"/>
                  </a:lnTo>
                  <a:lnTo>
                    <a:pt x="24488" y="6087"/>
                  </a:lnTo>
                  <a:cubicBezTo>
                    <a:pt x="2446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7" name="Google Shape;3717;p33"/>
            <p:cNvSpPr/>
            <p:nvPr/>
          </p:nvSpPr>
          <p:spPr>
            <a:xfrm>
              <a:off x="3479750" y="4827850"/>
              <a:ext cx="650025" cy="758450"/>
            </a:xfrm>
            <a:custGeom>
              <a:rect b="b" l="l" r="r" t="t"/>
              <a:pathLst>
                <a:path extrusionOk="0" h="30338" w="26001">
                  <a:moveTo>
                    <a:pt x="6446" y="1"/>
                  </a:moveTo>
                  <a:cubicBezTo>
                    <a:pt x="2885" y="1"/>
                    <a:pt x="1" y="2905"/>
                    <a:pt x="1" y="6466"/>
                  </a:cubicBezTo>
                  <a:lnTo>
                    <a:pt x="1" y="30337"/>
                  </a:lnTo>
                  <a:lnTo>
                    <a:pt x="26001" y="30337"/>
                  </a:lnTo>
                  <a:lnTo>
                    <a:pt x="26001" y="6466"/>
                  </a:lnTo>
                  <a:cubicBezTo>
                    <a:pt x="26001"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8" name="Google Shape;3718;p33"/>
            <p:cNvSpPr/>
            <p:nvPr/>
          </p:nvSpPr>
          <p:spPr>
            <a:xfrm>
              <a:off x="3479250" y="4860200"/>
              <a:ext cx="613225" cy="726100"/>
            </a:xfrm>
            <a:custGeom>
              <a:rect b="b" l="l" r="r" t="t"/>
              <a:pathLst>
                <a:path extrusionOk="0" h="29044" w="24529">
                  <a:moveTo>
                    <a:pt x="6108" y="0"/>
                  </a:moveTo>
                  <a:cubicBezTo>
                    <a:pt x="2746" y="0"/>
                    <a:pt x="1" y="2725"/>
                    <a:pt x="1" y="6087"/>
                  </a:cubicBezTo>
                  <a:lnTo>
                    <a:pt x="1" y="29043"/>
                  </a:lnTo>
                  <a:lnTo>
                    <a:pt x="24529" y="29043"/>
                  </a:lnTo>
                  <a:lnTo>
                    <a:pt x="24529" y="6087"/>
                  </a:lnTo>
                  <a:cubicBezTo>
                    <a:pt x="24529" y="2725"/>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9" name="Google Shape;3719;p33"/>
            <p:cNvSpPr/>
            <p:nvPr/>
          </p:nvSpPr>
          <p:spPr>
            <a:xfrm>
              <a:off x="3994975" y="5061100"/>
              <a:ext cx="134300" cy="525200"/>
            </a:xfrm>
            <a:custGeom>
              <a:rect b="b" l="l" r="r" t="t"/>
              <a:pathLst>
                <a:path extrusionOk="0" h="21008" w="5372">
                  <a:moveTo>
                    <a:pt x="5372" y="1"/>
                  </a:moveTo>
                  <a:cubicBezTo>
                    <a:pt x="5089" y="1009"/>
                    <a:pt x="4907" y="1390"/>
                    <a:pt x="4548" y="1390"/>
                  </a:cubicBezTo>
                  <a:cubicBezTo>
                    <a:pt x="4376" y="1390"/>
                    <a:pt x="4163"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0" name="Google Shape;3720;p33"/>
            <p:cNvSpPr/>
            <p:nvPr/>
          </p:nvSpPr>
          <p:spPr>
            <a:xfrm>
              <a:off x="3479250" y="4899475"/>
              <a:ext cx="612725" cy="687325"/>
            </a:xfrm>
            <a:custGeom>
              <a:rect b="b" l="l" r="r" t="t"/>
              <a:pathLst>
                <a:path extrusionOk="0" h="27493" w="24509">
                  <a:moveTo>
                    <a:pt x="2030" y="1"/>
                  </a:moveTo>
                  <a:cubicBezTo>
                    <a:pt x="777" y="1115"/>
                    <a:pt x="1" y="2706"/>
                    <a:pt x="1" y="4516"/>
                  </a:cubicBezTo>
                  <a:lnTo>
                    <a:pt x="1" y="27492"/>
                  </a:lnTo>
                  <a:lnTo>
                    <a:pt x="24509" y="27492"/>
                  </a:lnTo>
                  <a:lnTo>
                    <a:pt x="24509" y="7659"/>
                  </a:lnTo>
                  <a:cubicBezTo>
                    <a:pt x="20053" y="5690"/>
                    <a:pt x="14881" y="5571"/>
                    <a:pt x="10186" y="4138"/>
                  </a:cubicBezTo>
                  <a:cubicBezTo>
                    <a:pt x="7242" y="3243"/>
                    <a:pt x="4477" y="1831"/>
                    <a:pt x="203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1" name="Google Shape;3721;p33"/>
            <p:cNvSpPr/>
            <p:nvPr/>
          </p:nvSpPr>
          <p:spPr>
            <a:xfrm>
              <a:off x="3479250" y="4860200"/>
              <a:ext cx="612725" cy="726100"/>
            </a:xfrm>
            <a:custGeom>
              <a:rect b="b" l="l" r="r" t="t"/>
              <a:pathLst>
                <a:path extrusionOk="0" h="29044" w="24509">
                  <a:moveTo>
                    <a:pt x="6068" y="0"/>
                  </a:moveTo>
                  <a:cubicBezTo>
                    <a:pt x="2726" y="0"/>
                    <a:pt x="1" y="2725"/>
                    <a:pt x="1" y="6087"/>
                  </a:cubicBezTo>
                  <a:lnTo>
                    <a:pt x="1" y="6207"/>
                  </a:lnTo>
                  <a:cubicBezTo>
                    <a:pt x="1" y="2884"/>
                    <a:pt x="2726" y="179"/>
                    <a:pt x="6028" y="179"/>
                  </a:cubicBezTo>
                  <a:lnTo>
                    <a:pt x="18262" y="179"/>
                  </a:lnTo>
                  <a:cubicBezTo>
                    <a:pt x="21584" y="179"/>
                    <a:pt x="24270" y="2884"/>
                    <a:pt x="24270" y="6207"/>
                  </a:cubicBezTo>
                  <a:lnTo>
                    <a:pt x="24270" y="29043"/>
                  </a:lnTo>
                  <a:lnTo>
                    <a:pt x="24509" y="29043"/>
                  </a:lnTo>
                  <a:lnTo>
                    <a:pt x="24509" y="6087"/>
                  </a:lnTo>
                  <a:cubicBezTo>
                    <a:pt x="24509" y="2725"/>
                    <a:pt x="21763" y="0"/>
                    <a:pt x="18402"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2" name="Google Shape;3722;p33"/>
            <p:cNvSpPr/>
            <p:nvPr/>
          </p:nvSpPr>
          <p:spPr>
            <a:xfrm>
              <a:off x="6528800" y="4827850"/>
              <a:ext cx="650025" cy="758450"/>
            </a:xfrm>
            <a:custGeom>
              <a:rect b="b" l="l" r="r" t="t"/>
              <a:pathLst>
                <a:path extrusionOk="0" h="30338" w="26001">
                  <a:moveTo>
                    <a:pt x="6466" y="1"/>
                  </a:moveTo>
                  <a:cubicBezTo>
                    <a:pt x="2905" y="1"/>
                    <a:pt x="1" y="2885"/>
                    <a:pt x="1" y="6466"/>
                  </a:cubicBezTo>
                  <a:lnTo>
                    <a:pt x="1" y="30337"/>
                  </a:lnTo>
                  <a:lnTo>
                    <a:pt x="26001" y="30337"/>
                  </a:lnTo>
                  <a:lnTo>
                    <a:pt x="26001" y="6466"/>
                  </a:lnTo>
                  <a:cubicBezTo>
                    <a:pt x="26001" y="2905"/>
                    <a:pt x="23116"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3" name="Google Shape;3723;p33"/>
            <p:cNvSpPr/>
            <p:nvPr/>
          </p:nvSpPr>
          <p:spPr>
            <a:xfrm>
              <a:off x="6566100"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4" name="Google Shape;3724;p33"/>
            <p:cNvSpPr/>
            <p:nvPr/>
          </p:nvSpPr>
          <p:spPr>
            <a:xfrm>
              <a:off x="6528800" y="5061100"/>
              <a:ext cx="134300" cy="525200"/>
            </a:xfrm>
            <a:custGeom>
              <a:rect b="b" l="l" r="r" t="t"/>
              <a:pathLst>
                <a:path extrusionOk="0" h="21008" w="5372">
                  <a:moveTo>
                    <a:pt x="1" y="1"/>
                  </a:moveTo>
                  <a:lnTo>
                    <a:pt x="1" y="21007"/>
                  </a:lnTo>
                  <a:lnTo>
                    <a:pt x="5372" y="21007"/>
                  </a:lnTo>
                  <a:lnTo>
                    <a:pt x="1493" y="1154"/>
                  </a:lnTo>
                  <a:cubicBezTo>
                    <a:pt x="1209" y="1303"/>
                    <a:pt x="996" y="1390"/>
                    <a:pt x="824" y="1390"/>
                  </a:cubicBezTo>
                  <a:cubicBezTo>
                    <a:pt x="466"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5" name="Google Shape;3725;p33"/>
            <p:cNvSpPr/>
            <p:nvPr/>
          </p:nvSpPr>
          <p:spPr>
            <a:xfrm>
              <a:off x="6566600" y="4899475"/>
              <a:ext cx="612225" cy="687325"/>
            </a:xfrm>
            <a:custGeom>
              <a:rect b="b" l="l" r="r" t="t"/>
              <a:pathLst>
                <a:path extrusionOk="0" h="27493" w="24489">
                  <a:moveTo>
                    <a:pt x="22479" y="1"/>
                  </a:moveTo>
                  <a:cubicBezTo>
                    <a:pt x="20013" y="1831"/>
                    <a:pt x="17268" y="3243"/>
                    <a:pt x="14323" y="4138"/>
                  </a:cubicBezTo>
                  <a:cubicBezTo>
                    <a:pt x="9629" y="5571"/>
                    <a:pt x="4457" y="5690"/>
                    <a:pt x="1" y="7659"/>
                  </a:cubicBezTo>
                  <a:lnTo>
                    <a:pt x="1" y="27492"/>
                  </a:lnTo>
                  <a:lnTo>
                    <a:pt x="24489" y="27492"/>
                  </a:lnTo>
                  <a:lnTo>
                    <a:pt x="24489" y="4516"/>
                  </a:lnTo>
                  <a:cubicBezTo>
                    <a:pt x="24489" y="2706"/>
                    <a:pt x="23733" y="1115"/>
                    <a:pt x="22479" y="1"/>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6" name="Google Shape;3726;p33"/>
            <p:cNvSpPr/>
            <p:nvPr/>
          </p:nvSpPr>
          <p:spPr>
            <a:xfrm>
              <a:off x="6566600" y="4860200"/>
              <a:ext cx="611725" cy="726100"/>
            </a:xfrm>
            <a:custGeom>
              <a:rect b="b" l="l" r="r" t="t"/>
              <a:pathLst>
                <a:path extrusionOk="0" h="29044" w="24469">
                  <a:moveTo>
                    <a:pt x="6068" y="0"/>
                  </a:moveTo>
                  <a:cubicBezTo>
                    <a:pt x="2706" y="0"/>
                    <a:pt x="1" y="2725"/>
                    <a:pt x="1" y="6087"/>
                  </a:cubicBezTo>
                  <a:lnTo>
                    <a:pt x="1" y="29043"/>
                  </a:lnTo>
                  <a:lnTo>
                    <a:pt x="200" y="29043"/>
                  </a:lnTo>
                  <a:lnTo>
                    <a:pt x="200" y="6207"/>
                  </a:lnTo>
                  <a:cubicBezTo>
                    <a:pt x="200" y="2884"/>
                    <a:pt x="2885" y="179"/>
                    <a:pt x="6207" y="179"/>
                  </a:cubicBezTo>
                  <a:lnTo>
                    <a:pt x="18461" y="179"/>
                  </a:lnTo>
                  <a:cubicBezTo>
                    <a:pt x="21763" y="179"/>
                    <a:pt x="24469" y="2884"/>
                    <a:pt x="24469" y="6207"/>
                  </a:cubicBezTo>
                  <a:lnTo>
                    <a:pt x="24469" y="6087"/>
                  </a:lnTo>
                  <a:cubicBezTo>
                    <a:pt x="24469" y="2725"/>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7" name="Google Shape;3727;p33"/>
            <p:cNvSpPr/>
            <p:nvPr/>
          </p:nvSpPr>
          <p:spPr>
            <a:xfrm>
              <a:off x="5766425" y="4827850"/>
              <a:ext cx="650500" cy="758450"/>
            </a:xfrm>
            <a:custGeom>
              <a:rect b="b" l="l" r="r" t="t"/>
              <a:pathLst>
                <a:path extrusionOk="0" h="30338" w="26020">
                  <a:moveTo>
                    <a:pt x="6465" y="1"/>
                  </a:moveTo>
                  <a:cubicBezTo>
                    <a:pt x="2925" y="1"/>
                    <a:pt x="0" y="2885"/>
                    <a:pt x="0" y="6466"/>
                  </a:cubicBezTo>
                  <a:lnTo>
                    <a:pt x="0" y="30337"/>
                  </a:lnTo>
                  <a:lnTo>
                    <a:pt x="26020" y="30337"/>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8" name="Google Shape;3728;p33"/>
            <p:cNvSpPr/>
            <p:nvPr/>
          </p:nvSpPr>
          <p:spPr>
            <a:xfrm>
              <a:off x="5803225" y="4860200"/>
              <a:ext cx="613225" cy="726100"/>
            </a:xfrm>
            <a:custGeom>
              <a:rect b="b" l="l" r="r" t="t"/>
              <a:pathLst>
                <a:path extrusionOk="0" h="29044" w="24529">
                  <a:moveTo>
                    <a:pt x="6088" y="0"/>
                  </a:moveTo>
                  <a:cubicBezTo>
                    <a:pt x="2726" y="0"/>
                    <a:pt x="0" y="2725"/>
                    <a:pt x="0" y="6087"/>
                  </a:cubicBezTo>
                  <a:lnTo>
                    <a:pt x="0" y="29043"/>
                  </a:lnTo>
                  <a:lnTo>
                    <a:pt x="24528" y="29043"/>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9" name="Google Shape;3729;p33"/>
            <p:cNvSpPr/>
            <p:nvPr/>
          </p:nvSpPr>
          <p:spPr>
            <a:xfrm>
              <a:off x="5766425" y="5061100"/>
              <a:ext cx="134300" cy="525200"/>
            </a:xfrm>
            <a:custGeom>
              <a:rect b="b" l="l" r="r" t="t"/>
              <a:pathLst>
                <a:path extrusionOk="0" h="21008" w="5372">
                  <a:moveTo>
                    <a:pt x="0" y="1"/>
                  </a:moveTo>
                  <a:lnTo>
                    <a:pt x="0" y="21007"/>
                  </a:lnTo>
                  <a:lnTo>
                    <a:pt x="5371" y="21007"/>
                  </a:lnTo>
                  <a:lnTo>
                    <a:pt x="1492" y="1154"/>
                  </a:lnTo>
                  <a:cubicBezTo>
                    <a:pt x="1209" y="1303"/>
                    <a:pt x="998" y="1390"/>
                    <a:pt x="828" y="1390"/>
                  </a:cubicBezTo>
                  <a:cubicBezTo>
                    <a:pt x="474" y="1390"/>
                    <a:pt x="296"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0" name="Google Shape;3730;p33"/>
            <p:cNvSpPr/>
            <p:nvPr/>
          </p:nvSpPr>
          <p:spPr>
            <a:xfrm>
              <a:off x="5803725" y="4899475"/>
              <a:ext cx="612725" cy="687325"/>
            </a:xfrm>
            <a:custGeom>
              <a:rect b="b" l="l" r="r" t="t"/>
              <a:pathLst>
                <a:path extrusionOk="0" h="27493" w="24509">
                  <a:moveTo>
                    <a:pt x="22479" y="1"/>
                  </a:moveTo>
                  <a:cubicBezTo>
                    <a:pt x="20032" y="1831"/>
                    <a:pt x="17267" y="3243"/>
                    <a:pt x="14323" y="4138"/>
                  </a:cubicBezTo>
                  <a:cubicBezTo>
                    <a:pt x="9628" y="5571"/>
                    <a:pt x="4456" y="5690"/>
                    <a:pt x="0" y="7659"/>
                  </a:cubicBezTo>
                  <a:lnTo>
                    <a:pt x="0" y="27492"/>
                  </a:lnTo>
                  <a:lnTo>
                    <a:pt x="24508" y="27492"/>
                  </a:lnTo>
                  <a:lnTo>
                    <a:pt x="24508" y="4516"/>
                  </a:lnTo>
                  <a:cubicBezTo>
                    <a:pt x="2450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1" name="Google Shape;3731;p33"/>
            <p:cNvSpPr/>
            <p:nvPr/>
          </p:nvSpPr>
          <p:spPr>
            <a:xfrm>
              <a:off x="5803725" y="4860200"/>
              <a:ext cx="612725" cy="726100"/>
            </a:xfrm>
            <a:custGeom>
              <a:rect b="b" l="l" r="r" t="t"/>
              <a:pathLst>
                <a:path extrusionOk="0" h="29044" w="24509">
                  <a:moveTo>
                    <a:pt x="6087" y="0"/>
                  </a:moveTo>
                  <a:cubicBezTo>
                    <a:pt x="2745" y="0"/>
                    <a:pt x="0" y="2725"/>
                    <a:pt x="0" y="6087"/>
                  </a:cubicBezTo>
                  <a:lnTo>
                    <a:pt x="0" y="29043"/>
                  </a:lnTo>
                  <a:lnTo>
                    <a:pt x="219" y="29043"/>
                  </a:lnTo>
                  <a:lnTo>
                    <a:pt x="219" y="6207"/>
                  </a:lnTo>
                  <a:cubicBezTo>
                    <a:pt x="219" y="2884"/>
                    <a:pt x="2905" y="179"/>
                    <a:pt x="6247" y="179"/>
                  </a:cubicBezTo>
                  <a:lnTo>
                    <a:pt x="18481" y="179"/>
                  </a:lnTo>
                  <a:cubicBezTo>
                    <a:pt x="21783" y="179"/>
                    <a:pt x="24508" y="2884"/>
                    <a:pt x="24508" y="6207"/>
                  </a:cubicBezTo>
                  <a:lnTo>
                    <a:pt x="24508" y="6087"/>
                  </a:lnTo>
                  <a:cubicBezTo>
                    <a:pt x="24508"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2" name="Google Shape;3732;p33"/>
            <p:cNvSpPr/>
            <p:nvPr/>
          </p:nvSpPr>
          <p:spPr>
            <a:xfrm>
              <a:off x="5004025" y="4827850"/>
              <a:ext cx="650025" cy="758450"/>
            </a:xfrm>
            <a:custGeom>
              <a:rect b="b" l="l" r="r" t="t"/>
              <a:pathLst>
                <a:path extrusionOk="0" h="30338" w="26001">
                  <a:moveTo>
                    <a:pt x="6466" y="1"/>
                  </a:moveTo>
                  <a:cubicBezTo>
                    <a:pt x="2905" y="1"/>
                    <a:pt x="1" y="2885"/>
                    <a:pt x="1" y="6466"/>
                  </a:cubicBezTo>
                  <a:lnTo>
                    <a:pt x="1" y="30337"/>
                  </a:lnTo>
                  <a:lnTo>
                    <a:pt x="26001" y="30337"/>
                  </a:lnTo>
                  <a:lnTo>
                    <a:pt x="26001" y="6466"/>
                  </a:lnTo>
                  <a:cubicBezTo>
                    <a:pt x="26001" y="2905"/>
                    <a:pt x="2311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3" name="Google Shape;3733;p33"/>
            <p:cNvSpPr/>
            <p:nvPr/>
          </p:nvSpPr>
          <p:spPr>
            <a:xfrm>
              <a:off x="5041325"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4" name="Google Shape;3734;p33"/>
            <p:cNvSpPr/>
            <p:nvPr/>
          </p:nvSpPr>
          <p:spPr>
            <a:xfrm>
              <a:off x="5004025" y="5061100"/>
              <a:ext cx="134300" cy="525200"/>
            </a:xfrm>
            <a:custGeom>
              <a:rect b="b" l="l" r="r" t="t"/>
              <a:pathLst>
                <a:path extrusionOk="0" h="21008" w="5372">
                  <a:moveTo>
                    <a:pt x="1" y="1"/>
                  </a:moveTo>
                  <a:lnTo>
                    <a:pt x="1" y="21007"/>
                  </a:lnTo>
                  <a:lnTo>
                    <a:pt x="5372" y="21007"/>
                  </a:lnTo>
                  <a:lnTo>
                    <a:pt x="1493" y="1154"/>
                  </a:lnTo>
                  <a:cubicBezTo>
                    <a:pt x="1209" y="1303"/>
                    <a:pt x="996" y="1390"/>
                    <a:pt x="824" y="1390"/>
                  </a:cubicBezTo>
                  <a:cubicBezTo>
                    <a:pt x="466"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5" name="Google Shape;3735;p33"/>
            <p:cNvSpPr/>
            <p:nvPr/>
          </p:nvSpPr>
          <p:spPr>
            <a:xfrm>
              <a:off x="5041825" y="4899475"/>
              <a:ext cx="612225" cy="687325"/>
            </a:xfrm>
            <a:custGeom>
              <a:rect b="b" l="l" r="r" t="t"/>
              <a:pathLst>
                <a:path extrusionOk="0" h="27493" w="24489">
                  <a:moveTo>
                    <a:pt x="22479" y="1"/>
                  </a:moveTo>
                  <a:cubicBezTo>
                    <a:pt x="20013" y="1831"/>
                    <a:pt x="17248" y="3243"/>
                    <a:pt x="14323" y="4138"/>
                  </a:cubicBezTo>
                  <a:cubicBezTo>
                    <a:pt x="9629" y="5571"/>
                    <a:pt x="4457" y="5690"/>
                    <a:pt x="1" y="7659"/>
                  </a:cubicBezTo>
                  <a:lnTo>
                    <a:pt x="1" y="27492"/>
                  </a:lnTo>
                  <a:lnTo>
                    <a:pt x="24489" y="27492"/>
                  </a:lnTo>
                  <a:lnTo>
                    <a:pt x="24489" y="4516"/>
                  </a:lnTo>
                  <a:cubicBezTo>
                    <a:pt x="24489"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6" name="Google Shape;3736;p33"/>
            <p:cNvSpPr/>
            <p:nvPr/>
          </p:nvSpPr>
          <p:spPr>
            <a:xfrm>
              <a:off x="5041325" y="4860200"/>
              <a:ext cx="612225" cy="726100"/>
            </a:xfrm>
            <a:custGeom>
              <a:rect b="b" l="l" r="r" t="t"/>
              <a:pathLst>
                <a:path extrusionOk="0" h="29044" w="24489">
                  <a:moveTo>
                    <a:pt x="6088" y="0"/>
                  </a:moveTo>
                  <a:cubicBezTo>
                    <a:pt x="2726" y="0"/>
                    <a:pt x="21" y="2725"/>
                    <a:pt x="1" y="6087"/>
                  </a:cubicBezTo>
                  <a:lnTo>
                    <a:pt x="1" y="29043"/>
                  </a:lnTo>
                  <a:lnTo>
                    <a:pt x="220" y="29043"/>
                  </a:lnTo>
                  <a:lnTo>
                    <a:pt x="220" y="6207"/>
                  </a:lnTo>
                  <a:cubicBezTo>
                    <a:pt x="220" y="2884"/>
                    <a:pt x="2905" y="179"/>
                    <a:pt x="6227" y="179"/>
                  </a:cubicBezTo>
                  <a:lnTo>
                    <a:pt x="18461" y="179"/>
                  </a:lnTo>
                  <a:cubicBezTo>
                    <a:pt x="21783" y="179"/>
                    <a:pt x="24489" y="2884"/>
                    <a:pt x="24489" y="6207"/>
                  </a:cubicBezTo>
                  <a:lnTo>
                    <a:pt x="24489" y="6087"/>
                  </a:lnTo>
                  <a:cubicBezTo>
                    <a:pt x="24489"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7" name="Google Shape;3737;p33"/>
            <p:cNvSpPr/>
            <p:nvPr/>
          </p:nvSpPr>
          <p:spPr>
            <a:xfrm>
              <a:off x="4241650" y="4827850"/>
              <a:ext cx="650500" cy="758450"/>
            </a:xfrm>
            <a:custGeom>
              <a:rect b="b" l="l" r="r" t="t"/>
              <a:pathLst>
                <a:path extrusionOk="0" h="30338" w="26020">
                  <a:moveTo>
                    <a:pt x="6465" y="1"/>
                  </a:moveTo>
                  <a:cubicBezTo>
                    <a:pt x="2905" y="1"/>
                    <a:pt x="0" y="2885"/>
                    <a:pt x="0" y="6466"/>
                  </a:cubicBezTo>
                  <a:lnTo>
                    <a:pt x="0" y="30337"/>
                  </a:lnTo>
                  <a:lnTo>
                    <a:pt x="26020" y="30337"/>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8" name="Google Shape;3738;p33"/>
            <p:cNvSpPr/>
            <p:nvPr/>
          </p:nvSpPr>
          <p:spPr>
            <a:xfrm>
              <a:off x="4278450" y="4860200"/>
              <a:ext cx="612725" cy="726100"/>
            </a:xfrm>
            <a:custGeom>
              <a:rect b="b" l="l" r="r" t="t"/>
              <a:pathLst>
                <a:path extrusionOk="0" h="29044" w="24509">
                  <a:moveTo>
                    <a:pt x="6088"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9" name="Google Shape;3739;p33"/>
            <p:cNvSpPr/>
            <p:nvPr/>
          </p:nvSpPr>
          <p:spPr>
            <a:xfrm>
              <a:off x="4241650" y="5061100"/>
              <a:ext cx="134300" cy="525200"/>
            </a:xfrm>
            <a:custGeom>
              <a:rect b="b" l="l" r="r" t="t"/>
              <a:pathLst>
                <a:path extrusionOk="0" h="21008" w="5372">
                  <a:moveTo>
                    <a:pt x="0" y="1"/>
                  </a:moveTo>
                  <a:lnTo>
                    <a:pt x="0" y="21007"/>
                  </a:lnTo>
                  <a:lnTo>
                    <a:pt x="5371" y="21007"/>
                  </a:lnTo>
                  <a:lnTo>
                    <a:pt x="1492" y="1154"/>
                  </a:lnTo>
                  <a:cubicBezTo>
                    <a:pt x="1209" y="1303"/>
                    <a:pt x="996" y="1390"/>
                    <a:pt x="824" y="1390"/>
                  </a:cubicBezTo>
                  <a:cubicBezTo>
                    <a:pt x="465" y="1390"/>
                    <a:pt x="283"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0" name="Google Shape;3740;p33"/>
            <p:cNvSpPr/>
            <p:nvPr/>
          </p:nvSpPr>
          <p:spPr>
            <a:xfrm>
              <a:off x="4278950" y="4899475"/>
              <a:ext cx="612225" cy="687325"/>
            </a:xfrm>
            <a:custGeom>
              <a:rect b="b" l="l" r="r" t="t"/>
              <a:pathLst>
                <a:path extrusionOk="0" h="27493" w="24489">
                  <a:moveTo>
                    <a:pt x="22479" y="1"/>
                  </a:moveTo>
                  <a:cubicBezTo>
                    <a:pt x="20012" y="1831"/>
                    <a:pt x="17267" y="3243"/>
                    <a:pt x="14323" y="4138"/>
                  </a:cubicBezTo>
                  <a:cubicBezTo>
                    <a:pt x="9628" y="5571"/>
                    <a:pt x="4456" y="5690"/>
                    <a:pt x="0" y="7659"/>
                  </a:cubicBezTo>
                  <a:lnTo>
                    <a:pt x="0" y="27492"/>
                  </a:lnTo>
                  <a:lnTo>
                    <a:pt x="24488" y="27492"/>
                  </a:lnTo>
                  <a:lnTo>
                    <a:pt x="24488" y="4516"/>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1" name="Google Shape;3741;p33"/>
            <p:cNvSpPr/>
            <p:nvPr/>
          </p:nvSpPr>
          <p:spPr>
            <a:xfrm>
              <a:off x="4278950" y="4860200"/>
              <a:ext cx="612225" cy="726100"/>
            </a:xfrm>
            <a:custGeom>
              <a:rect b="b" l="l" r="r" t="t"/>
              <a:pathLst>
                <a:path extrusionOk="0" h="29044" w="24489">
                  <a:moveTo>
                    <a:pt x="6087" y="0"/>
                  </a:moveTo>
                  <a:cubicBezTo>
                    <a:pt x="2746" y="0"/>
                    <a:pt x="0" y="2725"/>
                    <a:pt x="0" y="6087"/>
                  </a:cubicBezTo>
                  <a:lnTo>
                    <a:pt x="0" y="29043"/>
                  </a:lnTo>
                  <a:lnTo>
                    <a:pt x="219" y="29043"/>
                  </a:lnTo>
                  <a:lnTo>
                    <a:pt x="219" y="6207"/>
                  </a:lnTo>
                  <a:cubicBezTo>
                    <a:pt x="219" y="2884"/>
                    <a:pt x="2905" y="179"/>
                    <a:pt x="6247" y="179"/>
                  </a:cubicBezTo>
                  <a:lnTo>
                    <a:pt x="18481" y="179"/>
                  </a:lnTo>
                  <a:cubicBezTo>
                    <a:pt x="21783" y="179"/>
                    <a:pt x="24488" y="2884"/>
                    <a:pt x="24488" y="6207"/>
                  </a:cubicBez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2" name="Google Shape;3742;p33"/>
            <p:cNvSpPr/>
            <p:nvPr/>
          </p:nvSpPr>
          <p:spPr>
            <a:xfrm>
              <a:off x="810650" y="5031275"/>
              <a:ext cx="650525" cy="553025"/>
            </a:xfrm>
            <a:custGeom>
              <a:rect b="b" l="l" r="r" t="t"/>
              <a:pathLst>
                <a:path extrusionOk="0" h="22121" w="26021">
                  <a:moveTo>
                    <a:pt x="6466" y="0"/>
                  </a:moveTo>
                  <a:cubicBezTo>
                    <a:pt x="2885" y="0"/>
                    <a:pt x="1" y="2904"/>
                    <a:pt x="1" y="6465"/>
                  </a:cubicBezTo>
                  <a:lnTo>
                    <a:pt x="1" y="22121"/>
                  </a:lnTo>
                  <a:lnTo>
                    <a:pt x="26020" y="22121"/>
                  </a:lnTo>
                  <a:lnTo>
                    <a:pt x="26020" y="6465"/>
                  </a:lnTo>
                  <a:cubicBezTo>
                    <a:pt x="26020" y="2885"/>
                    <a:pt x="23116" y="0"/>
                    <a:pt x="1955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3" name="Google Shape;3743;p33"/>
            <p:cNvSpPr/>
            <p:nvPr/>
          </p:nvSpPr>
          <p:spPr>
            <a:xfrm>
              <a:off x="810650" y="5063600"/>
              <a:ext cx="613225" cy="520700"/>
            </a:xfrm>
            <a:custGeom>
              <a:rect b="b" l="l" r="r" t="t"/>
              <a:pathLst>
                <a:path extrusionOk="0" h="20828" w="24529">
                  <a:moveTo>
                    <a:pt x="6088" y="0"/>
                  </a:moveTo>
                  <a:cubicBezTo>
                    <a:pt x="2746" y="0"/>
                    <a:pt x="1" y="2725"/>
                    <a:pt x="1" y="6087"/>
                  </a:cubicBezTo>
                  <a:lnTo>
                    <a:pt x="1"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4" name="Google Shape;3744;p33"/>
            <p:cNvSpPr/>
            <p:nvPr/>
          </p:nvSpPr>
          <p:spPr>
            <a:xfrm>
              <a:off x="1325875" y="5265000"/>
              <a:ext cx="135300" cy="319300"/>
            </a:xfrm>
            <a:custGeom>
              <a:rect b="b" l="l" r="r" t="t"/>
              <a:pathLst>
                <a:path extrusionOk="0" h="12772" w="5412">
                  <a:moveTo>
                    <a:pt x="5411" y="1"/>
                  </a:moveTo>
                  <a:cubicBezTo>
                    <a:pt x="5116" y="1009"/>
                    <a:pt x="4929" y="1390"/>
                    <a:pt x="4575" y="1390"/>
                  </a:cubicBezTo>
                  <a:cubicBezTo>
                    <a:pt x="4405" y="1390"/>
                    <a:pt x="4197" y="1303"/>
                    <a:pt x="3919" y="1154"/>
                  </a:cubicBezTo>
                  <a:lnTo>
                    <a:pt x="1" y="12772"/>
                  </a:lnTo>
                  <a:lnTo>
                    <a:pt x="5411" y="12772"/>
                  </a:lnTo>
                  <a:lnTo>
                    <a:pt x="541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5" name="Google Shape;3745;p33"/>
            <p:cNvSpPr/>
            <p:nvPr/>
          </p:nvSpPr>
          <p:spPr>
            <a:xfrm>
              <a:off x="810650" y="5138200"/>
              <a:ext cx="612225" cy="481425"/>
            </a:xfrm>
            <a:custGeom>
              <a:rect b="b" l="l" r="r" t="t"/>
              <a:pathLst>
                <a:path extrusionOk="0" h="19257" w="24489">
                  <a:moveTo>
                    <a:pt x="2010" y="0"/>
                  </a:moveTo>
                  <a:cubicBezTo>
                    <a:pt x="777" y="1114"/>
                    <a:pt x="1" y="2705"/>
                    <a:pt x="1" y="4516"/>
                  </a:cubicBezTo>
                  <a:lnTo>
                    <a:pt x="1" y="19256"/>
                  </a:lnTo>
                  <a:lnTo>
                    <a:pt x="24489" y="19256"/>
                  </a:lnTo>
                  <a:lnTo>
                    <a:pt x="24489" y="7659"/>
                  </a:lnTo>
                  <a:cubicBezTo>
                    <a:pt x="20053" y="5689"/>
                    <a:pt x="14880" y="5570"/>
                    <a:pt x="10166" y="4138"/>
                  </a:cubicBezTo>
                  <a:cubicBezTo>
                    <a:pt x="7242" y="3243"/>
                    <a:pt x="4477" y="183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6" name="Google Shape;3746;p33"/>
            <p:cNvSpPr/>
            <p:nvPr/>
          </p:nvSpPr>
          <p:spPr>
            <a:xfrm>
              <a:off x="811150" y="5063600"/>
              <a:ext cx="612725" cy="520700"/>
            </a:xfrm>
            <a:custGeom>
              <a:rect b="b" l="l" r="r" t="t"/>
              <a:pathLst>
                <a:path extrusionOk="0" h="20828" w="24509">
                  <a:moveTo>
                    <a:pt x="6068" y="0"/>
                  </a:moveTo>
                  <a:cubicBezTo>
                    <a:pt x="2726" y="0"/>
                    <a:pt x="1" y="2725"/>
                    <a:pt x="1" y="6087"/>
                  </a:cubicBezTo>
                  <a:lnTo>
                    <a:pt x="1" y="6207"/>
                  </a:lnTo>
                  <a:cubicBezTo>
                    <a:pt x="1" y="2885"/>
                    <a:pt x="2726" y="159"/>
                    <a:pt x="6028" y="159"/>
                  </a:cubicBezTo>
                  <a:lnTo>
                    <a:pt x="18262" y="159"/>
                  </a:lnTo>
                  <a:cubicBezTo>
                    <a:pt x="21584" y="159"/>
                    <a:pt x="24270" y="2885"/>
                    <a:pt x="24270" y="6207"/>
                  </a:cubicBezTo>
                  <a:lnTo>
                    <a:pt x="24270" y="20828"/>
                  </a:lnTo>
                  <a:lnTo>
                    <a:pt x="24508" y="20828"/>
                  </a:lnTo>
                  <a:lnTo>
                    <a:pt x="24508" y="6087"/>
                  </a:lnTo>
                  <a:cubicBezTo>
                    <a:pt x="24469" y="2725"/>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7" name="Google Shape;3747;p33"/>
            <p:cNvSpPr/>
            <p:nvPr/>
          </p:nvSpPr>
          <p:spPr>
            <a:xfrm>
              <a:off x="1573050" y="5031275"/>
              <a:ext cx="650000" cy="553025"/>
            </a:xfrm>
            <a:custGeom>
              <a:rect b="b" l="l" r="r" t="t"/>
              <a:pathLst>
                <a:path extrusionOk="0" h="22121" w="26000">
                  <a:moveTo>
                    <a:pt x="6465" y="0"/>
                  </a:moveTo>
                  <a:cubicBezTo>
                    <a:pt x="2885" y="0"/>
                    <a:pt x="0" y="2904"/>
                    <a:pt x="0" y="6465"/>
                  </a:cubicBezTo>
                  <a:lnTo>
                    <a:pt x="0" y="22121"/>
                  </a:lnTo>
                  <a:lnTo>
                    <a:pt x="26000" y="2212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8" name="Google Shape;3748;p33"/>
            <p:cNvSpPr/>
            <p:nvPr/>
          </p:nvSpPr>
          <p:spPr>
            <a:xfrm>
              <a:off x="1573550" y="5063600"/>
              <a:ext cx="613200" cy="520700"/>
            </a:xfrm>
            <a:custGeom>
              <a:rect b="b" l="l" r="r" t="t"/>
              <a:pathLst>
                <a:path extrusionOk="0" h="20828" w="24528">
                  <a:moveTo>
                    <a:pt x="6087" y="0"/>
                  </a:moveTo>
                  <a:cubicBezTo>
                    <a:pt x="2725" y="0"/>
                    <a:pt x="0" y="2725"/>
                    <a:pt x="0" y="6087"/>
                  </a:cubicBezTo>
                  <a:lnTo>
                    <a:pt x="0"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9" name="Google Shape;3749;p33"/>
            <p:cNvSpPr/>
            <p:nvPr/>
          </p:nvSpPr>
          <p:spPr>
            <a:xfrm>
              <a:off x="2088750" y="5265000"/>
              <a:ext cx="134300" cy="319300"/>
            </a:xfrm>
            <a:custGeom>
              <a:rect b="b" l="l" r="r" t="t"/>
              <a:pathLst>
                <a:path extrusionOk="0" h="12772" w="5372">
                  <a:moveTo>
                    <a:pt x="5372" y="1"/>
                  </a:moveTo>
                  <a:cubicBezTo>
                    <a:pt x="5090" y="1009"/>
                    <a:pt x="4907" y="1390"/>
                    <a:pt x="4548" y="1390"/>
                  </a:cubicBezTo>
                  <a:cubicBezTo>
                    <a:pt x="4376" y="1390"/>
                    <a:pt x="4164" y="1303"/>
                    <a:pt x="3880" y="1154"/>
                  </a:cubicBezTo>
                  <a:lnTo>
                    <a:pt x="1" y="12772"/>
                  </a:lnTo>
                  <a:lnTo>
                    <a:pt x="5372" y="1277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0" name="Google Shape;3750;p33"/>
            <p:cNvSpPr/>
            <p:nvPr/>
          </p:nvSpPr>
          <p:spPr>
            <a:xfrm>
              <a:off x="1573550" y="5102375"/>
              <a:ext cx="612200" cy="481925"/>
            </a:xfrm>
            <a:custGeom>
              <a:rect b="b" l="l" r="r" t="t"/>
              <a:pathLst>
                <a:path extrusionOk="0" h="19277" w="24488">
                  <a:moveTo>
                    <a:pt x="2009" y="1"/>
                  </a:moveTo>
                  <a:cubicBezTo>
                    <a:pt x="776" y="1115"/>
                    <a:pt x="0" y="2706"/>
                    <a:pt x="0" y="4536"/>
                  </a:cubicBezTo>
                  <a:lnTo>
                    <a:pt x="0" y="19277"/>
                  </a:lnTo>
                  <a:lnTo>
                    <a:pt x="24488" y="19277"/>
                  </a:lnTo>
                  <a:lnTo>
                    <a:pt x="24488" y="7659"/>
                  </a:lnTo>
                  <a:cubicBezTo>
                    <a:pt x="20032" y="5710"/>
                    <a:pt x="14860" y="5571"/>
                    <a:pt x="10165" y="4158"/>
                  </a:cubicBezTo>
                  <a:cubicBezTo>
                    <a:pt x="7241" y="3263"/>
                    <a:pt x="4476" y="185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1" name="Google Shape;3751;p33"/>
            <p:cNvSpPr/>
            <p:nvPr/>
          </p:nvSpPr>
          <p:spPr>
            <a:xfrm>
              <a:off x="1573550" y="5063600"/>
              <a:ext cx="612200" cy="520700"/>
            </a:xfrm>
            <a:custGeom>
              <a:rect b="b" l="l" r="r" t="t"/>
              <a:pathLst>
                <a:path extrusionOk="0" h="20828" w="24488">
                  <a:moveTo>
                    <a:pt x="6067" y="0"/>
                  </a:moveTo>
                  <a:cubicBezTo>
                    <a:pt x="2706" y="0"/>
                    <a:pt x="0" y="2725"/>
                    <a:pt x="0" y="6087"/>
                  </a:cubicBezTo>
                  <a:lnTo>
                    <a:pt x="0" y="6207"/>
                  </a:lnTo>
                  <a:cubicBezTo>
                    <a:pt x="0" y="2885"/>
                    <a:pt x="2706" y="159"/>
                    <a:pt x="6008" y="159"/>
                  </a:cubicBezTo>
                  <a:lnTo>
                    <a:pt x="18262" y="159"/>
                  </a:lnTo>
                  <a:cubicBezTo>
                    <a:pt x="21584" y="159"/>
                    <a:pt x="24269" y="2885"/>
                    <a:pt x="24269" y="6207"/>
                  </a:cubicBezTo>
                  <a:lnTo>
                    <a:pt x="24269" y="20828"/>
                  </a:lnTo>
                  <a:lnTo>
                    <a:pt x="24488" y="20828"/>
                  </a:lnTo>
                  <a:lnTo>
                    <a:pt x="24488" y="6087"/>
                  </a:lnTo>
                  <a:cubicBezTo>
                    <a:pt x="2448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2" name="Google Shape;3752;p33"/>
            <p:cNvSpPr/>
            <p:nvPr/>
          </p:nvSpPr>
          <p:spPr>
            <a:xfrm>
              <a:off x="2335925" y="5031275"/>
              <a:ext cx="650025" cy="553025"/>
            </a:xfrm>
            <a:custGeom>
              <a:rect b="b" l="l" r="r" t="t"/>
              <a:pathLst>
                <a:path extrusionOk="0" h="22121" w="26001">
                  <a:moveTo>
                    <a:pt x="6466" y="0"/>
                  </a:moveTo>
                  <a:cubicBezTo>
                    <a:pt x="2885" y="0"/>
                    <a:pt x="1" y="2904"/>
                    <a:pt x="1" y="6465"/>
                  </a:cubicBezTo>
                  <a:lnTo>
                    <a:pt x="1" y="22121"/>
                  </a:lnTo>
                  <a:lnTo>
                    <a:pt x="26000" y="2212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3" name="Google Shape;3753;p33"/>
            <p:cNvSpPr/>
            <p:nvPr/>
          </p:nvSpPr>
          <p:spPr>
            <a:xfrm>
              <a:off x="2335925" y="5063600"/>
              <a:ext cx="612725" cy="520700"/>
            </a:xfrm>
            <a:custGeom>
              <a:rect b="b" l="l" r="r" t="t"/>
              <a:pathLst>
                <a:path extrusionOk="0" h="20828" w="24509">
                  <a:moveTo>
                    <a:pt x="6088" y="0"/>
                  </a:moveTo>
                  <a:cubicBezTo>
                    <a:pt x="2726" y="0"/>
                    <a:pt x="1" y="2725"/>
                    <a:pt x="1" y="6087"/>
                  </a:cubicBezTo>
                  <a:lnTo>
                    <a:pt x="1" y="20828"/>
                  </a:lnTo>
                  <a:lnTo>
                    <a:pt x="24508" y="20828"/>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4" name="Google Shape;3754;p33"/>
            <p:cNvSpPr/>
            <p:nvPr/>
          </p:nvSpPr>
          <p:spPr>
            <a:xfrm>
              <a:off x="2851150" y="5265000"/>
              <a:ext cx="134800" cy="319300"/>
            </a:xfrm>
            <a:custGeom>
              <a:rect b="b" l="l" r="r" t="t"/>
              <a:pathLst>
                <a:path extrusionOk="0" h="12772" w="5392">
                  <a:moveTo>
                    <a:pt x="5391" y="1"/>
                  </a:moveTo>
                  <a:cubicBezTo>
                    <a:pt x="5109" y="1009"/>
                    <a:pt x="4927" y="1390"/>
                    <a:pt x="4568" y="1390"/>
                  </a:cubicBezTo>
                  <a:cubicBezTo>
                    <a:pt x="4396" y="1390"/>
                    <a:pt x="4183" y="1303"/>
                    <a:pt x="3899" y="1154"/>
                  </a:cubicBezTo>
                  <a:lnTo>
                    <a:pt x="0" y="12772"/>
                  </a:lnTo>
                  <a:lnTo>
                    <a:pt x="5391" y="12772"/>
                  </a:lnTo>
                  <a:lnTo>
                    <a:pt x="539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5" name="Google Shape;3755;p33"/>
            <p:cNvSpPr/>
            <p:nvPr/>
          </p:nvSpPr>
          <p:spPr>
            <a:xfrm>
              <a:off x="2335925" y="5102375"/>
              <a:ext cx="612225" cy="481925"/>
            </a:xfrm>
            <a:custGeom>
              <a:rect b="b" l="l" r="r" t="t"/>
              <a:pathLst>
                <a:path extrusionOk="0" h="19277" w="24489">
                  <a:moveTo>
                    <a:pt x="2010" y="1"/>
                  </a:moveTo>
                  <a:cubicBezTo>
                    <a:pt x="757" y="1115"/>
                    <a:pt x="1" y="2706"/>
                    <a:pt x="1" y="4536"/>
                  </a:cubicBezTo>
                  <a:lnTo>
                    <a:pt x="1" y="19277"/>
                  </a:lnTo>
                  <a:lnTo>
                    <a:pt x="24488" y="19277"/>
                  </a:lnTo>
                  <a:lnTo>
                    <a:pt x="24488" y="7659"/>
                  </a:lnTo>
                  <a:cubicBezTo>
                    <a:pt x="20033" y="5710"/>
                    <a:pt x="14860" y="5571"/>
                    <a:pt x="10166" y="4158"/>
                  </a:cubicBezTo>
                  <a:cubicBezTo>
                    <a:pt x="7222" y="3263"/>
                    <a:pt x="4476" y="185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6" name="Google Shape;3756;p33"/>
            <p:cNvSpPr/>
            <p:nvPr/>
          </p:nvSpPr>
          <p:spPr>
            <a:xfrm>
              <a:off x="2335925" y="5063600"/>
              <a:ext cx="612225" cy="520700"/>
            </a:xfrm>
            <a:custGeom>
              <a:rect b="b" l="l" r="r" t="t"/>
              <a:pathLst>
                <a:path extrusionOk="0" h="20828" w="24489">
                  <a:moveTo>
                    <a:pt x="6068" y="0"/>
                  </a:moveTo>
                  <a:cubicBezTo>
                    <a:pt x="2706" y="0"/>
                    <a:pt x="1" y="2725"/>
                    <a:pt x="1" y="6087"/>
                  </a:cubicBezTo>
                  <a:lnTo>
                    <a:pt x="1" y="6207"/>
                  </a:lnTo>
                  <a:cubicBezTo>
                    <a:pt x="1" y="2885"/>
                    <a:pt x="2706" y="159"/>
                    <a:pt x="6008" y="159"/>
                  </a:cubicBezTo>
                  <a:lnTo>
                    <a:pt x="18242" y="159"/>
                  </a:lnTo>
                  <a:cubicBezTo>
                    <a:pt x="21584" y="159"/>
                    <a:pt x="24270" y="2885"/>
                    <a:pt x="24270" y="6207"/>
                  </a:cubicBezTo>
                  <a:lnTo>
                    <a:pt x="24270" y="20828"/>
                  </a:lnTo>
                  <a:lnTo>
                    <a:pt x="24488" y="20828"/>
                  </a:ln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7" name="Google Shape;3757;p33"/>
            <p:cNvSpPr/>
            <p:nvPr/>
          </p:nvSpPr>
          <p:spPr>
            <a:xfrm>
              <a:off x="3097825" y="5031275"/>
              <a:ext cx="650500" cy="553025"/>
            </a:xfrm>
            <a:custGeom>
              <a:rect b="b" l="l" r="r" t="t"/>
              <a:pathLst>
                <a:path extrusionOk="0" h="22121" w="26020">
                  <a:moveTo>
                    <a:pt x="6465" y="0"/>
                  </a:moveTo>
                  <a:cubicBezTo>
                    <a:pt x="2885" y="0"/>
                    <a:pt x="0" y="2904"/>
                    <a:pt x="0" y="6465"/>
                  </a:cubicBezTo>
                  <a:lnTo>
                    <a:pt x="0" y="22121"/>
                  </a:lnTo>
                  <a:lnTo>
                    <a:pt x="26020" y="22121"/>
                  </a:lnTo>
                  <a:lnTo>
                    <a:pt x="26020" y="6465"/>
                  </a:lnTo>
                  <a:cubicBezTo>
                    <a:pt x="26020" y="2885"/>
                    <a:pt x="2309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8" name="Google Shape;3758;p33"/>
            <p:cNvSpPr/>
            <p:nvPr/>
          </p:nvSpPr>
          <p:spPr>
            <a:xfrm>
              <a:off x="3097825" y="5063600"/>
              <a:ext cx="613200" cy="520700"/>
            </a:xfrm>
            <a:custGeom>
              <a:rect b="b" l="l" r="r" t="t"/>
              <a:pathLst>
                <a:path extrusionOk="0" h="20828" w="24528">
                  <a:moveTo>
                    <a:pt x="6087" y="0"/>
                  </a:moveTo>
                  <a:cubicBezTo>
                    <a:pt x="2745" y="0"/>
                    <a:pt x="0" y="2725"/>
                    <a:pt x="0" y="6087"/>
                  </a:cubicBezTo>
                  <a:lnTo>
                    <a:pt x="0"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9" name="Google Shape;3759;p33"/>
            <p:cNvSpPr/>
            <p:nvPr/>
          </p:nvSpPr>
          <p:spPr>
            <a:xfrm>
              <a:off x="3614025" y="5265000"/>
              <a:ext cx="134300" cy="319300"/>
            </a:xfrm>
            <a:custGeom>
              <a:rect b="b" l="l" r="r" t="t"/>
              <a:pathLst>
                <a:path extrusionOk="0" h="12772" w="5372">
                  <a:moveTo>
                    <a:pt x="5372" y="1"/>
                  </a:moveTo>
                  <a:cubicBezTo>
                    <a:pt x="5076" y="1009"/>
                    <a:pt x="4889" y="1390"/>
                    <a:pt x="4535" y="1390"/>
                  </a:cubicBezTo>
                  <a:cubicBezTo>
                    <a:pt x="4365" y="1390"/>
                    <a:pt x="4157" y="1303"/>
                    <a:pt x="3880" y="1154"/>
                  </a:cubicBezTo>
                  <a:lnTo>
                    <a:pt x="1" y="12772"/>
                  </a:lnTo>
                  <a:lnTo>
                    <a:pt x="5372" y="1277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0" name="Google Shape;3760;p33"/>
            <p:cNvSpPr/>
            <p:nvPr/>
          </p:nvSpPr>
          <p:spPr>
            <a:xfrm>
              <a:off x="3098325" y="5102375"/>
              <a:ext cx="612700" cy="481925"/>
            </a:xfrm>
            <a:custGeom>
              <a:rect b="b" l="l" r="r" t="t"/>
              <a:pathLst>
                <a:path extrusionOk="0" h="19277" w="24508">
                  <a:moveTo>
                    <a:pt x="2029" y="1"/>
                  </a:moveTo>
                  <a:cubicBezTo>
                    <a:pt x="776" y="1115"/>
                    <a:pt x="0" y="2706"/>
                    <a:pt x="0" y="4536"/>
                  </a:cubicBezTo>
                  <a:lnTo>
                    <a:pt x="0" y="19277"/>
                  </a:lnTo>
                  <a:lnTo>
                    <a:pt x="24508" y="19277"/>
                  </a:lnTo>
                  <a:lnTo>
                    <a:pt x="24508" y="7659"/>
                  </a:lnTo>
                  <a:cubicBezTo>
                    <a:pt x="20052" y="5710"/>
                    <a:pt x="14880" y="5571"/>
                    <a:pt x="10185" y="4158"/>
                  </a:cubicBezTo>
                  <a:cubicBezTo>
                    <a:pt x="7241" y="3263"/>
                    <a:pt x="4476" y="1851"/>
                    <a:pt x="202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1" name="Google Shape;3761;p33"/>
            <p:cNvSpPr/>
            <p:nvPr/>
          </p:nvSpPr>
          <p:spPr>
            <a:xfrm>
              <a:off x="3098325" y="5063600"/>
              <a:ext cx="612700" cy="520700"/>
            </a:xfrm>
            <a:custGeom>
              <a:rect b="b" l="l" r="r" t="t"/>
              <a:pathLst>
                <a:path extrusionOk="0" h="20828" w="24508">
                  <a:moveTo>
                    <a:pt x="6067" y="0"/>
                  </a:moveTo>
                  <a:cubicBezTo>
                    <a:pt x="2725" y="0"/>
                    <a:pt x="0" y="2725"/>
                    <a:pt x="0" y="6087"/>
                  </a:cubicBezTo>
                  <a:lnTo>
                    <a:pt x="0" y="6207"/>
                  </a:lnTo>
                  <a:cubicBezTo>
                    <a:pt x="0" y="2885"/>
                    <a:pt x="2725" y="159"/>
                    <a:pt x="6028" y="159"/>
                  </a:cubicBezTo>
                  <a:lnTo>
                    <a:pt x="18262" y="159"/>
                  </a:lnTo>
                  <a:cubicBezTo>
                    <a:pt x="21584" y="159"/>
                    <a:pt x="24269" y="2885"/>
                    <a:pt x="24269" y="6207"/>
                  </a:cubicBezTo>
                  <a:lnTo>
                    <a:pt x="24269" y="20828"/>
                  </a:lnTo>
                  <a:lnTo>
                    <a:pt x="24488" y="20828"/>
                  </a:lnTo>
                  <a:lnTo>
                    <a:pt x="24488" y="6087"/>
                  </a:lnTo>
                  <a:cubicBezTo>
                    <a:pt x="2450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2" name="Google Shape;3762;p33"/>
            <p:cNvSpPr/>
            <p:nvPr/>
          </p:nvSpPr>
          <p:spPr>
            <a:xfrm>
              <a:off x="6147875" y="5031275"/>
              <a:ext cx="650000" cy="553025"/>
            </a:xfrm>
            <a:custGeom>
              <a:rect b="b" l="l" r="r" t="t"/>
              <a:pathLst>
                <a:path extrusionOk="0" h="22121" w="26000">
                  <a:moveTo>
                    <a:pt x="6465" y="0"/>
                  </a:moveTo>
                  <a:cubicBezTo>
                    <a:pt x="2904" y="0"/>
                    <a:pt x="0" y="2885"/>
                    <a:pt x="0" y="6465"/>
                  </a:cubicBezTo>
                  <a:lnTo>
                    <a:pt x="0" y="22121"/>
                  </a:lnTo>
                  <a:lnTo>
                    <a:pt x="26000" y="22121"/>
                  </a:lnTo>
                  <a:lnTo>
                    <a:pt x="26000" y="6465"/>
                  </a:lnTo>
                  <a:cubicBezTo>
                    <a:pt x="26000" y="2904"/>
                    <a:pt x="23115" y="0"/>
                    <a:pt x="1953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3" name="Google Shape;3763;p33"/>
            <p:cNvSpPr/>
            <p:nvPr/>
          </p:nvSpPr>
          <p:spPr>
            <a:xfrm>
              <a:off x="6184175" y="5063600"/>
              <a:ext cx="613200" cy="520700"/>
            </a:xfrm>
            <a:custGeom>
              <a:rect b="b" l="l" r="r" t="t"/>
              <a:pathLst>
                <a:path extrusionOk="0" h="20828" w="24528">
                  <a:moveTo>
                    <a:pt x="6107" y="0"/>
                  </a:moveTo>
                  <a:cubicBezTo>
                    <a:pt x="2745" y="0"/>
                    <a:pt x="0" y="2725"/>
                    <a:pt x="0" y="6087"/>
                  </a:cubicBezTo>
                  <a:lnTo>
                    <a:pt x="0" y="20828"/>
                  </a:lnTo>
                  <a:lnTo>
                    <a:pt x="24528" y="20828"/>
                  </a:lnTo>
                  <a:lnTo>
                    <a:pt x="24528" y="6087"/>
                  </a:lnTo>
                  <a:cubicBezTo>
                    <a:pt x="24528"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4" name="Google Shape;3764;p33"/>
            <p:cNvSpPr/>
            <p:nvPr/>
          </p:nvSpPr>
          <p:spPr>
            <a:xfrm>
              <a:off x="6147875" y="5265000"/>
              <a:ext cx="134300" cy="319300"/>
            </a:xfrm>
            <a:custGeom>
              <a:rect b="b" l="l" r="r" t="t"/>
              <a:pathLst>
                <a:path extrusionOk="0" h="12772" w="5372">
                  <a:moveTo>
                    <a:pt x="0" y="1"/>
                  </a:moveTo>
                  <a:lnTo>
                    <a:pt x="0" y="12772"/>
                  </a:lnTo>
                  <a:lnTo>
                    <a:pt x="5371" y="12772"/>
                  </a:lnTo>
                  <a:lnTo>
                    <a:pt x="1492" y="1154"/>
                  </a:lnTo>
                  <a:cubicBezTo>
                    <a:pt x="1208" y="1303"/>
                    <a:pt x="996" y="1390"/>
                    <a:pt x="824" y="1390"/>
                  </a:cubicBezTo>
                  <a:cubicBezTo>
                    <a:pt x="465" y="1390"/>
                    <a:pt x="282"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5" name="Google Shape;3765;p33"/>
            <p:cNvSpPr/>
            <p:nvPr/>
          </p:nvSpPr>
          <p:spPr>
            <a:xfrm>
              <a:off x="6185150" y="5138200"/>
              <a:ext cx="612225" cy="481425"/>
            </a:xfrm>
            <a:custGeom>
              <a:rect b="b" l="l" r="r" t="t"/>
              <a:pathLst>
                <a:path extrusionOk="0" h="19257" w="24489">
                  <a:moveTo>
                    <a:pt x="22480" y="0"/>
                  </a:moveTo>
                  <a:cubicBezTo>
                    <a:pt x="20013" y="1830"/>
                    <a:pt x="17248" y="3243"/>
                    <a:pt x="14324" y="4138"/>
                  </a:cubicBezTo>
                  <a:cubicBezTo>
                    <a:pt x="9609" y="5570"/>
                    <a:pt x="4437" y="5689"/>
                    <a:pt x="1" y="7659"/>
                  </a:cubicBezTo>
                  <a:lnTo>
                    <a:pt x="1" y="19256"/>
                  </a:lnTo>
                  <a:lnTo>
                    <a:pt x="24489" y="19256"/>
                  </a:lnTo>
                  <a:lnTo>
                    <a:pt x="24489" y="4516"/>
                  </a:lnTo>
                  <a:cubicBezTo>
                    <a:pt x="24489" y="2705"/>
                    <a:pt x="23713" y="1114"/>
                    <a:pt x="2248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6" name="Google Shape;3766;p33"/>
            <p:cNvSpPr/>
            <p:nvPr/>
          </p:nvSpPr>
          <p:spPr>
            <a:xfrm>
              <a:off x="6184675" y="5063600"/>
              <a:ext cx="612700" cy="520700"/>
            </a:xfrm>
            <a:custGeom>
              <a:rect b="b" l="l" r="r" t="t"/>
              <a:pathLst>
                <a:path extrusionOk="0" h="20828" w="24508">
                  <a:moveTo>
                    <a:pt x="6107" y="0"/>
                  </a:moveTo>
                  <a:cubicBezTo>
                    <a:pt x="2745" y="0"/>
                    <a:pt x="20" y="2725"/>
                    <a:pt x="0" y="6087"/>
                  </a:cubicBezTo>
                  <a:lnTo>
                    <a:pt x="0" y="20828"/>
                  </a:lnTo>
                  <a:lnTo>
                    <a:pt x="239" y="20828"/>
                  </a:lnTo>
                  <a:lnTo>
                    <a:pt x="239" y="6207"/>
                  </a:lnTo>
                  <a:cubicBezTo>
                    <a:pt x="239" y="2885"/>
                    <a:pt x="2924" y="159"/>
                    <a:pt x="6246" y="159"/>
                  </a:cubicBezTo>
                  <a:lnTo>
                    <a:pt x="18480" y="159"/>
                  </a:lnTo>
                  <a:cubicBezTo>
                    <a:pt x="21802" y="159"/>
                    <a:pt x="24508" y="2885"/>
                    <a:pt x="24508" y="6207"/>
                  </a:cubicBezTo>
                  <a:lnTo>
                    <a:pt x="24508" y="6087"/>
                  </a:lnTo>
                  <a:cubicBezTo>
                    <a:pt x="24508" y="2725"/>
                    <a:pt x="21802" y="0"/>
                    <a:pt x="1844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7" name="Google Shape;3767;p33"/>
            <p:cNvSpPr/>
            <p:nvPr/>
          </p:nvSpPr>
          <p:spPr>
            <a:xfrm>
              <a:off x="5385475" y="5031275"/>
              <a:ext cx="650525" cy="553025"/>
            </a:xfrm>
            <a:custGeom>
              <a:rect b="b" l="l" r="r" t="t"/>
              <a:pathLst>
                <a:path extrusionOk="0" h="22121" w="26021">
                  <a:moveTo>
                    <a:pt x="6466" y="0"/>
                  </a:moveTo>
                  <a:cubicBezTo>
                    <a:pt x="2905" y="0"/>
                    <a:pt x="1" y="2885"/>
                    <a:pt x="1" y="6465"/>
                  </a:cubicBezTo>
                  <a:lnTo>
                    <a:pt x="1" y="22121"/>
                  </a:lnTo>
                  <a:lnTo>
                    <a:pt x="26020" y="22121"/>
                  </a:lnTo>
                  <a:lnTo>
                    <a:pt x="26020" y="6465"/>
                  </a:lnTo>
                  <a:cubicBezTo>
                    <a:pt x="26020" y="2904"/>
                    <a:pt x="2313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8" name="Google Shape;3768;p33"/>
            <p:cNvSpPr/>
            <p:nvPr/>
          </p:nvSpPr>
          <p:spPr>
            <a:xfrm>
              <a:off x="5422275" y="5063600"/>
              <a:ext cx="612725" cy="520700"/>
            </a:xfrm>
            <a:custGeom>
              <a:rect b="b" l="l" r="r" t="t"/>
              <a:pathLst>
                <a:path extrusionOk="0" h="20828" w="24509">
                  <a:moveTo>
                    <a:pt x="6088" y="0"/>
                  </a:moveTo>
                  <a:cubicBezTo>
                    <a:pt x="2726" y="0"/>
                    <a:pt x="1" y="2725"/>
                    <a:pt x="1" y="6087"/>
                  </a:cubicBezTo>
                  <a:lnTo>
                    <a:pt x="1" y="20828"/>
                  </a:lnTo>
                  <a:lnTo>
                    <a:pt x="24508" y="20828"/>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9" name="Google Shape;3769;p33"/>
            <p:cNvSpPr/>
            <p:nvPr/>
          </p:nvSpPr>
          <p:spPr>
            <a:xfrm>
              <a:off x="5385475" y="5265000"/>
              <a:ext cx="134300" cy="319300"/>
            </a:xfrm>
            <a:custGeom>
              <a:rect b="b" l="l" r="r" t="t"/>
              <a:pathLst>
                <a:path extrusionOk="0" h="12772" w="5372">
                  <a:moveTo>
                    <a:pt x="1" y="1"/>
                  </a:moveTo>
                  <a:lnTo>
                    <a:pt x="1" y="12772"/>
                  </a:lnTo>
                  <a:lnTo>
                    <a:pt x="5372" y="12772"/>
                  </a:lnTo>
                  <a:lnTo>
                    <a:pt x="1492" y="1154"/>
                  </a:lnTo>
                  <a:cubicBezTo>
                    <a:pt x="1209" y="1303"/>
                    <a:pt x="996" y="1390"/>
                    <a:pt x="824" y="1390"/>
                  </a:cubicBezTo>
                  <a:cubicBezTo>
                    <a:pt x="465"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0" name="Google Shape;3770;p33"/>
            <p:cNvSpPr/>
            <p:nvPr/>
          </p:nvSpPr>
          <p:spPr>
            <a:xfrm>
              <a:off x="5422775" y="5102375"/>
              <a:ext cx="612225" cy="481925"/>
            </a:xfrm>
            <a:custGeom>
              <a:rect b="b" l="l" r="r" t="t"/>
              <a:pathLst>
                <a:path extrusionOk="0" h="19277" w="24489">
                  <a:moveTo>
                    <a:pt x="22479" y="1"/>
                  </a:moveTo>
                  <a:cubicBezTo>
                    <a:pt x="20013" y="1851"/>
                    <a:pt x="17267" y="3263"/>
                    <a:pt x="14323" y="4158"/>
                  </a:cubicBezTo>
                  <a:cubicBezTo>
                    <a:pt x="9629" y="5571"/>
                    <a:pt x="4456" y="5710"/>
                    <a:pt x="0" y="7659"/>
                  </a:cubicBezTo>
                  <a:lnTo>
                    <a:pt x="0" y="19277"/>
                  </a:lnTo>
                  <a:lnTo>
                    <a:pt x="24488" y="19277"/>
                  </a:lnTo>
                  <a:lnTo>
                    <a:pt x="24488" y="4536"/>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1" name="Google Shape;3771;p33"/>
            <p:cNvSpPr/>
            <p:nvPr/>
          </p:nvSpPr>
          <p:spPr>
            <a:xfrm>
              <a:off x="5422775" y="5063600"/>
              <a:ext cx="611725" cy="520700"/>
            </a:xfrm>
            <a:custGeom>
              <a:rect b="b" l="l" r="r" t="t"/>
              <a:pathLst>
                <a:path extrusionOk="0" h="20828" w="24469">
                  <a:moveTo>
                    <a:pt x="6068" y="0"/>
                  </a:moveTo>
                  <a:cubicBezTo>
                    <a:pt x="2706" y="0"/>
                    <a:pt x="0" y="2725"/>
                    <a:pt x="0" y="6087"/>
                  </a:cubicBezTo>
                  <a:lnTo>
                    <a:pt x="0" y="20828"/>
                  </a:lnTo>
                  <a:lnTo>
                    <a:pt x="199" y="20828"/>
                  </a:lnTo>
                  <a:lnTo>
                    <a:pt x="199" y="6207"/>
                  </a:lnTo>
                  <a:cubicBezTo>
                    <a:pt x="199" y="2885"/>
                    <a:pt x="2885" y="159"/>
                    <a:pt x="6207" y="159"/>
                  </a:cubicBezTo>
                  <a:lnTo>
                    <a:pt x="18441" y="159"/>
                  </a:lnTo>
                  <a:cubicBezTo>
                    <a:pt x="21763" y="159"/>
                    <a:pt x="24468" y="2885"/>
                    <a:pt x="24468" y="6207"/>
                  </a:cubicBezTo>
                  <a:lnTo>
                    <a:pt x="24468" y="6087"/>
                  </a:lnTo>
                  <a:cubicBezTo>
                    <a:pt x="2446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2" name="Google Shape;3772;p33"/>
            <p:cNvSpPr/>
            <p:nvPr/>
          </p:nvSpPr>
          <p:spPr>
            <a:xfrm>
              <a:off x="4622600" y="5031275"/>
              <a:ext cx="650500" cy="553025"/>
            </a:xfrm>
            <a:custGeom>
              <a:rect b="b" l="l" r="r" t="t"/>
              <a:pathLst>
                <a:path extrusionOk="0" h="22121" w="26020">
                  <a:moveTo>
                    <a:pt x="6465" y="0"/>
                  </a:moveTo>
                  <a:cubicBezTo>
                    <a:pt x="2904" y="0"/>
                    <a:pt x="0" y="2885"/>
                    <a:pt x="0" y="6465"/>
                  </a:cubicBezTo>
                  <a:lnTo>
                    <a:pt x="0" y="22121"/>
                  </a:lnTo>
                  <a:lnTo>
                    <a:pt x="26020" y="22121"/>
                  </a:lnTo>
                  <a:lnTo>
                    <a:pt x="26020" y="6465"/>
                  </a:lnTo>
                  <a:cubicBezTo>
                    <a:pt x="26020" y="2904"/>
                    <a:pt x="23135"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3" name="Google Shape;3773;p33"/>
            <p:cNvSpPr/>
            <p:nvPr/>
          </p:nvSpPr>
          <p:spPr>
            <a:xfrm>
              <a:off x="4659900" y="5063600"/>
              <a:ext cx="613200" cy="520700"/>
            </a:xfrm>
            <a:custGeom>
              <a:rect b="b" l="l" r="r" t="t"/>
              <a:pathLst>
                <a:path extrusionOk="0" h="20828" w="24528">
                  <a:moveTo>
                    <a:pt x="6087" y="0"/>
                  </a:moveTo>
                  <a:cubicBezTo>
                    <a:pt x="2745" y="0"/>
                    <a:pt x="0" y="2725"/>
                    <a:pt x="0" y="6087"/>
                  </a:cubicBezTo>
                  <a:lnTo>
                    <a:pt x="0" y="20828"/>
                  </a:lnTo>
                  <a:lnTo>
                    <a:pt x="24528" y="20828"/>
                  </a:lnTo>
                  <a:lnTo>
                    <a:pt x="24528" y="6087"/>
                  </a:lnTo>
                  <a:cubicBezTo>
                    <a:pt x="24528"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4" name="Google Shape;3774;p33"/>
            <p:cNvSpPr/>
            <p:nvPr/>
          </p:nvSpPr>
          <p:spPr>
            <a:xfrm>
              <a:off x="4622600" y="5265000"/>
              <a:ext cx="134300" cy="319300"/>
            </a:xfrm>
            <a:custGeom>
              <a:rect b="b" l="l" r="r" t="t"/>
              <a:pathLst>
                <a:path extrusionOk="0" h="12772" w="5372">
                  <a:moveTo>
                    <a:pt x="0" y="1"/>
                  </a:moveTo>
                  <a:lnTo>
                    <a:pt x="0" y="12772"/>
                  </a:lnTo>
                  <a:lnTo>
                    <a:pt x="5371" y="12772"/>
                  </a:lnTo>
                  <a:lnTo>
                    <a:pt x="1492" y="1154"/>
                  </a:lnTo>
                  <a:cubicBezTo>
                    <a:pt x="1215" y="1303"/>
                    <a:pt x="1007" y="1390"/>
                    <a:pt x="837" y="1390"/>
                  </a:cubicBezTo>
                  <a:cubicBezTo>
                    <a:pt x="483" y="1390"/>
                    <a:pt x="296"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5" name="Google Shape;3775;p33"/>
            <p:cNvSpPr/>
            <p:nvPr/>
          </p:nvSpPr>
          <p:spPr>
            <a:xfrm>
              <a:off x="4660875" y="5102375"/>
              <a:ext cx="612225" cy="481925"/>
            </a:xfrm>
            <a:custGeom>
              <a:rect b="b" l="l" r="r" t="t"/>
              <a:pathLst>
                <a:path extrusionOk="0" h="19277" w="24489">
                  <a:moveTo>
                    <a:pt x="22460" y="1"/>
                  </a:moveTo>
                  <a:cubicBezTo>
                    <a:pt x="20013" y="1851"/>
                    <a:pt x="17248" y="3263"/>
                    <a:pt x="14324" y="4158"/>
                  </a:cubicBezTo>
                  <a:cubicBezTo>
                    <a:pt x="9609" y="5571"/>
                    <a:pt x="4437" y="5710"/>
                    <a:pt x="1" y="7659"/>
                  </a:cubicBezTo>
                  <a:lnTo>
                    <a:pt x="1" y="19277"/>
                  </a:lnTo>
                  <a:lnTo>
                    <a:pt x="24489" y="19277"/>
                  </a:lnTo>
                  <a:lnTo>
                    <a:pt x="24489" y="4536"/>
                  </a:lnTo>
                  <a:cubicBezTo>
                    <a:pt x="24489" y="2706"/>
                    <a:pt x="23713" y="1115"/>
                    <a:pt x="2246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6" name="Google Shape;3776;p33"/>
            <p:cNvSpPr/>
            <p:nvPr/>
          </p:nvSpPr>
          <p:spPr>
            <a:xfrm>
              <a:off x="4659900" y="5063600"/>
              <a:ext cx="612700" cy="520700"/>
            </a:xfrm>
            <a:custGeom>
              <a:rect b="b" l="l" r="r" t="t"/>
              <a:pathLst>
                <a:path extrusionOk="0" h="20828" w="24508">
                  <a:moveTo>
                    <a:pt x="6107" y="0"/>
                  </a:moveTo>
                  <a:cubicBezTo>
                    <a:pt x="2745" y="0"/>
                    <a:pt x="40" y="2725"/>
                    <a:pt x="0" y="6087"/>
                  </a:cubicBezTo>
                  <a:lnTo>
                    <a:pt x="0" y="20828"/>
                  </a:lnTo>
                  <a:lnTo>
                    <a:pt x="239" y="20828"/>
                  </a:lnTo>
                  <a:lnTo>
                    <a:pt x="239" y="6207"/>
                  </a:lnTo>
                  <a:cubicBezTo>
                    <a:pt x="239" y="2885"/>
                    <a:pt x="2924" y="159"/>
                    <a:pt x="6246" y="159"/>
                  </a:cubicBezTo>
                  <a:lnTo>
                    <a:pt x="18480" y="159"/>
                  </a:lnTo>
                  <a:cubicBezTo>
                    <a:pt x="21783" y="159"/>
                    <a:pt x="24508" y="2885"/>
                    <a:pt x="24508" y="6207"/>
                  </a:cubicBezTo>
                  <a:lnTo>
                    <a:pt x="24508" y="6087"/>
                  </a:lnTo>
                  <a:cubicBezTo>
                    <a:pt x="24508"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7" name="Google Shape;3777;p33"/>
            <p:cNvSpPr/>
            <p:nvPr/>
          </p:nvSpPr>
          <p:spPr>
            <a:xfrm>
              <a:off x="3860700" y="5031275"/>
              <a:ext cx="650025" cy="553025"/>
            </a:xfrm>
            <a:custGeom>
              <a:rect b="b" l="l" r="r" t="t"/>
              <a:pathLst>
                <a:path extrusionOk="0" h="22121" w="26001">
                  <a:moveTo>
                    <a:pt x="6466" y="0"/>
                  </a:moveTo>
                  <a:cubicBezTo>
                    <a:pt x="2905" y="0"/>
                    <a:pt x="1" y="2885"/>
                    <a:pt x="1" y="6465"/>
                  </a:cubicBezTo>
                  <a:lnTo>
                    <a:pt x="1" y="22121"/>
                  </a:lnTo>
                  <a:lnTo>
                    <a:pt x="26000" y="22121"/>
                  </a:lnTo>
                  <a:lnTo>
                    <a:pt x="26000" y="6465"/>
                  </a:lnTo>
                  <a:cubicBezTo>
                    <a:pt x="26000" y="2904"/>
                    <a:pt x="2311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8" name="Google Shape;3778;p33"/>
            <p:cNvSpPr/>
            <p:nvPr/>
          </p:nvSpPr>
          <p:spPr>
            <a:xfrm>
              <a:off x="3897000" y="5063600"/>
              <a:ext cx="613225" cy="520700"/>
            </a:xfrm>
            <a:custGeom>
              <a:rect b="b" l="l" r="r" t="t"/>
              <a:pathLst>
                <a:path extrusionOk="0" h="20828" w="24529">
                  <a:moveTo>
                    <a:pt x="6108" y="0"/>
                  </a:moveTo>
                  <a:cubicBezTo>
                    <a:pt x="2746" y="0"/>
                    <a:pt x="1" y="2725"/>
                    <a:pt x="1" y="6087"/>
                  </a:cubicBezTo>
                  <a:lnTo>
                    <a:pt x="1" y="20828"/>
                  </a:lnTo>
                  <a:lnTo>
                    <a:pt x="24528" y="20828"/>
                  </a:lnTo>
                  <a:lnTo>
                    <a:pt x="24528" y="6087"/>
                  </a:lnTo>
                  <a:cubicBezTo>
                    <a:pt x="24528" y="2725"/>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9" name="Google Shape;3779;p33"/>
            <p:cNvSpPr/>
            <p:nvPr/>
          </p:nvSpPr>
          <p:spPr>
            <a:xfrm>
              <a:off x="3860700" y="5265000"/>
              <a:ext cx="134300" cy="319300"/>
            </a:xfrm>
            <a:custGeom>
              <a:rect b="b" l="l" r="r" t="t"/>
              <a:pathLst>
                <a:path extrusionOk="0" h="12772" w="5372">
                  <a:moveTo>
                    <a:pt x="1" y="1"/>
                  </a:moveTo>
                  <a:lnTo>
                    <a:pt x="1" y="12772"/>
                  </a:lnTo>
                  <a:lnTo>
                    <a:pt x="5372" y="12772"/>
                  </a:lnTo>
                  <a:lnTo>
                    <a:pt x="1493" y="1154"/>
                  </a:lnTo>
                  <a:cubicBezTo>
                    <a:pt x="1209" y="1303"/>
                    <a:pt x="996" y="1390"/>
                    <a:pt x="824" y="1390"/>
                  </a:cubicBezTo>
                  <a:cubicBezTo>
                    <a:pt x="465"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0" name="Google Shape;3780;p33"/>
            <p:cNvSpPr/>
            <p:nvPr/>
          </p:nvSpPr>
          <p:spPr>
            <a:xfrm>
              <a:off x="3898000" y="5102375"/>
              <a:ext cx="612225" cy="481925"/>
            </a:xfrm>
            <a:custGeom>
              <a:rect b="b" l="l" r="r" t="t"/>
              <a:pathLst>
                <a:path extrusionOk="0" h="19277" w="24489">
                  <a:moveTo>
                    <a:pt x="22479" y="1"/>
                  </a:moveTo>
                  <a:cubicBezTo>
                    <a:pt x="20013" y="1851"/>
                    <a:pt x="17247" y="3263"/>
                    <a:pt x="14323" y="4158"/>
                  </a:cubicBezTo>
                  <a:cubicBezTo>
                    <a:pt x="9629" y="5571"/>
                    <a:pt x="4456" y="5710"/>
                    <a:pt x="1" y="7659"/>
                  </a:cubicBezTo>
                  <a:lnTo>
                    <a:pt x="1" y="19277"/>
                  </a:lnTo>
                  <a:lnTo>
                    <a:pt x="24488" y="19277"/>
                  </a:lnTo>
                  <a:lnTo>
                    <a:pt x="24488" y="4536"/>
                  </a:lnTo>
                  <a:cubicBezTo>
                    <a:pt x="24488"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1" name="Google Shape;3781;p33"/>
            <p:cNvSpPr/>
            <p:nvPr/>
          </p:nvSpPr>
          <p:spPr>
            <a:xfrm>
              <a:off x="3898000" y="5063600"/>
              <a:ext cx="612225" cy="520700"/>
            </a:xfrm>
            <a:custGeom>
              <a:rect b="b" l="l" r="r" t="t"/>
              <a:pathLst>
                <a:path extrusionOk="0" h="20828" w="24489">
                  <a:moveTo>
                    <a:pt x="6088" y="0"/>
                  </a:moveTo>
                  <a:cubicBezTo>
                    <a:pt x="2726" y="0"/>
                    <a:pt x="1" y="2725"/>
                    <a:pt x="1" y="6087"/>
                  </a:cubicBezTo>
                  <a:lnTo>
                    <a:pt x="1" y="20828"/>
                  </a:lnTo>
                  <a:lnTo>
                    <a:pt x="219" y="20828"/>
                  </a:lnTo>
                  <a:lnTo>
                    <a:pt x="219" y="6207"/>
                  </a:lnTo>
                  <a:cubicBezTo>
                    <a:pt x="219" y="2885"/>
                    <a:pt x="2905" y="159"/>
                    <a:pt x="6247" y="159"/>
                  </a:cubicBezTo>
                  <a:lnTo>
                    <a:pt x="18481" y="159"/>
                  </a:lnTo>
                  <a:cubicBezTo>
                    <a:pt x="21783" y="159"/>
                    <a:pt x="24488" y="2885"/>
                    <a:pt x="24488" y="6207"/>
                  </a:cubicBez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782" name="Google Shape;3782;p33"/>
          <p:cNvSpPr txBox="1"/>
          <p:nvPr>
            <p:ph type="title"/>
          </p:nvPr>
        </p:nvSpPr>
        <p:spPr>
          <a:xfrm rot="-877">
            <a:off x="872400" y="2629592"/>
            <a:ext cx="2352000" cy="455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000"/>
              <a:buNone/>
              <a:defRPr sz="22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3783" name="Google Shape;3783;p33"/>
          <p:cNvSpPr txBox="1"/>
          <p:nvPr>
            <p:ph idx="1" type="subTitle"/>
          </p:nvPr>
        </p:nvSpPr>
        <p:spPr>
          <a:xfrm rot="438">
            <a:off x="872400" y="3065542"/>
            <a:ext cx="2352000" cy="484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784" name="Google Shape;3784;p33"/>
          <p:cNvSpPr txBox="1"/>
          <p:nvPr>
            <p:ph idx="2" type="title"/>
          </p:nvPr>
        </p:nvSpPr>
        <p:spPr>
          <a:xfrm>
            <a:off x="3393926" y="3313710"/>
            <a:ext cx="2352000" cy="455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000"/>
              <a:buNone/>
              <a:defRPr sz="22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3785" name="Google Shape;3785;p33"/>
          <p:cNvSpPr txBox="1"/>
          <p:nvPr>
            <p:ph idx="3" type="subTitle"/>
          </p:nvPr>
        </p:nvSpPr>
        <p:spPr>
          <a:xfrm>
            <a:off x="3393926" y="3751453"/>
            <a:ext cx="2352000" cy="484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786" name="Google Shape;3786;p33"/>
          <p:cNvSpPr txBox="1"/>
          <p:nvPr>
            <p:ph idx="4" type="title"/>
          </p:nvPr>
        </p:nvSpPr>
        <p:spPr>
          <a:xfrm>
            <a:off x="5919475" y="2629042"/>
            <a:ext cx="2352000" cy="455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000"/>
              <a:buNone/>
              <a:defRPr sz="22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3787" name="Google Shape;3787;p33"/>
          <p:cNvSpPr txBox="1"/>
          <p:nvPr>
            <p:ph idx="5" type="subTitle"/>
          </p:nvPr>
        </p:nvSpPr>
        <p:spPr>
          <a:xfrm>
            <a:off x="5919475" y="3065863"/>
            <a:ext cx="2352000" cy="484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3788" name="Google Shape;3788;p33"/>
          <p:cNvSpPr txBox="1"/>
          <p:nvPr>
            <p:ph idx="6" type="title"/>
          </p:nvPr>
        </p:nvSpPr>
        <p:spPr>
          <a:xfrm>
            <a:off x="720000" y="604879"/>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3_1">
    <p:spTree>
      <p:nvGrpSpPr>
        <p:cNvPr id="3789" name="Shape 3789"/>
        <p:cNvGrpSpPr/>
        <p:nvPr/>
      </p:nvGrpSpPr>
      <p:grpSpPr>
        <a:xfrm>
          <a:off x="0" y="0"/>
          <a:ext cx="0" cy="0"/>
          <a:chOff x="0" y="0"/>
          <a:chExt cx="0" cy="0"/>
        </a:xfrm>
      </p:grpSpPr>
      <p:sp>
        <p:nvSpPr>
          <p:cNvPr id="3790" name="Google Shape;3790;p34"/>
          <p:cNvSpPr/>
          <p:nvPr/>
        </p:nvSpPr>
        <p:spPr>
          <a:xfrm>
            <a:off x="-7175" y="4400950"/>
            <a:ext cx="9158700" cy="89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791" name="Google Shape;3791;p34"/>
          <p:cNvGrpSpPr/>
          <p:nvPr/>
        </p:nvGrpSpPr>
        <p:grpSpPr>
          <a:xfrm>
            <a:off x="35875" y="-746050"/>
            <a:ext cx="7363125" cy="5349538"/>
            <a:chOff x="-2209500" y="-637025"/>
            <a:chExt cx="7363125" cy="5349538"/>
          </a:xfrm>
        </p:grpSpPr>
        <p:sp>
          <p:nvSpPr>
            <p:cNvPr id="3792" name="Google Shape;3792;p34"/>
            <p:cNvSpPr/>
            <p:nvPr/>
          </p:nvSpPr>
          <p:spPr>
            <a:xfrm>
              <a:off x="-2209500" y="-637025"/>
              <a:ext cx="7231050" cy="5185125"/>
            </a:xfrm>
            <a:custGeom>
              <a:rect b="b" l="l" r="r" t="t"/>
              <a:pathLst>
                <a:path extrusionOk="0" h="207405" w="289242">
                  <a:moveTo>
                    <a:pt x="289242" y="202239"/>
                  </a:moveTo>
                  <a:lnTo>
                    <a:pt x="0" y="0"/>
                  </a:lnTo>
                  <a:lnTo>
                    <a:pt x="1434" y="190532"/>
                  </a:lnTo>
                  <a:lnTo>
                    <a:pt x="282068" y="207405"/>
                  </a:lnTo>
                  <a:close/>
                </a:path>
              </a:pathLst>
            </a:custGeom>
            <a:gradFill>
              <a:gsLst>
                <a:gs pos="0">
                  <a:srgbClr val="FFF6DB">
                    <a:alpha val="1568"/>
                  </a:srgbClr>
                </a:gs>
                <a:gs pos="100000">
                  <a:srgbClr val="FAD25C">
                    <a:alpha val="29019"/>
                  </a:srgbClr>
                </a:gs>
              </a:gsLst>
              <a:lin ang="18900044" scaled="0"/>
            </a:gradFill>
            <a:ln>
              <a:noFill/>
            </a:ln>
          </p:spPr>
        </p:sp>
        <p:grpSp>
          <p:nvGrpSpPr>
            <p:cNvPr id="3793" name="Google Shape;3793;p34"/>
            <p:cNvGrpSpPr/>
            <p:nvPr/>
          </p:nvGrpSpPr>
          <p:grpSpPr>
            <a:xfrm flipH="1">
              <a:off x="4793350" y="4364763"/>
              <a:ext cx="360275" cy="347750"/>
              <a:chOff x="1618825" y="2930900"/>
              <a:chExt cx="360275" cy="347750"/>
            </a:xfrm>
          </p:grpSpPr>
          <p:sp>
            <p:nvSpPr>
              <p:cNvPr id="3794" name="Google Shape;3794;p34"/>
              <p:cNvSpPr/>
              <p:nvPr/>
            </p:nvSpPr>
            <p:spPr>
              <a:xfrm>
                <a:off x="1670525" y="2930900"/>
                <a:ext cx="308575" cy="281975"/>
              </a:xfrm>
              <a:custGeom>
                <a:rect b="b" l="l" r="r" t="t"/>
                <a:pathLst>
                  <a:path extrusionOk="0" h="11279" w="12343">
                    <a:moveTo>
                      <a:pt x="4663" y="0"/>
                    </a:moveTo>
                    <a:cubicBezTo>
                      <a:pt x="4463" y="0"/>
                      <a:pt x="4317" y="54"/>
                      <a:pt x="4237" y="166"/>
                    </a:cubicBezTo>
                    <a:lnTo>
                      <a:pt x="1735" y="3302"/>
                    </a:lnTo>
                    <a:cubicBezTo>
                      <a:pt x="1" y="5403"/>
                      <a:pt x="368" y="8506"/>
                      <a:pt x="2503" y="10207"/>
                    </a:cubicBezTo>
                    <a:cubicBezTo>
                      <a:pt x="3408" y="10929"/>
                      <a:pt x="4483" y="11278"/>
                      <a:pt x="5552" y="11278"/>
                    </a:cubicBezTo>
                    <a:cubicBezTo>
                      <a:pt x="7002" y="11278"/>
                      <a:pt x="8442" y="10635"/>
                      <a:pt x="9441" y="9406"/>
                    </a:cubicBezTo>
                    <a:lnTo>
                      <a:pt x="11943" y="6304"/>
                    </a:lnTo>
                    <a:cubicBezTo>
                      <a:pt x="12343" y="5737"/>
                      <a:pt x="10975" y="3902"/>
                      <a:pt x="8840" y="2234"/>
                    </a:cubicBezTo>
                    <a:cubicBezTo>
                      <a:pt x="7156" y="871"/>
                      <a:pt x="5472" y="0"/>
                      <a:pt x="466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5" name="Google Shape;3795;p34"/>
              <p:cNvSpPr/>
              <p:nvPr/>
            </p:nvSpPr>
            <p:spPr>
              <a:xfrm>
                <a:off x="1703050" y="3050950"/>
                <a:ext cx="270225" cy="161925"/>
              </a:xfrm>
              <a:custGeom>
                <a:rect b="b" l="l" r="r" t="t"/>
                <a:pathLst>
                  <a:path extrusionOk="0" h="6477" w="10809">
                    <a:moveTo>
                      <a:pt x="10108" y="1"/>
                    </a:moveTo>
                    <a:lnTo>
                      <a:pt x="10108" y="1"/>
                    </a:lnTo>
                    <a:cubicBezTo>
                      <a:pt x="10375" y="435"/>
                      <a:pt x="10475" y="835"/>
                      <a:pt x="10308" y="1035"/>
                    </a:cubicBezTo>
                    <a:lnTo>
                      <a:pt x="7806" y="4171"/>
                    </a:lnTo>
                    <a:cubicBezTo>
                      <a:pt x="6827" y="5380"/>
                      <a:pt x="5384" y="6026"/>
                      <a:pt x="3929" y="6026"/>
                    </a:cubicBezTo>
                    <a:cubicBezTo>
                      <a:pt x="2855" y="6026"/>
                      <a:pt x="1774" y="5674"/>
                      <a:pt x="868" y="4938"/>
                    </a:cubicBezTo>
                    <a:cubicBezTo>
                      <a:pt x="534" y="4671"/>
                      <a:pt x="268" y="4371"/>
                      <a:pt x="1" y="4037"/>
                    </a:cubicBezTo>
                    <a:lnTo>
                      <a:pt x="1" y="4037"/>
                    </a:lnTo>
                    <a:cubicBezTo>
                      <a:pt x="301" y="4537"/>
                      <a:pt x="701" y="5038"/>
                      <a:pt x="1168" y="5405"/>
                    </a:cubicBezTo>
                    <a:cubicBezTo>
                      <a:pt x="2074" y="6127"/>
                      <a:pt x="3148" y="6476"/>
                      <a:pt x="4215" y="6476"/>
                    </a:cubicBezTo>
                    <a:cubicBezTo>
                      <a:pt x="5661" y="6476"/>
                      <a:pt x="7094" y="5833"/>
                      <a:pt x="8073" y="4604"/>
                    </a:cubicBezTo>
                    <a:lnTo>
                      <a:pt x="10575" y="1502"/>
                    </a:lnTo>
                    <a:cubicBezTo>
                      <a:pt x="10808" y="1235"/>
                      <a:pt x="10575" y="635"/>
                      <a:pt x="1010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6" name="Google Shape;3796;p34"/>
              <p:cNvSpPr/>
              <p:nvPr/>
            </p:nvSpPr>
            <p:spPr>
              <a:xfrm>
                <a:off x="1783100" y="2944200"/>
                <a:ext cx="177675" cy="133475"/>
              </a:xfrm>
              <a:custGeom>
                <a:rect b="b" l="l" r="r" t="t"/>
                <a:pathLst>
                  <a:path extrusionOk="0" h="5339" w="7107">
                    <a:moveTo>
                      <a:pt x="740" y="1"/>
                    </a:moveTo>
                    <a:cubicBezTo>
                      <a:pt x="573" y="1"/>
                      <a:pt x="446" y="44"/>
                      <a:pt x="368" y="135"/>
                    </a:cubicBezTo>
                    <a:cubicBezTo>
                      <a:pt x="1" y="602"/>
                      <a:pt x="1168" y="2103"/>
                      <a:pt x="2936" y="3504"/>
                    </a:cubicBezTo>
                    <a:cubicBezTo>
                      <a:pt x="4333" y="4605"/>
                      <a:pt x="5708" y="5339"/>
                      <a:pt x="6400" y="5339"/>
                    </a:cubicBezTo>
                    <a:cubicBezTo>
                      <a:pt x="6567" y="5339"/>
                      <a:pt x="6695" y="5296"/>
                      <a:pt x="6772" y="5205"/>
                    </a:cubicBezTo>
                    <a:cubicBezTo>
                      <a:pt x="7106" y="4805"/>
                      <a:pt x="5972" y="3237"/>
                      <a:pt x="4204" y="1836"/>
                    </a:cubicBezTo>
                    <a:cubicBezTo>
                      <a:pt x="2807" y="734"/>
                      <a:pt x="1432" y="1"/>
                      <a:pt x="7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7" name="Google Shape;3797;p34"/>
              <p:cNvSpPr/>
              <p:nvPr/>
            </p:nvSpPr>
            <p:spPr>
              <a:xfrm>
                <a:off x="1783100" y="2945050"/>
                <a:ext cx="171000" cy="134050"/>
              </a:xfrm>
              <a:custGeom>
                <a:rect b="b" l="l" r="r" t="t"/>
                <a:pathLst>
                  <a:path extrusionOk="0" h="5362" w="6840">
                    <a:moveTo>
                      <a:pt x="568" y="1"/>
                    </a:moveTo>
                    <a:cubicBezTo>
                      <a:pt x="468" y="1"/>
                      <a:pt x="435" y="67"/>
                      <a:pt x="401" y="134"/>
                    </a:cubicBezTo>
                    <a:cubicBezTo>
                      <a:pt x="1" y="601"/>
                      <a:pt x="1168" y="2102"/>
                      <a:pt x="2936" y="3503"/>
                    </a:cubicBezTo>
                    <a:cubicBezTo>
                      <a:pt x="4336" y="4660"/>
                      <a:pt x="5757" y="5362"/>
                      <a:pt x="6429" y="5362"/>
                    </a:cubicBezTo>
                    <a:cubicBezTo>
                      <a:pt x="6590" y="5362"/>
                      <a:pt x="6708" y="5321"/>
                      <a:pt x="6772" y="5238"/>
                    </a:cubicBezTo>
                    <a:cubicBezTo>
                      <a:pt x="6839" y="5071"/>
                      <a:pt x="6806" y="4804"/>
                      <a:pt x="6672" y="4504"/>
                    </a:cubicBezTo>
                    <a:cubicBezTo>
                      <a:pt x="6619" y="4519"/>
                      <a:pt x="6557" y="4527"/>
                      <a:pt x="6487" y="4527"/>
                    </a:cubicBezTo>
                    <a:cubicBezTo>
                      <a:pt x="5815" y="4527"/>
                      <a:pt x="4423" y="3817"/>
                      <a:pt x="3003" y="2669"/>
                    </a:cubicBezTo>
                    <a:cubicBezTo>
                      <a:pt x="1802" y="1735"/>
                      <a:pt x="902" y="734"/>
                      <a:pt x="56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8" name="Google Shape;3798;p34"/>
              <p:cNvSpPr/>
              <p:nvPr/>
            </p:nvSpPr>
            <p:spPr>
              <a:xfrm>
                <a:off x="1619650" y="3249425"/>
                <a:ext cx="311100" cy="28400"/>
              </a:xfrm>
              <a:custGeom>
                <a:rect b="b" l="l" r="r" t="t"/>
                <a:pathLst>
                  <a:path extrusionOk="0" h="1136" w="12444">
                    <a:moveTo>
                      <a:pt x="6205" y="1"/>
                    </a:moveTo>
                    <a:cubicBezTo>
                      <a:pt x="2770" y="1"/>
                      <a:pt x="1" y="201"/>
                      <a:pt x="1" y="501"/>
                    </a:cubicBezTo>
                    <a:lnTo>
                      <a:pt x="1" y="1135"/>
                    </a:lnTo>
                    <a:lnTo>
                      <a:pt x="12443" y="1135"/>
                    </a:lnTo>
                    <a:lnTo>
                      <a:pt x="12443" y="501"/>
                    </a:lnTo>
                    <a:cubicBezTo>
                      <a:pt x="12443" y="201"/>
                      <a:pt x="9641" y="1"/>
                      <a:pt x="620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9" name="Google Shape;3799;p34"/>
              <p:cNvSpPr/>
              <p:nvPr/>
            </p:nvSpPr>
            <p:spPr>
              <a:xfrm>
                <a:off x="1618825" y="3264450"/>
                <a:ext cx="311075" cy="14200"/>
              </a:xfrm>
              <a:custGeom>
                <a:rect b="b" l="l" r="r" t="t"/>
                <a:pathLst>
                  <a:path extrusionOk="0" h="568" w="12443">
                    <a:moveTo>
                      <a:pt x="1" y="0"/>
                    </a:moveTo>
                    <a:lnTo>
                      <a:pt x="1" y="567"/>
                    </a:lnTo>
                    <a:lnTo>
                      <a:pt x="12443" y="567"/>
                    </a:lnTo>
                    <a:lnTo>
                      <a:pt x="1244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0" name="Google Shape;3800;p34"/>
              <p:cNvSpPr/>
              <p:nvPr/>
            </p:nvSpPr>
            <p:spPr>
              <a:xfrm>
                <a:off x="1705550" y="3136850"/>
                <a:ext cx="80925" cy="115100"/>
              </a:xfrm>
              <a:custGeom>
                <a:rect b="b" l="l" r="r" t="t"/>
                <a:pathLst>
                  <a:path extrusionOk="0" fill="none" h="4604" w="3237">
                    <a:moveTo>
                      <a:pt x="1602" y="4604"/>
                    </a:moveTo>
                    <a:cubicBezTo>
                      <a:pt x="1602" y="4604"/>
                      <a:pt x="1" y="1669"/>
                      <a:pt x="3236" y="1"/>
                    </a:cubicBezTo>
                  </a:path>
                </a:pathLst>
              </a:custGeom>
              <a:solidFill>
                <a:schemeClr val="lt1"/>
              </a:solidFill>
              <a:ln cap="rnd" cmpd="sng" w="22525">
                <a:solidFill>
                  <a:schemeClr val="lt1"/>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1" name="Google Shape;3801;p34"/>
              <p:cNvSpPr/>
              <p:nvPr/>
            </p:nvSpPr>
            <p:spPr>
              <a:xfrm>
                <a:off x="1691375" y="3016775"/>
                <a:ext cx="55900" cy="107600"/>
              </a:xfrm>
              <a:custGeom>
                <a:rect b="b" l="l" r="r" t="t"/>
                <a:pathLst>
                  <a:path extrusionOk="0" h="4304" w="2236">
                    <a:moveTo>
                      <a:pt x="2236" y="0"/>
                    </a:moveTo>
                    <a:lnTo>
                      <a:pt x="2236" y="0"/>
                    </a:lnTo>
                    <a:cubicBezTo>
                      <a:pt x="568" y="601"/>
                      <a:pt x="1" y="2769"/>
                      <a:pt x="601" y="4303"/>
                    </a:cubicBezTo>
                    <a:cubicBezTo>
                      <a:pt x="568" y="2702"/>
                      <a:pt x="901" y="1034"/>
                      <a:pt x="223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3802" name="Google Shape;3802;p34"/>
          <p:cNvGrpSpPr/>
          <p:nvPr/>
        </p:nvGrpSpPr>
        <p:grpSpPr>
          <a:xfrm flipH="1">
            <a:off x="8319293" y="-132175"/>
            <a:ext cx="832143" cy="5305618"/>
            <a:chOff x="1440600" y="197825"/>
            <a:chExt cx="990175" cy="3797050"/>
          </a:xfrm>
        </p:grpSpPr>
        <p:sp>
          <p:nvSpPr>
            <p:cNvPr id="3803" name="Google Shape;3803;p34"/>
            <p:cNvSpPr/>
            <p:nvPr/>
          </p:nvSpPr>
          <p:spPr>
            <a:xfrm>
              <a:off x="1440600" y="197825"/>
              <a:ext cx="990175" cy="1889850"/>
            </a:xfrm>
            <a:custGeom>
              <a:rect b="b" l="l" r="r" t="t"/>
              <a:pathLst>
                <a:path extrusionOk="0" h="75594" w="39607">
                  <a:moveTo>
                    <a:pt x="0" y="1"/>
                  </a:moveTo>
                  <a:lnTo>
                    <a:pt x="0" y="75593"/>
                  </a:lnTo>
                  <a:lnTo>
                    <a:pt x="219" y="75593"/>
                  </a:lnTo>
                  <a:cubicBezTo>
                    <a:pt x="21405" y="75593"/>
                    <a:pt x="38652" y="42074"/>
                    <a:pt x="39606"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4" name="Google Shape;3804;p34"/>
            <p:cNvSpPr/>
            <p:nvPr/>
          </p:nvSpPr>
          <p:spPr>
            <a:xfrm>
              <a:off x="1440600" y="2105050"/>
              <a:ext cx="590825" cy="1889825"/>
            </a:xfrm>
            <a:custGeom>
              <a:rect b="b" l="l" r="r" t="t"/>
              <a:pathLst>
                <a:path extrusionOk="0" h="75593" w="23633">
                  <a:moveTo>
                    <a:pt x="0" y="0"/>
                  </a:moveTo>
                  <a:lnTo>
                    <a:pt x="0" y="75593"/>
                  </a:lnTo>
                  <a:lnTo>
                    <a:pt x="23633" y="75593"/>
                  </a:lnTo>
                  <a:cubicBezTo>
                    <a:pt x="23056" y="33659"/>
                    <a:pt x="12712"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5" name="Google Shape;3805;p34"/>
            <p:cNvSpPr/>
            <p:nvPr/>
          </p:nvSpPr>
          <p:spPr>
            <a:xfrm>
              <a:off x="1440600" y="197825"/>
              <a:ext cx="858875" cy="1889850"/>
            </a:xfrm>
            <a:custGeom>
              <a:rect b="b" l="l" r="r" t="t"/>
              <a:pathLst>
                <a:path extrusionOk="0" h="75594" w="34355">
                  <a:moveTo>
                    <a:pt x="0" y="1"/>
                  </a:moveTo>
                  <a:lnTo>
                    <a:pt x="0" y="75593"/>
                  </a:lnTo>
                  <a:lnTo>
                    <a:pt x="179" y="75593"/>
                  </a:lnTo>
                  <a:cubicBezTo>
                    <a:pt x="18560" y="75593"/>
                    <a:pt x="33539" y="42074"/>
                    <a:pt x="343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6" name="Google Shape;3806;p34"/>
            <p:cNvSpPr/>
            <p:nvPr/>
          </p:nvSpPr>
          <p:spPr>
            <a:xfrm>
              <a:off x="1440600" y="197825"/>
              <a:ext cx="644550" cy="1889850"/>
            </a:xfrm>
            <a:custGeom>
              <a:rect b="b" l="l" r="r" t="t"/>
              <a:pathLst>
                <a:path extrusionOk="0" h="75594" w="25782">
                  <a:moveTo>
                    <a:pt x="0" y="1"/>
                  </a:moveTo>
                  <a:lnTo>
                    <a:pt x="0" y="75593"/>
                  </a:lnTo>
                  <a:lnTo>
                    <a:pt x="139" y="75593"/>
                  </a:lnTo>
                  <a:cubicBezTo>
                    <a:pt x="13905" y="75593"/>
                    <a:pt x="25144" y="42074"/>
                    <a:pt x="257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7" name="Google Shape;3807;p34"/>
            <p:cNvSpPr/>
            <p:nvPr/>
          </p:nvSpPr>
          <p:spPr>
            <a:xfrm>
              <a:off x="1526125" y="471350"/>
              <a:ext cx="341675" cy="1616325"/>
            </a:xfrm>
            <a:custGeom>
              <a:rect b="b" l="l" r="r" t="t"/>
              <a:pathLst>
                <a:path extrusionOk="0" h="64653" w="13667">
                  <a:moveTo>
                    <a:pt x="5690" y="1"/>
                  </a:moveTo>
                  <a:cubicBezTo>
                    <a:pt x="5690" y="1"/>
                    <a:pt x="8177" y="38215"/>
                    <a:pt x="1" y="64652"/>
                  </a:cubicBezTo>
                  <a:cubicBezTo>
                    <a:pt x="13508" y="46788"/>
                    <a:pt x="13667" y="1"/>
                    <a:pt x="136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8" name="Google Shape;3808;p34"/>
            <p:cNvSpPr/>
            <p:nvPr/>
          </p:nvSpPr>
          <p:spPr>
            <a:xfrm>
              <a:off x="1440600" y="2105050"/>
              <a:ext cx="512750" cy="1889825"/>
            </a:xfrm>
            <a:custGeom>
              <a:rect b="b" l="l" r="r" t="t"/>
              <a:pathLst>
                <a:path extrusionOk="0" h="75593" w="20510">
                  <a:moveTo>
                    <a:pt x="0" y="0"/>
                  </a:moveTo>
                  <a:lnTo>
                    <a:pt x="0" y="75593"/>
                  </a:lnTo>
                  <a:lnTo>
                    <a:pt x="20509" y="75593"/>
                  </a:lnTo>
                  <a:cubicBezTo>
                    <a:pt x="20012" y="33659"/>
                    <a:pt x="11021" y="239"/>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9" name="Google Shape;3809;p34"/>
            <p:cNvSpPr/>
            <p:nvPr/>
          </p:nvSpPr>
          <p:spPr>
            <a:xfrm>
              <a:off x="1440600" y="2105050"/>
              <a:ext cx="384450" cy="1889825"/>
            </a:xfrm>
            <a:custGeom>
              <a:rect b="b" l="l" r="r" t="t"/>
              <a:pathLst>
                <a:path extrusionOk="0" h="75593" w="15378">
                  <a:moveTo>
                    <a:pt x="0" y="0"/>
                  </a:moveTo>
                  <a:lnTo>
                    <a:pt x="0" y="75593"/>
                  </a:lnTo>
                  <a:lnTo>
                    <a:pt x="15377" y="75593"/>
                  </a:lnTo>
                  <a:cubicBezTo>
                    <a:pt x="14999" y="33659"/>
                    <a:pt x="8256"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0" name="Google Shape;3810;p34"/>
            <p:cNvSpPr/>
            <p:nvPr/>
          </p:nvSpPr>
          <p:spPr>
            <a:xfrm>
              <a:off x="1440600" y="2197550"/>
              <a:ext cx="214850" cy="1797325"/>
            </a:xfrm>
            <a:custGeom>
              <a:rect b="b" l="l" r="r" t="t"/>
              <a:pathLst>
                <a:path extrusionOk="0" h="71893" w="8594">
                  <a:moveTo>
                    <a:pt x="4317" y="0"/>
                  </a:moveTo>
                  <a:lnTo>
                    <a:pt x="0" y="617"/>
                  </a:lnTo>
                  <a:lnTo>
                    <a:pt x="0" y="71893"/>
                  </a:lnTo>
                  <a:lnTo>
                    <a:pt x="8594" y="71893"/>
                  </a:lnTo>
                  <a:cubicBezTo>
                    <a:pt x="8594" y="21902"/>
                    <a:pt x="4317" y="0"/>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1" name="Google Shape;3811;p34"/>
            <p:cNvSpPr/>
            <p:nvPr/>
          </p:nvSpPr>
          <p:spPr>
            <a:xfrm>
              <a:off x="1440600" y="2035925"/>
              <a:ext cx="214850" cy="206400"/>
            </a:xfrm>
            <a:custGeom>
              <a:rect b="b" l="l" r="r" t="t"/>
              <a:pathLst>
                <a:path extrusionOk="0" h="8256" w="8594">
                  <a:moveTo>
                    <a:pt x="0" y="0"/>
                  </a:moveTo>
                  <a:lnTo>
                    <a:pt x="0" y="7082"/>
                  </a:lnTo>
                  <a:lnTo>
                    <a:pt x="8594" y="8256"/>
                  </a:lnTo>
                  <a:lnTo>
                    <a:pt x="8594" y="27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812" name="Google Shape;3812;p34"/>
          <p:cNvGrpSpPr/>
          <p:nvPr/>
        </p:nvGrpSpPr>
        <p:grpSpPr>
          <a:xfrm>
            <a:off x="50" y="-132175"/>
            <a:ext cx="832143" cy="5305618"/>
            <a:chOff x="1440600" y="197825"/>
            <a:chExt cx="990175" cy="3797050"/>
          </a:xfrm>
        </p:grpSpPr>
        <p:sp>
          <p:nvSpPr>
            <p:cNvPr id="3813" name="Google Shape;3813;p34"/>
            <p:cNvSpPr/>
            <p:nvPr/>
          </p:nvSpPr>
          <p:spPr>
            <a:xfrm>
              <a:off x="1440600" y="197825"/>
              <a:ext cx="990175" cy="1889850"/>
            </a:xfrm>
            <a:custGeom>
              <a:rect b="b" l="l" r="r" t="t"/>
              <a:pathLst>
                <a:path extrusionOk="0" h="75594" w="39607">
                  <a:moveTo>
                    <a:pt x="0" y="1"/>
                  </a:moveTo>
                  <a:lnTo>
                    <a:pt x="0" y="75593"/>
                  </a:lnTo>
                  <a:lnTo>
                    <a:pt x="219" y="75593"/>
                  </a:lnTo>
                  <a:cubicBezTo>
                    <a:pt x="21405" y="75593"/>
                    <a:pt x="38652" y="42074"/>
                    <a:pt x="39606"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4" name="Google Shape;3814;p34"/>
            <p:cNvSpPr/>
            <p:nvPr/>
          </p:nvSpPr>
          <p:spPr>
            <a:xfrm>
              <a:off x="1440600" y="2105050"/>
              <a:ext cx="590825" cy="1889825"/>
            </a:xfrm>
            <a:custGeom>
              <a:rect b="b" l="l" r="r" t="t"/>
              <a:pathLst>
                <a:path extrusionOk="0" h="75593" w="23633">
                  <a:moveTo>
                    <a:pt x="0" y="0"/>
                  </a:moveTo>
                  <a:lnTo>
                    <a:pt x="0" y="75593"/>
                  </a:lnTo>
                  <a:lnTo>
                    <a:pt x="23633" y="75593"/>
                  </a:lnTo>
                  <a:cubicBezTo>
                    <a:pt x="23056" y="33659"/>
                    <a:pt x="12712"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5" name="Google Shape;3815;p34"/>
            <p:cNvSpPr/>
            <p:nvPr/>
          </p:nvSpPr>
          <p:spPr>
            <a:xfrm>
              <a:off x="1440600" y="197825"/>
              <a:ext cx="858875" cy="1889850"/>
            </a:xfrm>
            <a:custGeom>
              <a:rect b="b" l="l" r="r" t="t"/>
              <a:pathLst>
                <a:path extrusionOk="0" h="75594" w="34355">
                  <a:moveTo>
                    <a:pt x="0" y="1"/>
                  </a:moveTo>
                  <a:lnTo>
                    <a:pt x="0" y="75593"/>
                  </a:lnTo>
                  <a:lnTo>
                    <a:pt x="179" y="75593"/>
                  </a:lnTo>
                  <a:cubicBezTo>
                    <a:pt x="18560" y="75593"/>
                    <a:pt x="33539" y="42074"/>
                    <a:pt x="343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6" name="Google Shape;3816;p34"/>
            <p:cNvSpPr/>
            <p:nvPr/>
          </p:nvSpPr>
          <p:spPr>
            <a:xfrm>
              <a:off x="1440600" y="197825"/>
              <a:ext cx="644550" cy="1889850"/>
            </a:xfrm>
            <a:custGeom>
              <a:rect b="b" l="l" r="r" t="t"/>
              <a:pathLst>
                <a:path extrusionOk="0" h="75594" w="25782">
                  <a:moveTo>
                    <a:pt x="0" y="1"/>
                  </a:moveTo>
                  <a:lnTo>
                    <a:pt x="0" y="75593"/>
                  </a:lnTo>
                  <a:lnTo>
                    <a:pt x="139" y="75593"/>
                  </a:lnTo>
                  <a:cubicBezTo>
                    <a:pt x="13905" y="75593"/>
                    <a:pt x="25144" y="42074"/>
                    <a:pt x="2578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7" name="Google Shape;3817;p34"/>
            <p:cNvSpPr/>
            <p:nvPr/>
          </p:nvSpPr>
          <p:spPr>
            <a:xfrm>
              <a:off x="1526125" y="471350"/>
              <a:ext cx="341675" cy="1616325"/>
            </a:xfrm>
            <a:custGeom>
              <a:rect b="b" l="l" r="r" t="t"/>
              <a:pathLst>
                <a:path extrusionOk="0" h="64653" w="13667">
                  <a:moveTo>
                    <a:pt x="5690" y="1"/>
                  </a:moveTo>
                  <a:cubicBezTo>
                    <a:pt x="5690" y="1"/>
                    <a:pt x="8177" y="38215"/>
                    <a:pt x="1" y="64652"/>
                  </a:cubicBezTo>
                  <a:cubicBezTo>
                    <a:pt x="13508" y="46788"/>
                    <a:pt x="13667" y="1"/>
                    <a:pt x="136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8" name="Google Shape;3818;p34"/>
            <p:cNvSpPr/>
            <p:nvPr/>
          </p:nvSpPr>
          <p:spPr>
            <a:xfrm>
              <a:off x="1440600" y="2105050"/>
              <a:ext cx="512750" cy="1889825"/>
            </a:xfrm>
            <a:custGeom>
              <a:rect b="b" l="l" r="r" t="t"/>
              <a:pathLst>
                <a:path extrusionOk="0" h="75593" w="20510">
                  <a:moveTo>
                    <a:pt x="0" y="0"/>
                  </a:moveTo>
                  <a:lnTo>
                    <a:pt x="0" y="75593"/>
                  </a:lnTo>
                  <a:lnTo>
                    <a:pt x="20509" y="75593"/>
                  </a:lnTo>
                  <a:cubicBezTo>
                    <a:pt x="20012" y="33659"/>
                    <a:pt x="11021" y="239"/>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9" name="Google Shape;3819;p34"/>
            <p:cNvSpPr/>
            <p:nvPr/>
          </p:nvSpPr>
          <p:spPr>
            <a:xfrm>
              <a:off x="1440600" y="2105050"/>
              <a:ext cx="384450" cy="1889825"/>
            </a:xfrm>
            <a:custGeom>
              <a:rect b="b" l="l" r="r" t="t"/>
              <a:pathLst>
                <a:path extrusionOk="0" h="75593" w="15378">
                  <a:moveTo>
                    <a:pt x="0" y="0"/>
                  </a:moveTo>
                  <a:lnTo>
                    <a:pt x="0" y="75593"/>
                  </a:lnTo>
                  <a:lnTo>
                    <a:pt x="15377" y="75593"/>
                  </a:lnTo>
                  <a:cubicBezTo>
                    <a:pt x="14999" y="33659"/>
                    <a:pt x="8256" y="239"/>
                    <a:pt x="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0" name="Google Shape;3820;p34"/>
            <p:cNvSpPr/>
            <p:nvPr/>
          </p:nvSpPr>
          <p:spPr>
            <a:xfrm>
              <a:off x="1440600" y="2197550"/>
              <a:ext cx="214850" cy="1797325"/>
            </a:xfrm>
            <a:custGeom>
              <a:rect b="b" l="l" r="r" t="t"/>
              <a:pathLst>
                <a:path extrusionOk="0" h="71893" w="8594">
                  <a:moveTo>
                    <a:pt x="4317" y="0"/>
                  </a:moveTo>
                  <a:lnTo>
                    <a:pt x="0" y="617"/>
                  </a:lnTo>
                  <a:lnTo>
                    <a:pt x="0" y="71893"/>
                  </a:lnTo>
                  <a:lnTo>
                    <a:pt x="8594" y="71893"/>
                  </a:lnTo>
                  <a:cubicBezTo>
                    <a:pt x="8594" y="21902"/>
                    <a:pt x="4317" y="0"/>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1" name="Google Shape;3821;p34"/>
            <p:cNvSpPr/>
            <p:nvPr/>
          </p:nvSpPr>
          <p:spPr>
            <a:xfrm>
              <a:off x="1440600" y="2035925"/>
              <a:ext cx="214850" cy="206400"/>
            </a:xfrm>
            <a:custGeom>
              <a:rect b="b" l="l" r="r" t="t"/>
              <a:pathLst>
                <a:path extrusionOk="0" h="8256" w="8594">
                  <a:moveTo>
                    <a:pt x="0" y="0"/>
                  </a:moveTo>
                  <a:lnTo>
                    <a:pt x="0" y="7082"/>
                  </a:lnTo>
                  <a:lnTo>
                    <a:pt x="8594" y="8256"/>
                  </a:lnTo>
                  <a:lnTo>
                    <a:pt x="8594" y="27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822" name="Google Shape;3822;p34"/>
          <p:cNvGrpSpPr/>
          <p:nvPr/>
        </p:nvGrpSpPr>
        <p:grpSpPr>
          <a:xfrm>
            <a:off x="-417858" y="-823150"/>
            <a:ext cx="9978772" cy="1382075"/>
            <a:chOff x="193475" y="-693375"/>
            <a:chExt cx="7221575" cy="1382075"/>
          </a:xfrm>
        </p:grpSpPr>
        <p:sp>
          <p:nvSpPr>
            <p:cNvPr id="3823" name="Google Shape;3823;p34"/>
            <p:cNvSpPr/>
            <p:nvPr/>
          </p:nvSpPr>
          <p:spPr>
            <a:xfrm>
              <a:off x="363575" y="384325"/>
              <a:ext cx="6883875" cy="304375"/>
            </a:xfrm>
            <a:custGeom>
              <a:rect b="b" l="l" r="r" t="t"/>
              <a:pathLst>
                <a:path extrusionOk="0" h="12175" w="275355">
                  <a:moveTo>
                    <a:pt x="0" y="0"/>
                  </a:moveTo>
                  <a:lnTo>
                    <a:pt x="0" y="9390"/>
                  </a:lnTo>
                  <a:lnTo>
                    <a:pt x="0" y="10782"/>
                  </a:lnTo>
                  <a:lnTo>
                    <a:pt x="14522" y="10782"/>
                  </a:lnTo>
                  <a:lnTo>
                    <a:pt x="14522" y="9370"/>
                  </a:lnTo>
                  <a:lnTo>
                    <a:pt x="16869" y="9370"/>
                  </a:lnTo>
                  <a:lnTo>
                    <a:pt x="16869" y="12175"/>
                  </a:lnTo>
                  <a:lnTo>
                    <a:pt x="30913" y="12175"/>
                  </a:lnTo>
                  <a:lnTo>
                    <a:pt x="30913" y="9370"/>
                  </a:lnTo>
                  <a:lnTo>
                    <a:pt x="33261" y="9370"/>
                  </a:lnTo>
                  <a:lnTo>
                    <a:pt x="33261" y="10782"/>
                  </a:lnTo>
                  <a:lnTo>
                    <a:pt x="47782" y="10782"/>
                  </a:lnTo>
                  <a:lnTo>
                    <a:pt x="47782" y="9370"/>
                  </a:lnTo>
                  <a:lnTo>
                    <a:pt x="50110" y="9370"/>
                  </a:lnTo>
                  <a:lnTo>
                    <a:pt x="50110" y="12175"/>
                  </a:lnTo>
                  <a:lnTo>
                    <a:pt x="64632" y="12175"/>
                  </a:lnTo>
                  <a:lnTo>
                    <a:pt x="64632" y="9370"/>
                  </a:lnTo>
                  <a:lnTo>
                    <a:pt x="66979" y="9370"/>
                  </a:lnTo>
                  <a:lnTo>
                    <a:pt x="66979" y="10782"/>
                  </a:lnTo>
                  <a:lnTo>
                    <a:pt x="81023" y="10782"/>
                  </a:lnTo>
                  <a:lnTo>
                    <a:pt x="81023" y="9370"/>
                  </a:lnTo>
                  <a:lnTo>
                    <a:pt x="83370" y="9370"/>
                  </a:lnTo>
                  <a:lnTo>
                    <a:pt x="83370" y="12175"/>
                  </a:lnTo>
                  <a:lnTo>
                    <a:pt x="97892" y="12175"/>
                  </a:lnTo>
                  <a:lnTo>
                    <a:pt x="97892" y="9370"/>
                  </a:lnTo>
                  <a:lnTo>
                    <a:pt x="101174" y="9370"/>
                  </a:lnTo>
                  <a:lnTo>
                    <a:pt x="101174" y="10782"/>
                  </a:lnTo>
                  <a:lnTo>
                    <a:pt x="115656" y="10782"/>
                  </a:lnTo>
                  <a:lnTo>
                    <a:pt x="115656" y="9370"/>
                  </a:lnTo>
                  <a:lnTo>
                    <a:pt x="118481" y="9370"/>
                  </a:lnTo>
                  <a:lnTo>
                    <a:pt x="118481" y="12175"/>
                  </a:lnTo>
                  <a:lnTo>
                    <a:pt x="133460" y="12175"/>
                  </a:lnTo>
                  <a:lnTo>
                    <a:pt x="133460" y="9370"/>
                  </a:lnTo>
                  <a:lnTo>
                    <a:pt x="136285" y="9370"/>
                  </a:lnTo>
                  <a:lnTo>
                    <a:pt x="136285" y="10782"/>
                  </a:lnTo>
                  <a:lnTo>
                    <a:pt x="151722" y="10782"/>
                  </a:lnTo>
                  <a:lnTo>
                    <a:pt x="151722" y="9370"/>
                  </a:lnTo>
                  <a:lnTo>
                    <a:pt x="154527" y="9370"/>
                  </a:lnTo>
                  <a:lnTo>
                    <a:pt x="154527" y="12175"/>
                  </a:lnTo>
                  <a:lnTo>
                    <a:pt x="169048" y="12175"/>
                  </a:lnTo>
                  <a:lnTo>
                    <a:pt x="169048" y="9370"/>
                  </a:lnTo>
                  <a:lnTo>
                    <a:pt x="172331" y="9370"/>
                  </a:lnTo>
                  <a:lnTo>
                    <a:pt x="172331" y="10782"/>
                  </a:lnTo>
                  <a:lnTo>
                    <a:pt x="186852" y="10782"/>
                  </a:lnTo>
                  <a:lnTo>
                    <a:pt x="186852" y="9370"/>
                  </a:lnTo>
                  <a:lnTo>
                    <a:pt x="190115" y="9370"/>
                  </a:lnTo>
                  <a:lnTo>
                    <a:pt x="190115" y="12175"/>
                  </a:lnTo>
                  <a:lnTo>
                    <a:pt x="204636" y="12175"/>
                  </a:lnTo>
                  <a:lnTo>
                    <a:pt x="204636" y="9370"/>
                  </a:lnTo>
                  <a:lnTo>
                    <a:pt x="207441" y="9370"/>
                  </a:lnTo>
                  <a:lnTo>
                    <a:pt x="207441" y="12175"/>
                  </a:lnTo>
                  <a:lnTo>
                    <a:pt x="222440" y="12175"/>
                  </a:lnTo>
                  <a:lnTo>
                    <a:pt x="222440" y="9370"/>
                  </a:lnTo>
                  <a:lnTo>
                    <a:pt x="225722" y="9370"/>
                  </a:lnTo>
                  <a:lnTo>
                    <a:pt x="225722" y="10782"/>
                  </a:lnTo>
                  <a:lnTo>
                    <a:pt x="240224" y="10782"/>
                  </a:lnTo>
                  <a:lnTo>
                    <a:pt x="240224" y="9370"/>
                  </a:lnTo>
                  <a:lnTo>
                    <a:pt x="243507" y="9370"/>
                  </a:lnTo>
                  <a:lnTo>
                    <a:pt x="243507" y="12175"/>
                  </a:lnTo>
                  <a:lnTo>
                    <a:pt x="257551" y="12175"/>
                  </a:lnTo>
                  <a:lnTo>
                    <a:pt x="257551" y="9370"/>
                  </a:lnTo>
                  <a:lnTo>
                    <a:pt x="260833" y="9370"/>
                  </a:lnTo>
                  <a:lnTo>
                    <a:pt x="260833" y="10782"/>
                  </a:lnTo>
                  <a:lnTo>
                    <a:pt x="275355" y="10782"/>
                  </a:lnTo>
                  <a:lnTo>
                    <a:pt x="27535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4" name="Google Shape;3824;p34"/>
            <p:cNvSpPr/>
            <p:nvPr/>
          </p:nvSpPr>
          <p:spPr>
            <a:xfrm>
              <a:off x="363575" y="-634175"/>
              <a:ext cx="6695900" cy="1158775"/>
            </a:xfrm>
            <a:custGeom>
              <a:rect b="b" l="l" r="r" t="t"/>
              <a:pathLst>
                <a:path extrusionOk="0" h="46351" w="267836">
                  <a:moveTo>
                    <a:pt x="0" y="0"/>
                  </a:moveTo>
                  <a:lnTo>
                    <a:pt x="0" y="46350"/>
                  </a:lnTo>
                  <a:lnTo>
                    <a:pt x="267835" y="46350"/>
                  </a:lnTo>
                  <a:lnTo>
                    <a:pt x="26783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5" name="Google Shape;3825;p34"/>
            <p:cNvSpPr/>
            <p:nvPr/>
          </p:nvSpPr>
          <p:spPr>
            <a:xfrm>
              <a:off x="363575"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6" name="Google Shape;3826;p34"/>
            <p:cNvSpPr/>
            <p:nvPr/>
          </p:nvSpPr>
          <p:spPr>
            <a:xfrm>
              <a:off x="4341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7" name="Google Shape;3827;p34"/>
            <p:cNvSpPr/>
            <p:nvPr/>
          </p:nvSpPr>
          <p:spPr>
            <a:xfrm>
              <a:off x="785300" y="-634175"/>
              <a:ext cx="351125" cy="1228900"/>
            </a:xfrm>
            <a:custGeom>
              <a:rect b="b" l="l" r="r" t="t"/>
              <a:pathLst>
                <a:path extrusionOk="0" h="49156" w="14045">
                  <a:moveTo>
                    <a:pt x="0" y="0"/>
                  </a:moveTo>
                  <a:lnTo>
                    <a:pt x="0" y="49155"/>
                  </a:lnTo>
                  <a:lnTo>
                    <a:pt x="14044" y="49155"/>
                  </a:lnTo>
                  <a:lnTo>
                    <a:pt x="14044"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8" name="Google Shape;3828;p34"/>
            <p:cNvSpPr/>
            <p:nvPr/>
          </p:nvSpPr>
          <p:spPr>
            <a:xfrm>
              <a:off x="867350" y="-634175"/>
              <a:ext cx="187025" cy="1228900"/>
            </a:xfrm>
            <a:custGeom>
              <a:rect b="b" l="l" r="r" t="t"/>
              <a:pathLst>
                <a:path extrusionOk="0" h="49156" w="7481">
                  <a:moveTo>
                    <a:pt x="0" y="0"/>
                  </a:moveTo>
                  <a:lnTo>
                    <a:pt x="0" y="49155"/>
                  </a:lnTo>
                  <a:lnTo>
                    <a:pt x="7480" y="49155"/>
                  </a:lnTo>
                  <a:lnTo>
                    <a:pt x="7480"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9" name="Google Shape;3829;p34"/>
            <p:cNvSpPr/>
            <p:nvPr/>
          </p:nvSpPr>
          <p:spPr>
            <a:xfrm>
              <a:off x="119507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0" name="Google Shape;3830;p34"/>
            <p:cNvSpPr/>
            <p:nvPr/>
          </p:nvSpPr>
          <p:spPr>
            <a:xfrm>
              <a:off x="1277150" y="-634175"/>
              <a:ext cx="198950" cy="1194575"/>
            </a:xfrm>
            <a:custGeom>
              <a:rect b="b" l="l" r="r" t="t"/>
              <a:pathLst>
                <a:path extrusionOk="0" h="47783" w="7958">
                  <a:moveTo>
                    <a:pt x="0" y="0"/>
                  </a:moveTo>
                  <a:lnTo>
                    <a:pt x="0" y="47782"/>
                  </a:lnTo>
                  <a:lnTo>
                    <a:pt x="7957" y="47782"/>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1" name="Google Shape;3831;p34"/>
            <p:cNvSpPr/>
            <p:nvPr/>
          </p:nvSpPr>
          <p:spPr>
            <a:xfrm>
              <a:off x="1616300" y="-634175"/>
              <a:ext cx="363075" cy="1228900"/>
            </a:xfrm>
            <a:custGeom>
              <a:rect b="b" l="l" r="r" t="t"/>
              <a:pathLst>
                <a:path extrusionOk="0" h="49156" w="14523">
                  <a:moveTo>
                    <a:pt x="1" y="0"/>
                  </a:moveTo>
                  <a:lnTo>
                    <a:pt x="1" y="49155"/>
                  </a:lnTo>
                  <a:lnTo>
                    <a:pt x="14523" y="49155"/>
                  </a:lnTo>
                  <a:lnTo>
                    <a:pt x="14523"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2" name="Google Shape;3832;p34"/>
            <p:cNvSpPr/>
            <p:nvPr/>
          </p:nvSpPr>
          <p:spPr>
            <a:xfrm>
              <a:off x="1698375" y="-634175"/>
              <a:ext cx="210875" cy="1228900"/>
            </a:xfrm>
            <a:custGeom>
              <a:rect b="b" l="l" r="r" t="t"/>
              <a:pathLst>
                <a:path extrusionOk="0" h="49156" w="8435">
                  <a:moveTo>
                    <a:pt x="0" y="0"/>
                  </a:moveTo>
                  <a:lnTo>
                    <a:pt x="0" y="49155"/>
                  </a:lnTo>
                  <a:lnTo>
                    <a:pt x="8435" y="49155"/>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3" name="Google Shape;3833;p34"/>
            <p:cNvSpPr/>
            <p:nvPr/>
          </p:nvSpPr>
          <p:spPr>
            <a:xfrm>
              <a:off x="2038025" y="-634175"/>
              <a:ext cx="351150" cy="1194575"/>
            </a:xfrm>
            <a:custGeom>
              <a:rect b="b" l="l" r="r" t="t"/>
              <a:pathLst>
                <a:path extrusionOk="0" h="47783" w="14046">
                  <a:moveTo>
                    <a:pt x="1" y="0"/>
                  </a:moveTo>
                  <a:lnTo>
                    <a:pt x="1" y="47782"/>
                  </a:lnTo>
                  <a:lnTo>
                    <a:pt x="14045" y="47782"/>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4" name="Google Shape;3834;p34"/>
            <p:cNvSpPr/>
            <p:nvPr/>
          </p:nvSpPr>
          <p:spPr>
            <a:xfrm>
              <a:off x="2108150"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5" name="Google Shape;3835;p34"/>
            <p:cNvSpPr/>
            <p:nvPr/>
          </p:nvSpPr>
          <p:spPr>
            <a:xfrm>
              <a:off x="2447825" y="-634175"/>
              <a:ext cx="363075" cy="1228900"/>
            </a:xfrm>
            <a:custGeom>
              <a:rect b="b" l="l" r="r" t="t"/>
              <a:pathLst>
                <a:path extrusionOk="0" h="49156" w="14523">
                  <a:moveTo>
                    <a:pt x="0" y="0"/>
                  </a:moveTo>
                  <a:lnTo>
                    <a:pt x="0"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6" name="Google Shape;3836;p34"/>
            <p:cNvSpPr/>
            <p:nvPr/>
          </p:nvSpPr>
          <p:spPr>
            <a:xfrm>
              <a:off x="25293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7" name="Google Shape;3837;p34"/>
            <p:cNvSpPr/>
            <p:nvPr/>
          </p:nvSpPr>
          <p:spPr>
            <a:xfrm>
              <a:off x="28929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8" name="Google Shape;3838;p34"/>
            <p:cNvSpPr/>
            <p:nvPr/>
          </p:nvSpPr>
          <p:spPr>
            <a:xfrm>
              <a:off x="29739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9" name="Google Shape;3839;p34"/>
            <p:cNvSpPr/>
            <p:nvPr/>
          </p:nvSpPr>
          <p:spPr>
            <a:xfrm>
              <a:off x="3325600" y="-634175"/>
              <a:ext cx="374500" cy="1228900"/>
            </a:xfrm>
            <a:custGeom>
              <a:rect b="b" l="l" r="r" t="t"/>
              <a:pathLst>
                <a:path extrusionOk="0" h="49156" w="14980">
                  <a:moveTo>
                    <a:pt x="0" y="0"/>
                  </a:moveTo>
                  <a:lnTo>
                    <a:pt x="0" y="49155"/>
                  </a:lnTo>
                  <a:lnTo>
                    <a:pt x="14979" y="49155"/>
                  </a:lnTo>
                  <a:lnTo>
                    <a:pt x="1497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0" name="Google Shape;3840;p34"/>
            <p:cNvSpPr/>
            <p:nvPr/>
          </p:nvSpPr>
          <p:spPr>
            <a:xfrm>
              <a:off x="3407650" y="-634175"/>
              <a:ext cx="210375" cy="1228900"/>
            </a:xfrm>
            <a:custGeom>
              <a:rect b="b" l="l" r="r" t="t"/>
              <a:pathLst>
                <a:path extrusionOk="0" h="49156" w="8415">
                  <a:moveTo>
                    <a:pt x="0" y="0"/>
                  </a:moveTo>
                  <a:lnTo>
                    <a:pt x="0" y="49155"/>
                  </a:lnTo>
                  <a:lnTo>
                    <a:pt x="8415" y="49155"/>
                  </a:lnTo>
                  <a:lnTo>
                    <a:pt x="841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1" name="Google Shape;3841;p34"/>
            <p:cNvSpPr/>
            <p:nvPr/>
          </p:nvSpPr>
          <p:spPr>
            <a:xfrm>
              <a:off x="3770675" y="-634175"/>
              <a:ext cx="385950" cy="1194575"/>
            </a:xfrm>
            <a:custGeom>
              <a:rect b="b" l="l" r="r" t="t"/>
              <a:pathLst>
                <a:path extrusionOk="0" h="47783" w="15438">
                  <a:moveTo>
                    <a:pt x="1" y="0"/>
                  </a:moveTo>
                  <a:lnTo>
                    <a:pt x="1" y="47782"/>
                  </a:lnTo>
                  <a:lnTo>
                    <a:pt x="15438" y="47782"/>
                  </a:lnTo>
                  <a:lnTo>
                    <a:pt x="15438"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2" name="Google Shape;3842;p34"/>
            <p:cNvSpPr/>
            <p:nvPr/>
          </p:nvSpPr>
          <p:spPr>
            <a:xfrm>
              <a:off x="38641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3" name="Google Shape;3843;p34"/>
            <p:cNvSpPr/>
            <p:nvPr/>
          </p:nvSpPr>
          <p:spPr>
            <a:xfrm>
              <a:off x="42267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4" name="Google Shape;3844;p34"/>
            <p:cNvSpPr/>
            <p:nvPr/>
          </p:nvSpPr>
          <p:spPr>
            <a:xfrm>
              <a:off x="4308775" y="-634175"/>
              <a:ext cx="187025" cy="1228900"/>
            </a:xfrm>
            <a:custGeom>
              <a:rect b="b" l="l" r="r" t="t"/>
              <a:pathLst>
                <a:path extrusionOk="0" h="49156" w="7481">
                  <a:moveTo>
                    <a:pt x="1" y="0"/>
                  </a:moveTo>
                  <a:lnTo>
                    <a:pt x="1" y="49155"/>
                  </a:lnTo>
                  <a:lnTo>
                    <a:pt x="7481" y="49155"/>
                  </a:lnTo>
                  <a:lnTo>
                    <a:pt x="748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5" name="Google Shape;3845;p34"/>
            <p:cNvSpPr/>
            <p:nvPr/>
          </p:nvSpPr>
          <p:spPr>
            <a:xfrm>
              <a:off x="467182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6" name="Google Shape;3846;p34"/>
            <p:cNvSpPr/>
            <p:nvPr/>
          </p:nvSpPr>
          <p:spPr>
            <a:xfrm>
              <a:off x="47419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7" name="Google Shape;3847;p34"/>
            <p:cNvSpPr/>
            <p:nvPr/>
          </p:nvSpPr>
          <p:spPr>
            <a:xfrm>
              <a:off x="51164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8" name="Google Shape;3848;p34"/>
            <p:cNvSpPr/>
            <p:nvPr/>
          </p:nvSpPr>
          <p:spPr>
            <a:xfrm>
              <a:off x="51984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9" name="Google Shape;3849;p34"/>
            <p:cNvSpPr/>
            <p:nvPr/>
          </p:nvSpPr>
          <p:spPr>
            <a:xfrm>
              <a:off x="5549600" y="-634175"/>
              <a:ext cx="375000" cy="1228900"/>
            </a:xfrm>
            <a:custGeom>
              <a:rect b="b" l="l" r="r" t="t"/>
              <a:pathLst>
                <a:path extrusionOk="0" h="49156" w="15000">
                  <a:moveTo>
                    <a:pt x="0" y="0"/>
                  </a:moveTo>
                  <a:lnTo>
                    <a:pt x="0" y="49155"/>
                  </a:lnTo>
                  <a:lnTo>
                    <a:pt x="14999" y="49155"/>
                  </a:lnTo>
                  <a:lnTo>
                    <a:pt x="1499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0" name="Google Shape;3850;p34"/>
            <p:cNvSpPr/>
            <p:nvPr/>
          </p:nvSpPr>
          <p:spPr>
            <a:xfrm>
              <a:off x="5631650" y="-634175"/>
              <a:ext cx="198950" cy="1228900"/>
            </a:xfrm>
            <a:custGeom>
              <a:rect b="b" l="l" r="r" t="t"/>
              <a:pathLst>
                <a:path extrusionOk="0" h="49156" w="7958">
                  <a:moveTo>
                    <a:pt x="0" y="0"/>
                  </a:moveTo>
                  <a:lnTo>
                    <a:pt x="0" y="49155"/>
                  </a:lnTo>
                  <a:lnTo>
                    <a:pt x="7957" y="49155"/>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1" name="Google Shape;3851;p34"/>
            <p:cNvSpPr/>
            <p:nvPr/>
          </p:nvSpPr>
          <p:spPr>
            <a:xfrm>
              <a:off x="60066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2" name="Google Shape;3852;p34"/>
            <p:cNvSpPr/>
            <p:nvPr/>
          </p:nvSpPr>
          <p:spPr>
            <a:xfrm>
              <a:off x="60767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3" name="Google Shape;3853;p34"/>
            <p:cNvSpPr/>
            <p:nvPr/>
          </p:nvSpPr>
          <p:spPr>
            <a:xfrm>
              <a:off x="6451225" y="-634175"/>
              <a:ext cx="351125" cy="1228900"/>
            </a:xfrm>
            <a:custGeom>
              <a:rect b="b" l="l" r="r" t="t"/>
              <a:pathLst>
                <a:path extrusionOk="0" h="49156" w="14045">
                  <a:moveTo>
                    <a:pt x="1" y="0"/>
                  </a:moveTo>
                  <a:lnTo>
                    <a:pt x="1" y="49155"/>
                  </a:lnTo>
                  <a:lnTo>
                    <a:pt x="14045" y="49155"/>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4" name="Google Shape;3854;p34"/>
            <p:cNvSpPr/>
            <p:nvPr/>
          </p:nvSpPr>
          <p:spPr>
            <a:xfrm>
              <a:off x="6532775" y="-634175"/>
              <a:ext cx="187525" cy="1228900"/>
            </a:xfrm>
            <a:custGeom>
              <a:rect b="b" l="l" r="r" t="t"/>
              <a:pathLst>
                <a:path extrusionOk="0" h="49156" w="7501">
                  <a:moveTo>
                    <a:pt x="1" y="0"/>
                  </a:moveTo>
                  <a:lnTo>
                    <a:pt x="1" y="49155"/>
                  </a:lnTo>
                  <a:lnTo>
                    <a:pt x="7501" y="49155"/>
                  </a:lnTo>
                  <a:lnTo>
                    <a:pt x="750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5" name="Google Shape;3855;p34"/>
            <p:cNvSpPr/>
            <p:nvPr/>
          </p:nvSpPr>
          <p:spPr>
            <a:xfrm>
              <a:off x="6884400"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6" name="Google Shape;3856;p34"/>
            <p:cNvSpPr/>
            <p:nvPr/>
          </p:nvSpPr>
          <p:spPr>
            <a:xfrm>
              <a:off x="69783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7" name="Google Shape;3857;p34"/>
            <p:cNvSpPr/>
            <p:nvPr/>
          </p:nvSpPr>
          <p:spPr>
            <a:xfrm>
              <a:off x="211400" y="-634175"/>
              <a:ext cx="7094250" cy="25"/>
            </a:xfrm>
            <a:custGeom>
              <a:rect b="b" l="l" r="r" t="t"/>
              <a:pathLst>
                <a:path extrusionOk="0" fill="none" h="1" w="283770">
                  <a:moveTo>
                    <a:pt x="0" y="0"/>
                  </a:moveTo>
                  <a:lnTo>
                    <a:pt x="283769" y="0"/>
                  </a:lnTo>
                </a:path>
              </a:pathLst>
            </a:custGeom>
            <a:noFill/>
            <a:ln cap="flat" cmpd="sng" w="46750">
              <a:solidFill>
                <a:srgbClr val="FFB726"/>
              </a:solidFill>
              <a:prstDash val="solid"/>
              <a:miter lim="1989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8" name="Google Shape;3858;p34"/>
            <p:cNvSpPr/>
            <p:nvPr/>
          </p:nvSpPr>
          <p:spPr>
            <a:xfrm>
              <a:off x="7287225" y="-693375"/>
              <a:ext cx="127825" cy="128350"/>
            </a:xfrm>
            <a:custGeom>
              <a:rect b="b" l="l" r="r" t="t"/>
              <a:pathLst>
                <a:path extrusionOk="0" h="5134" w="5113">
                  <a:moveTo>
                    <a:pt x="2566" y="1"/>
                  </a:moveTo>
                  <a:cubicBezTo>
                    <a:pt x="1134" y="1"/>
                    <a:pt x="0" y="1155"/>
                    <a:pt x="0" y="2567"/>
                  </a:cubicBezTo>
                  <a:cubicBezTo>
                    <a:pt x="0" y="3979"/>
                    <a:pt x="1134" y="5133"/>
                    <a:pt x="2566" y="5133"/>
                  </a:cubicBezTo>
                  <a:cubicBezTo>
                    <a:pt x="3979" y="5133"/>
                    <a:pt x="5113" y="3979"/>
                    <a:pt x="5113" y="2567"/>
                  </a:cubicBezTo>
                  <a:cubicBezTo>
                    <a:pt x="5113" y="1155"/>
                    <a:pt x="3979" y="1"/>
                    <a:pt x="2566"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59" name="Google Shape;3859;p34"/>
            <p:cNvSpPr/>
            <p:nvPr/>
          </p:nvSpPr>
          <p:spPr>
            <a:xfrm>
              <a:off x="193475" y="-693375"/>
              <a:ext cx="128350" cy="128350"/>
            </a:xfrm>
            <a:custGeom>
              <a:rect b="b" l="l" r="r" t="t"/>
              <a:pathLst>
                <a:path extrusionOk="0" h="5134" w="5134">
                  <a:moveTo>
                    <a:pt x="2567" y="1"/>
                  </a:moveTo>
                  <a:cubicBezTo>
                    <a:pt x="1155" y="1"/>
                    <a:pt x="1" y="1155"/>
                    <a:pt x="1" y="2567"/>
                  </a:cubicBezTo>
                  <a:cubicBezTo>
                    <a:pt x="1" y="3979"/>
                    <a:pt x="1155" y="5133"/>
                    <a:pt x="2567" y="5133"/>
                  </a:cubicBezTo>
                  <a:cubicBezTo>
                    <a:pt x="3979" y="5133"/>
                    <a:pt x="5133" y="3979"/>
                    <a:pt x="5133" y="2567"/>
                  </a:cubicBezTo>
                  <a:cubicBezTo>
                    <a:pt x="5133" y="1155"/>
                    <a:pt x="3979" y="1"/>
                    <a:pt x="2567"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860" name="Google Shape;3860;p34"/>
          <p:cNvGrpSpPr/>
          <p:nvPr/>
        </p:nvGrpSpPr>
        <p:grpSpPr>
          <a:xfrm>
            <a:off x="-20" y="4613271"/>
            <a:ext cx="9143683" cy="1629094"/>
            <a:chOff x="429225" y="4417075"/>
            <a:chExt cx="6749600" cy="1202550"/>
          </a:xfrm>
        </p:grpSpPr>
        <p:sp>
          <p:nvSpPr>
            <p:cNvPr id="3861" name="Google Shape;3861;p34"/>
            <p:cNvSpPr/>
            <p:nvPr/>
          </p:nvSpPr>
          <p:spPr>
            <a:xfrm>
              <a:off x="1901275" y="5022325"/>
              <a:ext cx="3806000" cy="502300"/>
            </a:xfrm>
            <a:custGeom>
              <a:rect b="b" l="l" r="r" t="t"/>
              <a:pathLst>
                <a:path extrusionOk="0" h="20092" w="152240">
                  <a:moveTo>
                    <a:pt x="0" y="0"/>
                  </a:moveTo>
                  <a:lnTo>
                    <a:pt x="0" y="20092"/>
                  </a:lnTo>
                  <a:lnTo>
                    <a:pt x="152239" y="20092"/>
                  </a:lnTo>
                  <a:lnTo>
                    <a:pt x="152239" y="0"/>
                  </a:lnTo>
                  <a:close/>
                </a:path>
              </a:pathLst>
            </a:custGeom>
            <a:solidFill>
              <a:srgbClr val="C3CA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2" name="Google Shape;3862;p34"/>
            <p:cNvSpPr/>
            <p:nvPr/>
          </p:nvSpPr>
          <p:spPr>
            <a:xfrm>
              <a:off x="429225" y="4417075"/>
              <a:ext cx="650000" cy="553050"/>
            </a:xfrm>
            <a:custGeom>
              <a:rect b="b" l="l" r="r" t="t"/>
              <a:pathLst>
                <a:path extrusionOk="0" h="22122" w="26000">
                  <a:moveTo>
                    <a:pt x="6465" y="1"/>
                  </a:moveTo>
                  <a:cubicBezTo>
                    <a:pt x="2884" y="1"/>
                    <a:pt x="0" y="2905"/>
                    <a:pt x="0" y="6466"/>
                  </a:cubicBezTo>
                  <a:lnTo>
                    <a:pt x="0" y="22121"/>
                  </a:lnTo>
                  <a:lnTo>
                    <a:pt x="26000" y="22121"/>
                  </a:lnTo>
                  <a:lnTo>
                    <a:pt x="26000" y="6466"/>
                  </a:lnTo>
                  <a:cubicBezTo>
                    <a:pt x="26000" y="2885"/>
                    <a:pt x="23095"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3" name="Google Shape;3863;p34"/>
            <p:cNvSpPr/>
            <p:nvPr/>
          </p:nvSpPr>
          <p:spPr>
            <a:xfrm>
              <a:off x="429700"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2"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4" name="Google Shape;3864;p34"/>
            <p:cNvSpPr/>
            <p:nvPr/>
          </p:nvSpPr>
          <p:spPr>
            <a:xfrm>
              <a:off x="944925" y="4650825"/>
              <a:ext cx="134300" cy="319300"/>
            </a:xfrm>
            <a:custGeom>
              <a:rect b="b" l="l" r="r" t="t"/>
              <a:pathLst>
                <a:path extrusionOk="0" h="12772" w="5372">
                  <a:moveTo>
                    <a:pt x="5372" y="0"/>
                  </a:moveTo>
                  <a:cubicBezTo>
                    <a:pt x="5089" y="1009"/>
                    <a:pt x="4907" y="1390"/>
                    <a:pt x="4548" y="1390"/>
                  </a:cubicBezTo>
                  <a:cubicBezTo>
                    <a:pt x="4376" y="1390"/>
                    <a:pt x="4164"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5" name="Google Shape;3865;p34"/>
            <p:cNvSpPr/>
            <p:nvPr/>
          </p:nvSpPr>
          <p:spPr>
            <a:xfrm>
              <a:off x="429700" y="4488200"/>
              <a:ext cx="612225" cy="481925"/>
            </a:xfrm>
            <a:custGeom>
              <a:rect b="b" l="l" r="r" t="t"/>
              <a:pathLst>
                <a:path extrusionOk="0" h="19277" w="24489">
                  <a:moveTo>
                    <a:pt x="2010" y="0"/>
                  </a:moveTo>
                  <a:cubicBezTo>
                    <a:pt x="777" y="1134"/>
                    <a:pt x="1" y="2706"/>
                    <a:pt x="1" y="4536"/>
                  </a:cubicBezTo>
                  <a:lnTo>
                    <a:pt x="1" y="19276"/>
                  </a:lnTo>
                  <a:lnTo>
                    <a:pt x="24489" y="19276"/>
                  </a:lnTo>
                  <a:lnTo>
                    <a:pt x="24489" y="7659"/>
                  </a:lnTo>
                  <a:cubicBezTo>
                    <a:pt x="20033" y="5709"/>
                    <a:pt x="14881" y="5570"/>
                    <a:pt x="10166" y="4158"/>
                  </a:cubicBezTo>
                  <a:cubicBezTo>
                    <a:pt x="7242" y="3263"/>
                    <a:pt x="4477" y="185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6" name="Google Shape;3866;p34"/>
            <p:cNvSpPr/>
            <p:nvPr/>
          </p:nvSpPr>
          <p:spPr>
            <a:xfrm>
              <a:off x="430200" y="4449400"/>
              <a:ext cx="612225" cy="520725"/>
            </a:xfrm>
            <a:custGeom>
              <a:rect b="b" l="l" r="r" t="t"/>
              <a:pathLst>
                <a:path extrusionOk="0" h="20829" w="24489">
                  <a:moveTo>
                    <a:pt x="6068" y="1"/>
                  </a:moveTo>
                  <a:cubicBezTo>
                    <a:pt x="2706" y="1"/>
                    <a:pt x="1" y="2726"/>
                    <a:pt x="1" y="6088"/>
                  </a:cubicBezTo>
                  <a:lnTo>
                    <a:pt x="1" y="6207"/>
                  </a:lnTo>
                  <a:cubicBezTo>
                    <a:pt x="1" y="2885"/>
                    <a:pt x="2706" y="160"/>
                    <a:pt x="6028" y="160"/>
                  </a:cubicBezTo>
                  <a:lnTo>
                    <a:pt x="18262" y="160"/>
                  </a:lnTo>
                  <a:cubicBezTo>
                    <a:pt x="21584" y="160"/>
                    <a:pt x="24270" y="2885"/>
                    <a:pt x="24270" y="6207"/>
                  </a:cubicBezTo>
                  <a:lnTo>
                    <a:pt x="24270" y="20828"/>
                  </a:lnTo>
                  <a:lnTo>
                    <a:pt x="24489" y="20828"/>
                  </a:lnTo>
                  <a:lnTo>
                    <a:pt x="24489" y="6088"/>
                  </a:lnTo>
                  <a:cubicBezTo>
                    <a:pt x="24469" y="2726"/>
                    <a:pt x="21763" y="1"/>
                    <a:pt x="18402"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7" name="Google Shape;3867;p34"/>
            <p:cNvSpPr/>
            <p:nvPr/>
          </p:nvSpPr>
          <p:spPr>
            <a:xfrm>
              <a:off x="1191600" y="4417075"/>
              <a:ext cx="650525" cy="553050"/>
            </a:xfrm>
            <a:custGeom>
              <a:rect b="b" l="l" r="r" t="t"/>
              <a:pathLst>
                <a:path extrusionOk="0" h="22122" w="26021">
                  <a:moveTo>
                    <a:pt x="6466" y="1"/>
                  </a:moveTo>
                  <a:cubicBezTo>
                    <a:pt x="2885" y="1"/>
                    <a:pt x="1" y="2905"/>
                    <a:pt x="1" y="6466"/>
                  </a:cubicBezTo>
                  <a:lnTo>
                    <a:pt x="1" y="22121"/>
                  </a:lnTo>
                  <a:lnTo>
                    <a:pt x="26020" y="22121"/>
                  </a:lnTo>
                  <a:lnTo>
                    <a:pt x="26020" y="6466"/>
                  </a:lnTo>
                  <a:cubicBezTo>
                    <a:pt x="26020"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8" name="Google Shape;3868;p34"/>
            <p:cNvSpPr/>
            <p:nvPr/>
          </p:nvSpPr>
          <p:spPr>
            <a:xfrm>
              <a:off x="1192600" y="4449400"/>
              <a:ext cx="612725" cy="520725"/>
            </a:xfrm>
            <a:custGeom>
              <a:rect b="b" l="l" r="r" t="t"/>
              <a:pathLst>
                <a:path extrusionOk="0" h="20829" w="24509">
                  <a:moveTo>
                    <a:pt x="6087"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69" name="Google Shape;3869;p34"/>
            <p:cNvSpPr/>
            <p:nvPr/>
          </p:nvSpPr>
          <p:spPr>
            <a:xfrm>
              <a:off x="1707825" y="4650825"/>
              <a:ext cx="134300" cy="319300"/>
            </a:xfrm>
            <a:custGeom>
              <a:rect b="b" l="l" r="r" t="t"/>
              <a:pathLst>
                <a:path extrusionOk="0" h="12772" w="5372">
                  <a:moveTo>
                    <a:pt x="5371" y="0"/>
                  </a:moveTo>
                  <a:cubicBezTo>
                    <a:pt x="5089" y="1009"/>
                    <a:pt x="4906" y="1390"/>
                    <a:pt x="4548" y="1390"/>
                  </a:cubicBezTo>
                  <a:cubicBezTo>
                    <a:pt x="4376" y="1390"/>
                    <a:pt x="4163" y="1302"/>
                    <a:pt x="3879" y="1154"/>
                  </a:cubicBezTo>
                  <a:lnTo>
                    <a:pt x="0" y="12771"/>
                  </a:lnTo>
                  <a:lnTo>
                    <a:pt x="5371" y="12771"/>
                  </a:lnTo>
                  <a:lnTo>
                    <a:pt x="537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0" name="Google Shape;3870;p34"/>
            <p:cNvSpPr/>
            <p:nvPr/>
          </p:nvSpPr>
          <p:spPr>
            <a:xfrm>
              <a:off x="1192600" y="4488200"/>
              <a:ext cx="612225" cy="481925"/>
            </a:xfrm>
            <a:custGeom>
              <a:rect b="b" l="l" r="r" t="t"/>
              <a:pathLst>
                <a:path extrusionOk="0" h="19277" w="24489">
                  <a:moveTo>
                    <a:pt x="2009" y="0"/>
                  </a:moveTo>
                  <a:cubicBezTo>
                    <a:pt x="756" y="1134"/>
                    <a:pt x="0" y="2706"/>
                    <a:pt x="0" y="4536"/>
                  </a:cubicBezTo>
                  <a:lnTo>
                    <a:pt x="0" y="19276"/>
                  </a:lnTo>
                  <a:lnTo>
                    <a:pt x="24488" y="19276"/>
                  </a:lnTo>
                  <a:lnTo>
                    <a:pt x="24488" y="7659"/>
                  </a:lnTo>
                  <a:cubicBezTo>
                    <a:pt x="20032" y="5709"/>
                    <a:pt x="14860" y="5570"/>
                    <a:pt x="10165" y="4158"/>
                  </a:cubicBezTo>
                  <a:cubicBezTo>
                    <a:pt x="7221" y="3263"/>
                    <a:pt x="4476" y="1850"/>
                    <a:pt x="200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1" name="Google Shape;3871;p34"/>
            <p:cNvSpPr/>
            <p:nvPr/>
          </p:nvSpPr>
          <p:spPr>
            <a:xfrm>
              <a:off x="1192600" y="4449400"/>
              <a:ext cx="612225" cy="520725"/>
            </a:xfrm>
            <a:custGeom>
              <a:rect b="b" l="l" r="r" t="t"/>
              <a:pathLst>
                <a:path extrusionOk="0" h="20829" w="24489">
                  <a:moveTo>
                    <a:pt x="6068" y="1"/>
                  </a:moveTo>
                  <a:cubicBezTo>
                    <a:pt x="2706" y="1"/>
                    <a:pt x="0" y="2726"/>
                    <a:pt x="0" y="6088"/>
                  </a:cubicBezTo>
                  <a:lnTo>
                    <a:pt x="0" y="6207"/>
                  </a:lnTo>
                  <a:cubicBezTo>
                    <a:pt x="0" y="2885"/>
                    <a:pt x="2706" y="160"/>
                    <a:pt x="6008" y="160"/>
                  </a:cubicBezTo>
                  <a:lnTo>
                    <a:pt x="18242" y="160"/>
                  </a:lnTo>
                  <a:cubicBezTo>
                    <a:pt x="21584" y="160"/>
                    <a:pt x="24269" y="2885"/>
                    <a:pt x="24269" y="6207"/>
                  </a:cubicBezTo>
                  <a:lnTo>
                    <a:pt x="24269" y="20828"/>
                  </a:lnTo>
                  <a:lnTo>
                    <a:pt x="24488" y="20828"/>
                  </a:lnTo>
                  <a:lnTo>
                    <a:pt x="24488" y="6088"/>
                  </a:lnTo>
                  <a:cubicBezTo>
                    <a:pt x="24488" y="2726"/>
                    <a:pt x="21743" y="1"/>
                    <a:pt x="1840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2" name="Google Shape;3872;p34"/>
            <p:cNvSpPr/>
            <p:nvPr/>
          </p:nvSpPr>
          <p:spPr>
            <a:xfrm>
              <a:off x="1954475" y="4417075"/>
              <a:ext cx="650525" cy="553050"/>
            </a:xfrm>
            <a:custGeom>
              <a:rect b="b" l="l" r="r" t="t"/>
              <a:pathLst>
                <a:path extrusionOk="0" h="22122" w="26021">
                  <a:moveTo>
                    <a:pt x="6466" y="1"/>
                  </a:moveTo>
                  <a:cubicBezTo>
                    <a:pt x="2885" y="1"/>
                    <a:pt x="1" y="2905"/>
                    <a:pt x="1" y="6466"/>
                  </a:cubicBezTo>
                  <a:lnTo>
                    <a:pt x="1" y="22121"/>
                  </a:lnTo>
                  <a:lnTo>
                    <a:pt x="26021" y="22121"/>
                  </a:lnTo>
                  <a:lnTo>
                    <a:pt x="26021" y="6466"/>
                  </a:lnTo>
                  <a:cubicBezTo>
                    <a:pt x="26021"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3" name="Google Shape;3873;p34"/>
            <p:cNvSpPr/>
            <p:nvPr/>
          </p:nvSpPr>
          <p:spPr>
            <a:xfrm>
              <a:off x="1954475" y="4449400"/>
              <a:ext cx="613225" cy="520725"/>
            </a:xfrm>
            <a:custGeom>
              <a:rect b="b" l="l" r="r" t="t"/>
              <a:pathLst>
                <a:path extrusionOk="0" h="20829" w="24529">
                  <a:moveTo>
                    <a:pt x="6108" y="1"/>
                  </a:moveTo>
                  <a:cubicBezTo>
                    <a:pt x="2746" y="1"/>
                    <a:pt x="1" y="2726"/>
                    <a:pt x="1" y="6088"/>
                  </a:cubicBezTo>
                  <a:lnTo>
                    <a:pt x="1" y="20828"/>
                  </a:lnTo>
                  <a:lnTo>
                    <a:pt x="24529" y="20828"/>
                  </a:lnTo>
                  <a:lnTo>
                    <a:pt x="24529" y="6088"/>
                  </a:lnTo>
                  <a:cubicBezTo>
                    <a:pt x="24529" y="2726"/>
                    <a:pt x="21783" y="1"/>
                    <a:pt x="1844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4" name="Google Shape;3874;p34"/>
            <p:cNvSpPr/>
            <p:nvPr/>
          </p:nvSpPr>
          <p:spPr>
            <a:xfrm>
              <a:off x="2470200" y="4650825"/>
              <a:ext cx="134300" cy="319300"/>
            </a:xfrm>
            <a:custGeom>
              <a:rect b="b" l="l" r="r" t="t"/>
              <a:pathLst>
                <a:path extrusionOk="0" h="12772" w="5372">
                  <a:moveTo>
                    <a:pt x="5372" y="0"/>
                  </a:moveTo>
                  <a:cubicBezTo>
                    <a:pt x="5076" y="1009"/>
                    <a:pt x="4889" y="1390"/>
                    <a:pt x="4535" y="1390"/>
                  </a:cubicBezTo>
                  <a:cubicBezTo>
                    <a:pt x="4365" y="1390"/>
                    <a:pt x="4157"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5" name="Google Shape;3875;p34"/>
            <p:cNvSpPr/>
            <p:nvPr/>
          </p:nvSpPr>
          <p:spPr>
            <a:xfrm>
              <a:off x="1954475" y="4488200"/>
              <a:ext cx="612725" cy="481925"/>
            </a:xfrm>
            <a:custGeom>
              <a:rect b="b" l="l" r="r" t="t"/>
              <a:pathLst>
                <a:path extrusionOk="0" h="19277" w="24509">
                  <a:moveTo>
                    <a:pt x="2010" y="0"/>
                  </a:moveTo>
                  <a:cubicBezTo>
                    <a:pt x="777" y="1134"/>
                    <a:pt x="1" y="2706"/>
                    <a:pt x="1" y="4536"/>
                  </a:cubicBezTo>
                  <a:lnTo>
                    <a:pt x="1" y="19276"/>
                  </a:lnTo>
                  <a:lnTo>
                    <a:pt x="24509" y="19276"/>
                  </a:lnTo>
                  <a:lnTo>
                    <a:pt x="24509" y="7659"/>
                  </a:lnTo>
                  <a:cubicBezTo>
                    <a:pt x="20053" y="5709"/>
                    <a:pt x="14881" y="5570"/>
                    <a:pt x="10166" y="4158"/>
                  </a:cubicBezTo>
                  <a:cubicBezTo>
                    <a:pt x="7242" y="3263"/>
                    <a:pt x="4477" y="1850"/>
                    <a:pt x="201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6" name="Google Shape;3876;p34"/>
            <p:cNvSpPr/>
            <p:nvPr/>
          </p:nvSpPr>
          <p:spPr>
            <a:xfrm>
              <a:off x="1954475" y="4449400"/>
              <a:ext cx="612725" cy="520725"/>
            </a:xfrm>
            <a:custGeom>
              <a:rect b="b" l="l" r="r" t="t"/>
              <a:pathLst>
                <a:path extrusionOk="0" h="20829" w="24509">
                  <a:moveTo>
                    <a:pt x="6068" y="1"/>
                  </a:moveTo>
                  <a:cubicBezTo>
                    <a:pt x="2726" y="1"/>
                    <a:pt x="1" y="2726"/>
                    <a:pt x="1" y="6088"/>
                  </a:cubicBezTo>
                  <a:lnTo>
                    <a:pt x="1" y="6207"/>
                  </a:lnTo>
                  <a:cubicBezTo>
                    <a:pt x="1" y="2885"/>
                    <a:pt x="2726" y="160"/>
                    <a:pt x="6028" y="160"/>
                  </a:cubicBezTo>
                  <a:lnTo>
                    <a:pt x="18262" y="160"/>
                  </a:lnTo>
                  <a:cubicBezTo>
                    <a:pt x="21584" y="160"/>
                    <a:pt x="24270" y="2885"/>
                    <a:pt x="24270" y="6207"/>
                  </a:cubicBezTo>
                  <a:lnTo>
                    <a:pt x="24270" y="20828"/>
                  </a:lnTo>
                  <a:lnTo>
                    <a:pt x="24509" y="20828"/>
                  </a:lnTo>
                  <a:lnTo>
                    <a:pt x="24509" y="6088"/>
                  </a:lnTo>
                  <a:cubicBezTo>
                    <a:pt x="24509" y="2726"/>
                    <a:pt x="21783" y="1"/>
                    <a:pt x="1844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7" name="Google Shape;3877;p34"/>
            <p:cNvSpPr/>
            <p:nvPr/>
          </p:nvSpPr>
          <p:spPr>
            <a:xfrm>
              <a:off x="2716875" y="4417075"/>
              <a:ext cx="650025" cy="553050"/>
            </a:xfrm>
            <a:custGeom>
              <a:rect b="b" l="l" r="r" t="t"/>
              <a:pathLst>
                <a:path extrusionOk="0" h="22122" w="26001">
                  <a:moveTo>
                    <a:pt x="6466" y="1"/>
                  </a:moveTo>
                  <a:cubicBezTo>
                    <a:pt x="2885" y="1"/>
                    <a:pt x="0" y="2905"/>
                    <a:pt x="0" y="6466"/>
                  </a:cubicBezTo>
                  <a:lnTo>
                    <a:pt x="0" y="22121"/>
                  </a:lnTo>
                  <a:lnTo>
                    <a:pt x="26000" y="22121"/>
                  </a:lnTo>
                  <a:lnTo>
                    <a:pt x="26000" y="6466"/>
                  </a:lnTo>
                  <a:cubicBezTo>
                    <a:pt x="26000"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8" name="Google Shape;3878;p34"/>
            <p:cNvSpPr/>
            <p:nvPr/>
          </p:nvSpPr>
          <p:spPr>
            <a:xfrm>
              <a:off x="2716875" y="4449400"/>
              <a:ext cx="612725" cy="520725"/>
            </a:xfrm>
            <a:custGeom>
              <a:rect b="b" l="l" r="r" t="t"/>
              <a:pathLst>
                <a:path extrusionOk="0" h="20829" w="24509">
                  <a:moveTo>
                    <a:pt x="6088"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79" name="Google Shape;3879;p34"/>
            <p:cNvSpPr/>
            <p:nvPr/>
          </p:nvSpPr>
          <p:spPr>
            <a:xfrm>
              <a:off x="3232600" y="4650825"/>
              <a:ext cx="134300" cy="319300"/>
            </a:xfrm>
            <a:custGeom>
              <a:rect b="b" l="l" r="r" t="t"/>
              <a:pathLst>
                <a:path extrusionOk="0" h="12772" w="5372">
                  <a:moveTo>
                    <a:pt x="5371" y="0"/>
                  </a:moveTo>
                  <a:cubicBezTo>
                    <a:pt x="5089" y="1009"/>
                    <a:pt x="4906" y="1390"/>
                    <a:pt x="4548" y="1390"/>
                  </a:cubicBezTo>
                  <a:cubicBezTo>
                    <a:pt x="4375" y="1390"/>
                    <a:pt x="4163" y="1302"/>
                    <a:pt x="3879" y="1154"/>
                  </a:cubicBezTo>
                  <a:lnTo>
                    <a:pt x="0" y="12771"/>
                  </a:lnTo>
                  <a:lnTo>
                    <a:pt x="5371" y="12771"/>
                  </a:lnTo>
                  <a:lnTo>
                    <a:pt x="537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0" name="Google Shape;3880;p34"/>
            <p:cNvSpPr/>
            <p:nvPr/>
          </p:nvSpPr>
          <p:spPr>
            <a:xfrm>
              <a:off x="2716875" y="4488200"/>
              <a:ext cx="612225" cy="481925"/>
            </a:xfrm>
            <a:custGeom>
              <a:rect b="b" l="l" r="r" t="t"/>
              <a:pathLst>
                <a:path extrusionOk="0" h="19277" w="24489">
                  <a:moveTo>
                    <a:pt x="2010" y="0"/>
                  </a:moveTo>
                  <a:cubicBezTo>
                    <a:pt x="776" y="1134"/>
                    <a:pt x="0" y="2706"/>
                    <a:pt x="0" y="4536"/>
                  </a:cubicBezTo>
                  <a:lnTo>
                    <a:pt x="0" y="19276"/>
                  </a:lnTo>
                  <a:lnTo>
                    <a:pt x="24488" y="19276"/>
                  </a:lnTo>
                  <a:lnTo>
                    <a:pt x="24488" y="7659"/>
                  </a:lnTo>
                  <a:cubicBezTo>
                    <a:pt x="20032" y="5709"/>
                    <a:pt x="14860" y="5570"/>
                    <a:pt x="10166" y="4158"/>
                  </a:cubicBezTo>
                  <a:cubicBezTo>
                    <a:pt x="7221" y="3263"/>
                    <a:pt x="4476" y="1850"/>
                    <a:pt x="201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1" name="Google Shape;3881;p34"/>
            <p:cNvSpPr/>
            <p:nvPr/>
          </p:nvSpPr>
          <p:spPr>
            <a:xfrm>
              <a:off x="2717375" y="4449400"/>
              <a:ext cx="612225" cy="520725"/>
            </a:xfrm>
            <a:custGeom>
              <a:rect b="b" l="l" r="r" t="t"/>
              <a:pathLst>
                <a:path extrusionOk="0" h="20829" w="24489">
                  <a:moveTo>
                    <a:pt x="6068" y="1"/>
                  </a:moveTo>
                  <a:cubicBezTo>
                    <a:pt x="2706" y="1"/>
                    <a:pt x="0" y="2726"/>
                    <a:pt x="0" y="6088"/>
                  </a:cubicBezTo>
                  <a:lnTo>
                    <a:pt x="0" y="6207"/>
                  </a:lnTo>
                  <a:cubicBezTo>
                    <a:pt x="0" y="2885"/>
                    <a:pt x="2706" y="160"/>
                    <a:pt x="6028" y="160"/>
                  </a:cubicBezTo>
                  <a:lnTo>
                    <a:pt x="18262" y="160"/>
                  </a:lnTo>
                  <a:cubicBezTo>
                    <a:pt x="21584" y="160"/>
                    <a:pt x="24269" y="2885"/>
                    <a:pt x="24269" y="6207"/>
                  </a:cubicBezTo>
                  <a:lnTo>
                    <a:pt x="24269" y="20828"/>
                  </a:lnTo>
                  <a:lnTo>
                    <a:pt x="24488" y="20828"/>
                  </a:lnTo>
                  <a:lnTo>
                    <a:pt x="24488" y="6088"/>
                  </a:lnTo>
                  <a:cubicBezTo>
                    <a:pt x="24468" y="2726"/>
                    <a:pt x="21763" y="1"/>
                    <a:pt x="1840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2" name="Google Shape;3882;p34"/>
            <p:cNvSpPr/>
            <p:nvPr/>
          </p:nvSpPr>
          <p:spPr>
            <a:xfrm>
              <a:off x="3479750" y="4417075"/>
              <a:ext cx="650025" cy="553050"/>
            </a:xfrm>
            <a:custGeom>
              <a:rect b="b" l="l" r="r" t="t"/>
              <a:pathLst>
                <a:path extrusionOk="0" h="22122" w="26001">
                  <a:moveTo>
                    <a:pt x="6446" y="1"/>
                  </a:moveTo>
                  <a:cubicBezTo>
                    <a:pt x="2885" y="1"/>
                    <a:pt x="1" y="2905"/>
                    <a:pt x="1" y="6466"/>
                  </a:cubicBezTo>
                  <a:lnTo>
                    <a:pt x="1" y="22121"/>
                  </a:lnTo>
                  <a:lnTo>
                    <a:pt x="26001" y="22121"/>
                  </a:lnTo>
                  <a:lnTo>
                    <a:pt x="26001" y="6466"/>
                  </a:lnTo>
                  <a:cubicBezTo>
                    <a:pt x="26001"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3" name="Google Shape;3883;p34"/>
            <p:cNvSpPr/>
            <p:nvPr/>
          </p:nvSpPr>
          <p:spPr>
            <a:xfrm>
              <a:off x="3479250" y="4449400"/>
              <a:ext cx="613225" cy="520725"/>
            </a:xfrm>
            <a:custGeom>
              <a:rect b="b" l="l" r="r" t="t"/>
              <a:pathLst>
                <a:path extrusionOk="0" h="20829" w="24529">
                  <a:moveTo>
                    <a:pt x="6108" y="1"/>
                  </a:moveTo>
                  <a:cubicBezTo>
                    <a:pt x="2746" y="1"/>
                    <a:pt x="1" y="2726"/>
                    <a:pt x="1" y="6088"/>
                  </a:cubicBezTo>
                  <a:lnTo>
                    <a:pt x="1" y="20828"/>
                  </a:lnTo>
                  <a:lnTo>
                    <a:pt x="24529" y="20828"/>
                  </a:lnTo>
                  <a:lnTo>
                    <a:pt x="24529" y="6088"/>
                  </a:lnTo>
                  <a:cubicBezTo>
                    <a:pt x="24529" y="2726"/>
                    <a:pt x="21803" y="1"/>
                    <a:pt x="1844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4" name="Google Shape;3884;p34"/>
            <p:cNvSpPr/>
            <p:nvPr/>
          </p:nvSpPr>
          <p:spPr>
            <a:xfrm>
              <a:off x="3994975" y="4650825"/>
              <a:ext cx="134300" cy="319300"/>
            </a:xfrm>
            <a:custGeom>
              <a:rect b="b" l="l" r="r" t="t"/>
              <a:pathLst>
                <a:path extrusionOk="0" h="12772" w="5372">
                  <a:moveTo>
                    <a:pt x="5372" y="0"/>
                  </a:moveTo>
                  <a:cubicBezTo>
                    <a:pt x="5089" y="1009"/>
                    <a:pt x="4907" y="1390"/>
                    <a:pt x="4548" y="1390"/>
                  </a:cubicBezTo>
                  <a:cubicBezTo>
                    <a:pt x="4376" y="1390"/>
                    <a:pt x="4163"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5" name="Google Shape;3885;p34"/>
            <p:cNvSpPr/>
            <p:nvPr/>
          </p:nvSpPr>
          <p:spPr>
            <a:xfrm>
              <a:off x="3479250" y="4488200"/>
              <a:ext cx="612725" cy="481925"/>
            </a:xfrm>
            <a:custGeom>
              <a:rect b="b" l="l" r="r" t="t"/>
              <a:pathLst>
                <a:path extrusionOk="0" h="19277" w="24509">
                  <a:moveTo>
                    <a:pt x="2030" y="0"/>
                  </a:moveTo>
                  <a:cubicBezTo>
                    <a:pt x="777" y="1134"/>
                    <a:pt x="1" y="2706"/>
                    <a:pt x="1" y="4536"/>
                  </a:cubicBezTo>
                  <a:lnTo>
                    <a:pt x="1" y="19276"/>
                  </a:lnTo>
                  <a:lnTo>
                    <a:pt x="24509" y="19276"/>
                  </a:lnTo>
                  <a:lnTo>
                    <a:pt x="24509" y="7659"/>
                  </a:lnTo>
                  <a:cubicBezTo>
                    <a:pt x="20053" y="5709"/>
                    <a:pt x="14881" y="5570"/>
                    <a:pt x="10186" y="4158"/>
                  </a:cubicBezTo>
                  <a:cubicBezTo>
                    <a:pt x="7242" y="3263"/>
                    <a:pt x="4477" y="1850"/>
                    <a:pt x="203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6" name="Google Shape;3886;p34"/>
            <p:cNvSpPr/>
            <p:nvPr/>
          </p:nvSpPr>
          <p:spPr>
            <a:xfrm>
              <a:off x="3479250" y="4449400"/>
              <a:ext cx="612725" cy="520725"/>
            </a:xfrm>
            <a:custGeom>
              <a:rect b="b" l="l" r="r" t="t"/>
              <a:pathLst>
                <a:path extrusionOk="0" h="20829" w="24509">
                  <a:moveTo>
                    <a:pt x="6068" y="1"/>
                  </a:moveTo>
                  <a:cubicBezTo>
                    <a:pt x="2726" y="1"/>
                    <a:pt x="1" y="2726"/>
                    <a:pt x="1" y="6088"/>
                  </a:cubicBezTo>
                  <a:lnTo>
                    <a:pt x="1" y="6207"/>
                  </a:lnTo>
                  <a:cubicBezTo>
                    <a:pt x="1" y="2885"/>
                    <a:pt x="2726" y="160"/>
                    <a:pt x="6028" y="160"/>
                  </a:cubicBezTo>
                  <a:lnTo>
                    <a:pt x="18262" y="160"/>
                  </a:lnTo>
                  <a:cubicBezTo>
                    <a:pt x="21584" y="160"/>
                    <a:pt x="24270" y="2885"/>
                    <a:pt x="24270" y="6207"/>
                  </a:cubicBezTo>
                  <a:lnTo>
                    <a:pt x="24270" y="20828"/>
                  </a:lnTo>
                  <a:lnTo>
                    <a:pt x="24509" y="20828"/>
                  </a:lnTo>
                  <a:lnTo>
                    <a:pt x="24509" y="6088"/>
                  </a:lnTo>
                  <a:cubicBezTo>
                    <a:pt x="24509" y="2726"/>
                    <a:pt x="21763" y="1"/>
                    <a:pt x="18402"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7" name="Google Shape;3887;p34"/>
            <p:cNvSpPr/>
            <p:nvPr/>
          </p:nvSpPr>
          <p:spPr>
            <a:xfrm>
              <a:off x="6528800" y="4417075"/>
              <a:ext cx="650025" cy="553050"/>
            </a:xfrm>
            <a:custGeom>
              <a:rect b="b" l="l" r="r" t="t"/>
              <a:pathLst>
                <a:path extrusionOk="0" h="22122" w="26001">
                  <a:moveTo>
                    <a:pt x="6466" y="1"/>
                  </a:moveTo>
                  <a:cubicBezTo>
                    <a:pt x="2905" y="1"/>
                    <a:pt x="1" y="2885"/>
                    <a:pt x="1" y="6466"/>
                  </a:cubicBezTo>
                  <a:lnTo>
                    <a:pt x="1" y="22121"/>
                  </a:lnTo>
                  <a:lnTo>
                    <a:pt x="26001" y="22121"/>
                  </a:lnTo>
                  <a:lnTo>
                    <a:pt x="26001" y="6466"/>
                  </a:lnTo>
                  <a:cubicBezTo>
                    <a:pt x="26001" y="2905"/>
                    <a:pt x="23116"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8" name="Google Shape;3888;p34"/>
            <p:cNvSpPr/>
            <p:nvPr/>
          </p:nvSpPr>
          <p:spPr>
            <a:xfrm>
              <a:off x="6566100"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89" name="Google Shape;3889;p34"/>
            <p:cNvSpPr/>
            <p:nvPr/>
          </p:nvSpPr>
          <p:spPr>
            <a:xfrm>
              <a:off x="6528800" y="4650825"/>
              <a:ext cx="134300" cy="319300"/>
            </a:xfrm>
            <a:custGeom>
              <a:rect b="b" l="l" r="r" t="t"/>
              <a:pathLst>
                <a:path extrusionOk="0" h="12772" w="5372">
                  <a:moveTo>
                    <a:pt x="1" y="0"/>
                  </a:moveTo>
                  <a:lnTo>
                    <a:pt x="1" y="12771"/>
                  </a:lnTo>
                  <a:lnTo>
                    <a:pt x="5372" y="12771"/>
                  </a:lnTo>
                  <a:lnTo>
                    <a:pt x="1493" y="1154"/>
                  </a:lnTo>
                  <a:cubicBezTo>
                    <a:pt x="1209" y="1302"/>
                    <a:pt x="996" y="1390"/>
                    <a:pt x="824" y="1390"/>
                  </a:cubicBezTo>
                  <a:cubicBezTo>
                    <a:pt x="466" y="1390"/>
                    <a:pt x="283" y="1009"/>
                    <a:pt x="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0" name="Google Shape;3890;p34"/>
            <p:cNvSpPr/>
            <p:nvPr/>
          </p:nvSpPr>
          <p:spPr>
            <a:xfrm>
              <a:off x="6566600" y="4488200"/>
              <a:ext cx="612225" cy="481925"/>
            </a:xfrm>
            <a:custGeom>
              <a:rect b="b" l="l" r="r" t="t"/>
              <a:pathLst>
                <a:path extrusionOk="0" h="19277" w="24489">
                  <a:moveTo>
                    <a:pt x="22479" y="0"/>
                  </a:moveTo>
                  <a:cubicBezTo>
                    <a:pt x="20013" y="1850"/>
                    <a:pt x="17268" y="3263"/>
                    <a:pt x="14323" y="4158"/>
                  </a:cubicBezTo>
                  <a:cubicBezTo>
                    <a:pt x="9629" y="5570"/>
                    <a:pt x="4457" y="5709"/>
                    <a:pt x="1" y="7659"/>
                  </a:cubicBezTo>
                  <a:lnTo>
                    <a:pt x="1" y="19276"/>
                  </a:lnTo>
                  <a:lnTo>
                    <a:pt x="24489" y="19276"/>
                  </a:lnTo>
                  <a:lnTo>
                    <a:pt x="24489" y="4536"/>
                  </a:lnTo>
                  <a:cubicBezTo>
                    <a:pt x="24489" y="2706"/>
                    <a:pt x="23733" y="1134"/>
                    <a:pt x="22479"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1" name="Google Shape;3891;p34"/>
            <p:cNvSpPr/>
            <p:nvPr/>
          </p:nvSpPr>
          <p:spPr>
            <a:xfrm>
              <a:off x="6566600" y="4449400"/>
              <a:ext cx="611725" cy="520725"/>
            </a:xfrm>
            <a:custGeom>
              <a:rect b="b" l="l" r="r" t="t"/>
              <a:pathLst>
                <a:path extrusionOk="0" h="20829" w="24469">
                  <a:moveTo>
                    <a:pt x="6068" y="1"/>
                  </a:moveTo>
                  <a:cubicBezTo>
                    <a:pt x="2706" y="1"/>
                    <a:pt x="1" y="2726"/>
                    <a:pt x="1" y="6088"/>
                  </a:cubicBezTo>
                  <a:lnTo>
                    <a:pt x="1" y="20828"/>
                  </a:lnTo>
                  <a:lnTo>
                    <a:pt x="200" y="20828"/>
                  </a:lnTo>
                  <a:lnTo>
                    <a:pt x="200" y="6207"/>
                  </a:lnTo>
                  <a:cubicBezTo>
                    <a:pt x="200" y="2885"/>
                    <a:pt x="2885" y="160"/>
                    <a:pt x="6207" y="160"/>
                  </a:cubicBezTo>
                  <a:lnTo>
                    <a:pt x="18461" y="160"/>
                  </a:lnTo>
                  <a:cubicBezTo>
                    <a:pt x="21763" y="160"/>
                    <a:pt x="24469" y="2885"/>
                    <a:pt x="24469" y="6207"/>
                  </a:cubicBezTo>
                  <a:lnTo>
                    <a:pt x="24469" y="6088"/>
                  </a:lnTo>
                  <a:cubicBezTo>
                    <a:pt x="24469" y="2726"/>
                    <a:pt x="21763" y="1"/>
                    <a:pt x="18401"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2" name="Google Shape;3892;p34"/>
            <p:cNvSpPr/>
            <p:nvPr/>
          </p:nvSpPr>
          <p:spPr>
            <a:xfrm>
              <a:off x="5766425" y="4417075"/>
              <a:ext cx="650500" cy="553050"/>
            </a:xfrm>
            <a:custGeom>
              <a:rect b="b" l="l" r="r" t="t"/>
              <a:pathLst>
                <a:path extrusionOk="0" h="22122" w="26020">
                  <a:moveTo>
                    <a:pt x="6465" y="1"/>
                  </a:moveTo>
                  <a:cubicBezTo>
                    <a:pt x="2925" y="1"/>
                    <a:pt x="0" y="2885"/>
                    <a:pt x="0" y="6466"/>
                  </a:cubicBezTo>
                  <a:lnTo>
                    <a:pt x="0" y="22121"/>
                  </a:lnTo>
                  <a:lnTo>
                    <a:pt x="26020" y="22121"/>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3" name="Google Shape;3893;p34"/>
            <p:cNvSpPr/>
            <p:nvPr/>
          </p:nvSpPr>
          <p:spPr>
            <a:xfrm>
              <a:off x="5803225" y="4449400"/>
              <a:ext cx="613225" cy="520725"/>
            </a:xfrm>
            <a:custGeom>
              <a:rect b="b" l="l" r="r" t="t"/>
              <a:pathLst>
                <a:path extrusionOk="0" h="20829" w="24529">
                  <a:moveTo>
                    <a:pt x="6088" y="1"/>
                  </a:moveTo>
                  <a:cubicBezTo>
                    <a:pt x="2726" y="1"/>
                    <a:pt x="0" y="2726"/>
                    <a:pt x="0" y="6088"/>
                  </a:cubicBezTo>
                  <a:lnTo>
                    <a:pt x="0" y="20828"/>
                  </a:lnTo>
                  <a:lnTo>
                    <a:pt x="24528" y="20828"/>
                  </a:lnTo>
                  <a:lnTo>
                    <a:pt x="24528" y="6088"/>
                  </a:lnTo>
                  <a:cubicBezTo>
                    <a:pt x="2452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4" name="Google Shape;3894;p34"/>
            <p:cNvSpPr/>
            <p:nvPr/>
          </p:nvSpPr>
          <p:spPr>
            <a:xfrm>
              <a:off x="5766425" y="4650825"/>
              <a:ext cx="134300" cy="319300"/>
            </a:xfrm>
            <a:custGeom>
              <a:rect b="b" l="l" r="r" t="t"/>
              <a:pathLst>
                <a:path extrusionOk="0" h="12772" w="5372">
                  <a:moveTo>
                    <a:pt x="0" y="0"/>
                  </a:moveTo>
                  <a:lnTo>
                    <a:pt x="0" y="12771"/>
                  </a:lnTo>
                  <a:lnTo>
                    <a:pt x="5371" y="12771"/>
                  </a:lnTo>
                  <a:lnTo>
                    <a:pt x="1492" y="1154"/>
                  </a:lnTo>
                  <a:cubicBezTo>
                    <a:pt x="1209" y="1302"/>
                    <a:pt x="998" y="1390"/>
                    <a:pt x="828" y="1390"/>
                  </a:cubicBezTo>
                  <a:cubicBezTo>
                    <a:pt x="474" y="1390"/>
                    <a:pt x="296" y="100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5" name="Google Shape;3895;p34"/>
            <p:cNvSpPr/>
            <p:nvPr/>
          </p:nvSpPr>
          <p:spPr>
            <a:xfrm>
              <a:off x="5803725" y="4488200"/>
              <a:ext cx="612725" cy="481925"/>
            </a:xfrm>
            <a:custGeom>
              <a:rect b="b" l="l" r="r" t="t"/>
              <a:pathLst>
                <a:path extrusionOk="0" h="19277" w="24509">
                  <a:moveTo>
                    <a:pt x="22479" y="0"/>
                  </a:moveTo>
                  <a:cubicBezTo>
                    <a:pt x="20032" y="1850"/>
                    <a:pt x="17267" y="3263"/>
                    <a:pt x="14323" y="4158"/>
                  </a:cubicBezTo>
                  <a:cubicBezTo>
                    <a:pt x="9628" y="5570"/>
                    <a:pt x="4456" y="5709"/>
                    <a:pt x="0" y="7659"/>
                  </a:cubicBezTo>
                  <a:lnTo>
                    <a:pt x="0" y="19276"/>
                  </a:lnTo>
                  <a:lnTo>
                    <a:pt x="24508" y="19276"/>
                  </a:lnTo>
                  <a:lnTo>
                    <a:pt x="24508" y="4536"/>
                  </a:lnTo>
                  <a:cubicBezTo>
                    <a:pt x="24508" y="2706"/>
                    <a:pt x="23732"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6" name="Google Shape;3896;p34"/>
            <p:cNvSpPr/>
            <p:nvPr/>
          </p:nvSpPr>
          <p:spPr>
            <a:xfrm>
              <a:off x="5803725" y="4449400"/>
              <a:ext cx="612725" cy="520725"/>
            </a:xfrm>
            <a:custGeom>
              <a:rect b="b" l="l" r="r" t="t"/>
              <a:pathLst>
                <a:path extrusionOk="0" h="20829" w="24509">
                  <a:moveTo>
                    <a:pt x="6087" y="1"/>
                  </a:moveTo>
                  <a:cubicBezTo>
                    <a:pt x="2745" y="1"/>
                    <a:pt x="0" y="2726"/>
                    <a:pt x="0" y="6088"/>
                  </a:cubicBezTo>
                  <a:lnTo>
                    <a:pt x="0" y="20828"/>
                  </a:lnTo>
                  <a:lnTo>
                    <a:pt x="219" y="20828"/>
                  </a:lnTo>
                  <a:lnTo>
                    <a:pt x="219" y="6207"/>
                  </a:lnTo>
                  <a:cubicBezTo>
                    <a:pt x="219" y="2885"/>
                    <a:pt x="2905" y="160"/>
                    <a:pt x="6247" y="160"/>
                  </a:cubicBezTo>
                  <a:lnTo>
                    <a:pt x="18481" y="160"/>
                  </a:lnTo>
                  <a:cubicBezTo>
                    <a:pt x="21783" y="160"/>
                    <a:pt x="24508" y="2885"/>
                    <a:pt x="24508" y="6207"/>
                  </a:cubicBezTo>
                  <a:lnTo>
                    <a:pt x="24508" y="6088"/>
                  </a:lnTo>
                  <a:cubicBezTo>
                    <a:pt x="24508" y="2726"/>
                    <a:pt x="21783" y="1"/>
                    <a:pt x="1844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7" name="Google Shape;3897;p34"/>
            <p:cNvSpPr/>
            <p:nvPr/>
          </p:nvSpPr>
          <p:spPr>
            <a:xfrm>
              <a:off x="5004025" y="4417075"/>
              <a:ext cx="650025" cy="553050"/>
            </a:xfrm>
            <a:custGeom>
              <a:rect b="b" l="l" r="r" t="t"/>
              <a:pathLst>
                <a:path extrusionOk="0" h="22122" w="26001">
                  <a:moveTo>
                    <a:pt x="6466" y="1"/>
                  </a:moveTo>
                  <a:cubicBezTo>
                    <a:pt x="2905" y="1"/>
                    <a:pt x="1" y="2885"/>
                    <a:pt x="1" y="6466"/>
                  </a:cubicBezTo>
                  <a:lnTo>
                    <a:pt x="1" y="22121"/>
                  </a:lnTo>
                  <a:lnTo>
                    <a:pt x="26001" y="22121"/>
                  </a:lnTo>
                  <a:lnTo>
                    <a:pt x="26001" y="6466"/>
                  </a:lnTo>
                  <a:cubicBezTo>
                    <a:pt x="26001" y="2905"/>
                    <a:pt x="2311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8" name="Google Shape;3898;p34"/>
            <p:cNvSpPr/>
            <p:nvPr/>
          </p:nvSpPr>
          <p:spPr>
            <a:xfrm>
              <a:off x="5041325"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99" name="Google Shape;3899;p34"/>
            <p:cNvSpPr/>
            <p:nvPr/>
          </p:nvSpPr>
          <p:spPr>
            <a:xfrm>
              <a:off x="5004025" y="4650825"/>
              <a:ext cx="134300" cy="319300"/>
            </a:xfrm>
            <a:custGeom>
              <a:rect b="b" l="l" r="r" t="t"/>
              <a:pathLst>
                <a:path extrusionOk="0" h="12772" w="5372">
                  <a:moveTo>
                    <a:pt x="1" y="0"/>
                  </a:moveTo>
                  <a:lnTo>
                    <a:pt x="1" y="12771"/>
                  </a:lnTo>
                  <a:lnTo>
                    <a:pt x="5372" y="12771"/>
                  </a:lnTo>
                  <a:lnTo>
                    <a:pt x="1493" y="1154"/>
                  </a:lnTo>
                  <a:cubicBezTo>
                    <a:pt x="1209" y="1302"/>
                    <a:pt x="996" y="1390"/>
                    <a:pt x="824" y="1390"/>
                  </a:cubicBezTo>
                  <a:cubicBezTo>
                    <a:pt x="466" y="1390"/>
                    <a:pt x="283" y="1009"/>
                    <a:pt x="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0" name="Google Shape;3900;p34"/>
            <p:cNvSpPr/>
            <p:nvPr/>
          </p:nvSpPr>
          <p:spPr>
            <a:xfrm>
              <a:off x="5041825" y="4488200"/>
              <a:ext cx="612225" cy="481925"/>
            </a:xfrm>
            <a:custGeom>
              <a:rect b="b" l="l" r="r" t="t"/>
              <a:pathLst>
                <a:path extrusionOk="0" h="19277" w="24489">
                  <a:moveTo>
                    <a:pt x="22479" y="0"/>
                  </a:moveTo>
                  <a:cubicBezTo>
                    <a:pt x="20013" y="1850"/>
                    <a:pt x="17248" y="3263"/>
                    <a:pt x="14323" y="4158"/>
                  </a:cubicBezTo>
                  <a:cubicBezTo>
                    <a:pt x="9629" y="5570"/>
                    <a:pt x="4457" y="5709"/>
                    <a:pt x="1" y="7659"/>
                  </a:cubicBezTo>
                  <a:lnTo>
                    <a:pt x="1" y="19276"/>
                  </a:lnTo>
                  <a:lnTo>
                    <a:pt x="24489" y="19276"/>
                  </a:lnTo>
                  <a:lnTo>
                    <a:pt x="24489" y="4536"/>
                  </a:lnTo>
                  <a:cubicBezTo>
                    <a:pt x="24489" y="2706"/>
                    <a:pt x="23713"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1" name="Google Shape;3901;p34"/>
            <p:cNvSpPr/>
            <p:nvPr/>
          </p:nvSpPr>
          <p:spPr>
            <a:xfrm>
              <a:off x="5041325" y="4449400"/>
              <a:ext cx="612225" cy="520725"/>
            </a:xfrm>
            <a:custGeom>
              <a:rect b="b" l="l" r="r" t="t"/>
              <a:pathLst>
                <a:path extrusionOk="0" h="20829" w="24489">
                  <a:moveTo>
                    <a:pt x="6088" y="1"/>
                  </a:moveTo>
                  <a:cubicBezTo>
                    <a:pt x="2726" y="1"/>
                    <a:pt x="21" y="2726"/>
                    <a:pt x="1" y="6088"/>
                  </a:cubicBezTo>
                  <a:lnTo>
                    <a:pt x="1" y="20828"/>
                  </a:lnTo>
                  <a:lnTo>
                    <a:pt x="220" y="20828"/>
                  </a:lnTo>
                  <a:lnTo>
                    <a:pt x="220" y="6207"/>
                  </a:lnTo>
                  <a:cubicBezTo>
                    <a:pt x="220" y="2885"/>
                    <a:pt x="2905" y="160"/>
                    <a:pt x="6227" y="160"/>
                  </a:cubicBezTo>
                  <a:lnTo>
                    <a:pt x="18461" y="160"/>
                  </a:lnTo>
                  <a:cubicBezTo>
                    <a:pt x="21783" y="160"/>
                    <a:pt x="24489" y="2885"/>
                    <a:pt x="24489" y="6207"/>
                  </a:cubicBezTo>
                  <a:lnTo>
                    <a:pt x="24489" y="6088"/>
                  </a:lnTo>
                  <a:cubicBezTo>
                    <a:pt x="24489" y="2726"/>
                    <a:pt x="21783" y="1"/>
                    <a:pt x="1842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2" name="Google Shape;3902;p34"/>
            <p:cNvSpPr/>
            <p:nvPr/>
          </p:nvSpPr>
          <p:spPr>
            <a:xfrm>
              <a:off x="4241650" y="4417075"/>
              <a:ext cx="650500" cy="553050"/>
            </a:xfrm>
            <a:custGeom>
              <a:rect b="b" l="l" r="r" t="t"/>
              <a:pathLst>
                <a:path extrusionOk="0" h="22122" w="26020">
                  <a:moveTo>
                    <a:pt x="6465" y="1"/>
                  </a:moveTo>
                  <a:cubicBezTo>
                    <a:pt x="2905" y="1"/>
                    <a:pt x="0" y="2885"/>
                    <a:pt x="0" y="6466"/>
                  </a:cubicBezTo>
                  <a:lnTo>
                    <a:pt x="0" y="22121"/>
                  </a:lnTo>
                  <a:lnTo>
                    <a:pt x="26020" y="22121"/>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3" name="Google Shape;3903;p34"/>
            <p:cNvSpPr/>
            <p:nvPr/>
          </p:nvSpPr>
          <p:spPr>
            <a:xfrm>
              <a:off x="4278450" y="4449400"/>
              <a:ext cx="612725" cy="520725"/>
            </a:xfrm>
            <a:custGeom>
              <a:rect b="b" l="l" r="r" t="t"/>
              <a:pathLst>
                <a:path extrusionOk="0" h="20829" w="24509">
                  <a:moveTo>
                    <a:pt x="6088"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4" name="Google Shape;3904;p34"/>
            <p:cNvSpPr/>
            <p:nvPr/>
          </p:nvSpPr>
          <p:spPr>
            <a:xfrm>
              <a:off x="4241650" y="4650825"/>
              <a:ext cx="134300" cy="319300"/>
            </a:xfrm>
            <a:custGeom>
              <a:rect b="b" l="l" r="r" t="t"/>
              <a:pathLst>
                <a:path extrusionOk="0" h="12772" w="5372">
                  <a:moveTo>
                    <a:pt x="0" y="0"/>
                  </a:moveTo>
                  <a:lnTo>
                    <a:pt x="0" y="12771"/>
                  </a:lnTo>
                  <a:lnTo>
                    <a:pt x="5371" y="12771"/>
                  </a:lnTo>
                  <a:lnTo>
                    <a:pt x="1492" y="1154"/>
                  </a:lnTo>
                  <a:cubicBezTo>
                    <a:pt x="1209" y="1302"/>
                    <a:pt x="996" y="1390"/>
                    <a:pt x="824" y="1390"/>
                  </a:cubicBezTo>
                  <a:cubicBezTo>
                    <a:pt x="465" y="1390"/>
                    <a:pt x="283" y="100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5" name="Google Shape;3905;p34"/>
            <p:cNvSpPr/>
            <p:nvPr/>
          </p:nvSpPr>
          <p:spPr>
            <a:xfrm>
              <a:off x="4278950" y="4488200"/>
              <a:ext cx="612225" cy="481925"/>
            </a:xfrm>
            <a:custGeom>
              <a:rect b="b" l="l" r="r" t="t"/>
              <a:pathLst>
                <a:path extrusionOk="0" h="19277" w="24489">
                  <a:moveTo>
                    <a:pt x="22479" y="0"/>
                  </a:moveTo>
                  <a:cubicBezTo>
                    <a:pt x="20012" y="1850"/>
                    <a:pt x="17267" y="3263"/>
                    <a:pt x="14323" y="4158"/>
                  </a:cubicBezTo>
                  <a:cubicBezTo>
                    <a:pt x="9628" y="5570"/>
                    <a:pt x="4456" y="5709"/>
                    <a:pt x="0" y="7659"/>
                  </a:cubicBezTo>
                  <a:lnTo>
                    <a:pt x="0" y="19276"/>
                  </a:lnTo>
                  <a:lnTo>
                    <a:pt x="24488" y="19276"/>
                  </a:lnTo>
                  <a:lnTo>
                    <a:pt x="24488" y="4536"/>
                  </a:lnTo>
                  <a:cubicBezTo>
                    <a:pt x="24488" y="2706"/>
                    <a:pt x="23732"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6" name="Google Shape;3906;p34"/>
            <p:cNvSpPr/>
            <p:nvPr/>
          </p:nvSpPr>
          <p:spPr>
            <a:xfrm>
              <a:off x="4278950" y="4449400"/>
              <a:ext cx="612225" cy="520725"/>
            </a:xfrm>
            <a:custGeom>
              <a:rect b="b" l="l" r="r" t="t"/>
              <a:pathLst>
                <a:path extrusionOk="0" h="20829" w="24489">
                  <a:moveTo>
                    <a:pt x="6087" y="1"/>
                  </a:moveTo>
                  <a:cubicBezTo>
                    <a:pt x="2746" y="1"/>
                    <a:pt x="0" y="2726"/>
                    <a:pt x="0" y="6088"/>
                  </a:cubicBezTo>
                  <a:lnTo>
                    <a:pt x="0" y="20828"/>
                  </a:lnTo>
                  <a:lnTo>
                    <a:pt x="219" y="20828"/>
                  </a:lnTo>
                  <a:lnTo>
                    <a:pt x="219" y="6207"/>
                  </a:lnTo>
                  <a:cubicBezTo>
                    <a:pt x="219" y="2885"/>
                    <a:pt x="2905" y="160"/>
                    <a:pt x="6247" y="160"/>
                  </a:cubicBezTo>
                  <a:lnTo>
                    <a:pt x="18481" y="160"/>
                  </a:lnTo>
                  <a:cubicBezTo>
                    <a:pt x="21783" y="160"/>
                    <a:pt x="24488" y="2885"/>
                    <a:pt x="24488" y="6207"/>
                  </a:cubicBezTo>
                  <a:lnTo>
                    <a:pt x="24488" y="6088"/>
                  </a:lnTo>
                  <a:cubicBezTo>
                    <a:pt x="24488" y="2726"/>
                    <a:pt x="21783" y="1"/>
                    <a:pt x="1842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7" name="Google Shape;3907;p34"/>
            <p:cNvSpPr/>
            <p:nvPr/>
          </p:nvSpPr>
          <p:spPr>
            <a:xfrm>
              <a:off x="810650" y="4622475"/>
              <a:ext cx="650525" cy="553525"/>
            </a:xfrm>
            <a:custGeom>
              <a:rect b="b" l="l" r="r" t="t"/>
              <a:pathLst>
                <a:path extrusionOk="0" h="22141" w="26021">
                  <a:moveTo>
                    <a:pt x="6466" y="0"/>
                  </a:moveTo>
                  <a:cubicBezTo>
                    <a:pt x="2885" y="0"/>
                    <a:pt x="1" y="2925"/>
                    <a:pt x="1" y="6465"/>
                  </a:cubicBezTo>
                  <a:lnTo>
                    <a:pt x="1" y="22141"/>
                  </a:lnTo>
                  <a:lnTo>
                    <a:pt x="26020" y="22141"/>
                  </a:lnTo>
                  <a:lnTo>
                    <a:pt x="26020" y="6465"/>
                  </a:lnTo>
                  <a:cubicBezTo>
                    <a:pt x="26020" y="2885"/>
                    <a:pt x="23116" y="0"/>
                    <a:pt x="1955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8" name="Google Shape;3908;p34"/>
            <p:cNvSpPr/>
            <p:nvPr/>
          </p:nvSpPr>
          <p:spPr>
            <a:xfrm>
              <a:off x="810650" y="4654800"/>
              <a:ext cx="613225" cy="521200"/>
            </a:xfrm>
            <a:custGeom>
              <a:rect b="b" l="l" r="r" t="t"/>
              <a:pathLst>
                <a:path extrusionOk="0" h="20848" w="24529">
                  <a:moveTo>
                    <a:pt x="6088" y="0"/>
                  </a:moveTo>
                  <a:cubicBezTo>
                    <a:pt x="2746" y="0"/>
                    <a:pt x="1" y="2746"/>
                    <a:pt x="1" y="6107"/>
                  </a:cubicBezTo>
                  <a:lnTo>
                    <a:pt x="1"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09" name="Google Shape;3909;p34"/>
            <p:cNvSpPr/>
            <p:nvPr/>
          </p:nvSpPr>
          <p:spPr>
            <a:xfrm>
              <a:off x="1326875" y="4856200"/>
              <a:ext cx="134300" cy="319800"/>
            </a:xfrm>
            <a:custGeom>
              <a:rect b="b" l="l" r="r" t="t"/>
              <a:pathLst>
                <a:path extrusionOk="0" h="12792" w="5372">
                  <a:moveTo>
                    <a:pt x="5371" y="1"/>
                  </a:moveTo>
                  <a:cubicBezTo>
                    <a:pt x="5073" y="1017"/>
                    <a:pt x="4886" y="1406"/>
                    <a:pt x="4527" y="1406"/>
                  </a:cubicBezTo>
                  <a:cubicBezTo>
                    <a:pt x="4358" y="1406"/>
                    <a:pt x="4152" y="1320"/>
                    <a:pt x="3879" y="1175"/>
                  </a:cubicBezTo>
                  <a:lnTo>
                    <a:pt x="0" y="12792"/>
                  </a:lnTo>
                  <a:lnTo>
                    <a:pt x="5371" y="12792"/>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0" name="Google Shape;3910;p34"/>
            <p:cNvSpPr/>
            <p:nvPr/>
          </p:nvSpPr>
          <p:spPr>
            <a:xfrm>
              <a:off x="810650" y="4729400"/>
              <a:ext cx="612225" cy="481925"/>
            </a:xfrm>
            <a:custGeom>
              <a:rect b="b" l="l" r="r" t="t"/>
              <a:pathLst>
                <a:path extrusionOk="0" h="19277" w="24489">
                  <a:moveTo>
                    <a:pt x="2010" y="0"/>
                  </a:moveTo>
                  <a:cubicBezTo>
                    <a:pt x="777" y="1114"/>
                    <a:pt x="1" y="2706"/>
                    <a:pt x="1" y="4536"/>
                  </a:cubicBezTo>
                  <a:lnTo>
                    <a:pt x="1" y="19276"/>
                  </a:lnTo>
                  <a:lnTo>
                    <a:pt x="24489" y="19276"/>
                  </a:lnTo>
                  <a:lnTo>
                    <a:pt x="24489" y="7659"/>
                  </a:lnTo>
                  <a:cubicBezTo>
                    <a:pt x="20053" y="5709"/>
                    <a:pt x="14880" y="5570"/>
                    <a:pt x="10166" y="4158"/>
                  </a:cubicBezTo>
                  <a:cubicBezTo>
                    <a:pt x="7242" y="3263"/>
                    <a:pt x="4477" y="185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1" name="Google Shape;3911;p34"/>
            <p:cNvSpPr/>
            <p:nvPr/>
          </p:nvSpPr>
          <p:spPr>
            <a:xfrm>
              <a:off x="811150" y="4654800"/>
              <a:ext cx="612725" cy="521200"/>
            </a:xfrm>
            <a:custGeom>
              <a:rect b="b" l="l" r="r" t="t"/>
              <a:pathLst>
                <a:path extrusionOk="0" h="20848" w="24509">
                  <a:moveTo>
                    <a:pt x="6068" y="0"/>
                  </a:moveTo>
                  <a:cubicBezTo>
                    <a:pt x="2726" y="0"/>
                    <a:pt x="1" y="2746"/>
                    <a:pt x="1" y="6107"/>
                  </a:cubicBezTo>
                  <a:lnTo>
                    <a:pt x="1" y="6227"/>
                  </a:lnTo>
                  <a:cubicBezTo>
                    <a:pt x="1" y="2885"/>
                    <a:pt x="2726" y="179"/>
                    <a:pt x="6028" y="179"/>
                  </a:cubicBezTo>
                  <a:lnTo>
                    <a:pt x="18262" y="179"/>
                  </a:lnTo>
                  <a:cubicBezTo>
                    <a:pt x="21584" y="179"/>
                    <a:pt x="24270" y="2885"/>
                    <a:pt x="24270" y="6227"/>
                  </a:cubicBezTo>
                  <a:lnTo>
                    <a:pt x="24270" y="20848"/>
                  </a:lnTo>
                  <a:lnTo>
                    <a:pt x="24508" y="20848"/>
                  </a:lnTo>
                  <a:lnTo>
                    <a:pt x="24508" y="6107"/>
                  </a:lnTo>
                  <a:cubicBezTo>
                    <a:pt x="24469" y="2726"/>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2" name="Google Shape;3912;p34"/>
            <p:cNvSpPr/>
            <p:nvPr/>
          </p:nvSpPr>
          <p:spPr>
            <a:xfrm>
              <a:off x="1573050" y="4622475"/>
              <a:ext cx="650000" cy="553525"/>
            </a:xfrm>
            <a:custGeom>
              <a:rect b="b" l="l" r="r" t="t"/>
              <a:pathLst>
                <a:path extrusionOk="0" h="22141" w="26000">
                  <a:moveTo>
                    <a:pt x="6465" y="0"/>
                  </a:moveTo>
                  <a:cubicBezTo>
                    <a:pt x="2885" y="0"/>
                    <a:pt x="0" y="2925"/>
                    <a:pt x="0" y="6465"/>
                  </a:cubicBezTo>
                  <a:lnTo>
                    <a:pt x="0" y="22141"/>
                  </a:lnTo>
                  <a:lnTo>
                    <a:pt x="26000" y="2214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3" name="Google Shape;3913;p34"/>
            <p:cNvSpPr/>
            <p:nvPr/>
          </p:nvSpPr>
          <p:spPr>
            <a:xfrm>
              <a:off x="1573550" y="4654800"/>
              <a:ext cx="613200" cy="521200"/>
            </a:xfrm>
            <a:custGeom>
              <a:rect b="b" l="l" r="r" t="t"/>
              <a:pathLst>
                <a:path extrusionOk="0" h="20848" w="24528">
                  <a:moveTo>
                    <a:pt x="6087" y="0"/>
                  </a:moveTo>
                  <a:cubicBezTo>
                    <a:pt x="2725" y="0"/>
                    <a:pt x="0" y="2746"/>
                    <a:pt x="0" y="6107"/>
                  </a:cubicBezTo>
                  <a:lnTo>
                    <a:pt x="0"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4" name="Google Shape;3914;p34"/>
            <p:cNvSpPr/>
            <p:nvPr/>
          </p:nvSpPr>
          <p:spPr>
            <a:xfrm>
              <a:off x="2088750" y="4856200"/>
              <a:ext cx="134300" cy="319800"/>
            </a:xfrm>
            <a:custGeom>
              <a:rect b="b" l="l" r="r" t="t"/>
              <a:pathLst>
                <a:path extrusionOk="0" h="12792" w="5372">
                  <a:moveTo>
                    <a:pt x="5372" y="1"/>
                  </a:moveTo>
                  <a:cubicBezTo>
                    <a:pt x="5087" y="1017"/>
                    <a:pt x="4904" y="1406"/>
                    <a:pt x="4540" y="1406"/>
                  </a:cubicBezTo>
                  <a:cubicBezTo>
                    <a:pt x="4369" y="1406"/>
                    <a:pt x="4159" y="1320"/>
                    <a:pt x="3880" y="1175"/>
                  </a:cubicBezTo>
                  <a:lnTo>
                    <a:pt x="1" y="12792"/>
                  </a:lnTo>
                  <a:lnTo>
                    <a:pt x="5372" y="1279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5" name="Google Shape;3915;p34"/>
            <p:cNvSpPr/>
            <p:nvPr/>
          </p:nvSpPr>
          <p:spPr>
            <a:xfrm>
              <a:off x="1573550" y="4693575"/>
              <a:ext cx="612200" cy="481925"/>
            </a:xfrm>
            <a:custGeom>
              <a:rect b="b" l="l" r="r" t="t"/>
              <a:pathLst>
                <a:path extrusionOk="0" h="19277" w="24488">
                  <a:moveTo>
                    <a:pt x="2009" y="1"/>
                  </a:moveTo>
                  <a:cubicBezTo>
                    <a:pt x="776" y="1115"/>
                    <a:pt x="0" y="2706"/>
                    <a:pt x="0" y="4517"/>
                  </a:cubicBezTo>
                  <a:lnTo>
                    <a:pt x="0" y="19277"/>
                  </a:lnTo>
                  <a:lnTo>
                    <a:pt x="24488" y="19277"/>
                  </a:lnTo>
                  <a:lnTo>
                    <a:pt x="24488" y="7660"/>
                  </a:lnTo>
                  <a:cubicBezTo>
                    <a:pt x="20032" y="5690"/>
                    <a:pt x="14860" y="5571"/>
                    <a:pt x="10165" y="4159"/>
                  </a:cubicBezTo>
                  <a:cubicBezTo>
                    <a:pt x="7241" y="3263"/>
                    <a:pt x="4476" y="183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6" name="Google Shape;3916;p34"/>
            <p:cNvSpPr/>
            <p:nvPr/>
          </p:nvSpPr>
          <p:spPr>
            <a:xfrm>
              <a:off x="1573550" y="4654800"/>
              <a:ext cx="612200" cy="521200"/>
            </a:xfrm>
            <a:custGeom>
              <a:rect b="b" l="l" r="r" t="t"/>
              <a:pathLst>
                <a:path extrusionOk="0" h="20848" w="24488">
                  <a:moveTo>
                    <a:pt x="6067" y="0"/>
                  </a:moveTo>
                  <a:cubicBezTo>
                    <a:pt x="2706" y="0"/>
                    <a:pt x="0" y="2746"/>
                    <a:pt x="0" y="6107"/>
                  </a:cubicBezTo>
                  <a:lnTo>
                    <a:pt x="0" y="6227"/>
                  </a:lnTo>
                  <a:cubicBezTo>
                    <a:pt x="0" y="2885"/>
                    <a:pt x="2706" y="179"/>
                    <a:pt x="6008" y="179"/>
                  </a:cubicBezTo>
                  <a:lnTo>
                    <a:pt x="18262" y="179"/>
                  </a:lnTo>
                  <a:cubicBezTo>
                    <a:pt x="21584" y="179"/>
                    <a:pt x="24269" y="2885"/>
                    <a:pt x="24269" y="6227"/>
                  </a:cubicBezTo>
                  <a:lnTo>
                    <a:pt x="24269" y="20848"/>
                  </a:lnTo>
                  <a:lnTo>
                    <a:pt x="24488" y="20848"/>
                  </a:lnTo>
                  <a:lnTo>
                    <a:pt x="24488" y="6107"/>
                  </a:lnTo>
                  <a:cubicBezTo>
                    <a:pt x="24488" y="272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7" name="Google Shape;3917;p34"/>
            <p:cNvSpPr/>
            <p:nvPr/>
          </p:nvSpPr>
          <p:spPr>
            <a:xfrm>
              <a:off x="2335925" y="4622475"/>
              <a:ext cx="650025" cy="553525"/>
            </a:xfrm>
            <a:custGeom>
              <a:rect b="b" l="l" r="r" t="t"/>
              <a:pathLst>
                <a:path extrusionOk="0" h="22141" w="26001">
                  <a:moveTo>
                    <a:pt x="6466" y="0"/>
                  </a:moveTo>
                  <a:cubicBezTo>
                    <a:pt x="2885" y="0"/>
                    <a:pt x="1" y="2925"/>
                    <a:pt x="1" y="6465"/>
                  </a:cubicBezTo>
                  <a:lnTo>
                    <a:pt x="1" y="22141"/>
                  </a:lnTo>
                  <a:lnTo>
                    <a:pt x="26000" y="2214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8" name="Google Shape;3918;p34"/>
            <p:cNvSpPr/>
            <p:nvPr/>
          </p:nvSpPr>
          <p:spPr>
            <a:xfrm>
              <a:off x="2335925" y="4654800"/>
              <a:ext cx="612725" cy="521200"/>
            </a:xfrm>
            <a:custGeom>
              <a:rect b="b" l="l" r="r" t="t"/>
              <a:pathLst>
                <a:path extrusionOk="0" h="20848" w="24509">
                  <a:moveTo>
                    <a:pt x="6088" y="0"/>
                  </a:moveTo>
                  <a:cubicBezTo>
                    <a:pt x="2726" y="0"/>
                    <a:pt x="1" y="2746"/>
                    <a:pt x="1" y="6107"/>
                  </a:cubicBezTo>
                  <a:lnTo>
                    <a:pt x="1" y="20848"/>
                  </a:lnTo>
                  <a:lnTo>
                    <a:pt x="24508" y="20848"/>
                  </a:lnTo>
                  <a:lnTo>
                    <a:pt x="24508" y="6107"/>
                  </a:lnTo>
                  <a:cubicBezTo>
                    <a:pt x="2450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19" name="Google Shape;3919;p34"/>
            <p:cNvSpPr/>
            <p:nvPr/>
          </p:nvSpPr>
          <p:spPr>
            <a:xfrm>
              <a:off x="2851650" y="4856200"/>
              <a:ext cx="134300" cy="319800"/>
            </a:xfrm>
            <a:custGeom>
              <a:rect b="b" l="l" r="r" t="t"/>
              <a:pathLst>
                <a:path extrusionOk="0" h="12792" w="5372">
                  <a:moveTo>
                    <a:pt x="5371" y="1"/>
                  </a:moveTo>
                  <a:cubicBezTo>
                    <a:pt x="5087" y="1017"/>
                    <a:pt x="4904" y="1406"/>
                    <a:pt x="4539" y="1406"/>
                  </a:cubicBezTo>
                  <a:cubicBezTo>
                    <a:pt x="4369" y="1406"/>
                    <a:pt x="4159" y="1320"/>
                    <a:pt x="3879" y="1175"/>
                  </a:cubicBezTo>
                  <a:lnTo>
                    <a:pt x="0" y="12792"/>
                  </a:lnTo>
                  <a:lnTo>
                    <a:pt x="5371" y="12792"/>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0" name="Google Shape;3920;p34"/>
            <p:cNvSpPr/>
            <p:nvPr/>
          </p:nvSpPr>
          <p:spPr>
            <a:xfrm>
              <a:off x="2335925" y="4693575"/>
              <a:ext cx="612225" cy="481925"/>
            </a:xfrm>
            <a:custGeom>
              <a:rect b="b" l="l" r="r" t="t"/>
              <a:pathLst>
                <a:path extrusionOk="0" h="19277" w="24489">
                  <a:moveTo>
                    <a:pt x="2010" y="1"/>
                  </a:moveTo>
                  <a:cubicBezTo>
                    <a:pt x="757" y="1115"/>
                    <a:pt x="1" y="2706"/>
                    <a:pt x="1" y="4517"/>
                  </a:cubicBezTo>
                  <a:lnTo>
                    <a:pt x="1" y="19277"/>
                  </a:lnTo>
                  <a:lnTo>
                    <a:pt x="24488" y="19277"/>
                  </a:lnTo>
                  <a:lnTo>
                    <a:pt x="24488" y="7660"/>
                  </a:lnTo>
                  <a:cubicBezTo>
                    <a:pt x="20033" y="5690"/>
                    <a:pt x="14860" y="5571"/>
                    <a:pt x="10166" y="4159"/>
                  </a:cubicBezTo>
                  <a:cubicBezTo>
                    <a:pt x="7222" y="3263"/>
                    <a:pt x="4476"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1" name="Google Shape;3921;p34"/>
            <p:cNvSpPr/>
            <p:nvPr/>
          </p:nvSpPr>
          <p:spPr>
            <a:xfrm>
              <a:off x="2335925" y="4654800"/>
              <a:ext cx="612225" cy="521200"/>
            </a:xfrm>
            <a:custGeom>
              <a:rect b="b" l="l" r="r" t="t"/>
              <a:pathLst>
                <a:path extrusionOk="0" h="20848" w="24489">
                  <a:moveTo>
                    <a:pt x="6068" y="0"/>
                  </a:moveTo>
                  <a:cubicBezTo>
                    <a:pt x="2706" y="0"/>
                    <a:pt x="1" y="2746"/>
                    <a:pt x="1" y="6107"/>
                  </a:cubicBezTo>
                  <a:lnTo>
                    <a:pt x="1" y="6227"/>
                  </a:lnTo>
                  <a:cubicBezTo>
                    <a:pt x="1" y="2885"/>
                    <a:pt x="2706" y="179"/>
                    <a:pt x="6008" y="179"/>
                  </a:cubicBezTo>
                  <a:lnTo>
                    <a:pt x="18242" y="179"/>
                  </a:lnTo>
                  <a:cubicBezTo>
                    <a:pt x="21584" y="179"/>
                    <a:pt x="24270" y="2885"/>
                    <a:pt x="24270" y="6227"/>
                  </a:cubicBezTo>
                  <a:lnTo>
                    <a:pt x="24270" y="20848"/>
                  </a:lnTo>
                  <a:lnTo>
                    <a:pt x="24488" y="20848"/>
                  </a:lnTo>
                  <a:lnTo>
                    <a:pt x="24488" y="6107"/>
                  </a:lnTo>
                  <a:cubicBezTo>
                    <a:pt x="24488" y="2726"/>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2" name="Google Shape;3922;p34"/>
            <p:cNvSpPr/>
            <p:nvPr/>
          </p:nvSpPr>
          <p:spPr>
            <a:xfrm>
              <a:off x="3097825" y="4622475"/>
              <a:ext cx="650500" cy="553525"/>
            </a:xfrm>
            <a:custGeom>
              <a:rect b="b" l="l" r="r" t="t"/>
              <a:pathLst>
                <a:path extrusionOk="0" h="22141" w="26020">
                  <a:moveTo>
                    <a:pt x="6465" y="0"/>
                  </a:moveTo>
                  <a:cubicBezTo>
                    <a:pt x="2885" y="0"/>
                    <a:pt x="0" y="2925"/>
                    <a:pt x="0" y="6465"/>
                  </a:cubicBezTo>
                  <a:lnTo>
                    <a:pt x="0" y="22141"/>
                  </a:lnTo>
                  <a:lnTo>
                    <a:pt x="26020" y="22141"/>
                  </a:lnTo>
                  <a:lnTo>
                    <a:pt x="26020" y="6465"/>
                  </a:lnTo>
                  <a:cubicBezTo>
                    <a:pt x="26020" y="2885"/>
                    <a:pt x="2309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3" name="Google Shape;3923;p34"/>
            <p:cNvSpPr/>
            <p:nvPr/>
          </p:nvSpPr>
          <p:spPr>
            <a:xfrm>
              <a:off x="3097825" y="4654800"/>
              <a:ext cx="613200" cy="521200"/>
            </a:xfrm>
            <a:custGeom>
              <a:rect b="b" l="l" r="r" t="t"/>
              <a:pathLst>
                <a:path extrusionOk="0" h="20848" w="24528">
                  <a:moveTo>
                    <a:pt x="6087" y="0"/>
                  </a:moveTo>
                  <a:cubicBezTo>
                    <a:pt x="2745" y="0"/>
                    <a:pt x="0" y="2746"/>
                    <a:pt x="0" y="6107"/>
                  </a:cubicBezTo>
                  <a:lnTo>
                    <a:pt x="0"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4" name="Google Shape;3924;p34"/>
            <p:cNvSpPr/>
            <p:nvPr/>
          </p:nvSpPr>
          <p:spPr>
            <a:xfrm>
              <a:off x="3614025" y="4856200"/>
              <a:ext cx="134300" cy="319800"/>
            </a:xfrm>
            <a:custGeom>
              <a:rect b="b" l="l" r="r" t="t"/>
              <a:pathLst>
                <a:path extrusionOk="0" h="12792" w="5372">
                  <a:moveTo>
                    <a:pt x="5372" y="1"/>
                  </a:moveTo>
                  <a:cubicBezTo>
                    <a:pt x="5074" y="1017"/>
                    <a:pt x="4886" y="1406"/>
                    <a:pt x="4527" y="1406"/>
                  </a:cubicBezTo>
                  <a:cubicBezTo>
                    <a:pt x="4359" y="1406"/>
                    <a:pt x="4153" y="1320"/>
                    <a:pt x="3880" y="1175"/>
                  </a:cubicBezTo>
                  <a:lnTo>
                    <a:pt x="1" y="12792"/>
                  </a:lnTo>
                  <a:lnTo>
                    <a:pt x="5372" y="1279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5" name="Google Shape;3925;p34"/>
            <p:cNvSpPr/>
            <p:nvPr/>
          </p:nvSpPr>
          <p:spPr>
            <a:xfrm>
              <a:off x="3098325" y="4693575"/>
              <a:ext cx="612700" cy="481925"/>
            </a:xfrm>
            <a:custGeom>
              <a:rect b="b" l="l" r="r" t="t"/>
              <a:pathLst>
                <a:path extrusionOk="0" h="19277" w="24508">
                  <a:moveTo>
                    <a:pt x="2029" y="1"/>
                  </a:moveTo>
                  <a:cubicBezTo>
                    <a:pt x="776" y="1115"/>
                    <a:pt x="0" y="2706"/>
                    <a:pt x="0" y="4517"/>
                  </a:cubicBezTo>
                  <a:lnTo>
                    <a:pt x="0" y="19277"/>
                  </a:lnTo>
                  <a:lnTo>
                    <a:pt x="24508" y="19277"/>
                  </a:lnTo>
                  <a:lnTo>
                    <a:pt x="24508" y="7660"/>
                  </a:lnTo>
                  <a:cubicBezTo>
                    <a:pt x="20052" y="5690"/>
                    <a:pt x="14880" y="5571"/>
                    <a:pt x="10185" y="4159"/>
                  </a:cubicBezTo>
                  <a:cubicBezTo>
                    <a:pt x="7241" y="3263"/>
                    <a:pt x="4476" y="1831"/>
                    <a:pt x="202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6" name="Google Shape;3926;p34"/>
            <p:cNvSpPr/>
            <p:nvPr/>
          </p:nvSpPr>
          <p:spPr>
            <a:xfrm>
              <a:off x="3098325" y="4654800"/>
              <a:ext cx="612700" cy="521200"/>
            </a:xfrm>
            <a:custGeom>
              <a:rect b="b" l="l" r="r" t="t"/>
              <a:pathLst>
                <a:path extrusionOk="0" h="20848" w="24508">
                  <a:moveTo>
                    <a:pt x="6067" y="0"/>
                  </a:moveTo>
                  <a:cubicBezTo>
                    <a:pt x="2725" y="0"/>
                    <a:pt x="0" y="2746"/>
                    <a:pt x="0" y="6107"/>
                  </a:cubicBezTo>
                  <a:lnTo>
                    <a:pt x="0" y="6227"/>
                  </a:lnTo>
                  <a:cubicBezTo>
                    <a:pt x="0" y="2885"/>
                    <a:pt x="2725" y="179"/>
                    <a:pt x="6028" y="179"/>
                  </a:cubicBezTo>
                  <a:lnTo>
                    <a:pt x="18262" y="179"/>
                  </a:lnTo>
                  <a:cubicBezTo>
                    <a:pt x="21584" y="179"/>
                    <a:pt x="24269" y="2885"/>
                    <a:pt x="24269" y="6227"/>
                  </a:cubicBezTo>
                  <a:lnTo>
                    <a:pt x="24269" y="20848"/>
                  </a:lnTo>
                  <a:lnTo>
                    <a:pt x="24488" y="20848"/>
                  </a:lnTo>
                  <a:lnTo>
                    <a:pt x="24488" y="6107"/>
                  </a:lnTo>
                  <a:cubicBezTo>
                    <a:pt x="24508" y="272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7" name="Google Shape;3927;p34"/>
            <p:cNvSpPr/>
            <p:nvPr/>
          </p:nvSpPr>
          <p:spPr>
            <a:xfrm>
              <a:off x="6147875" y="4622475"/>
              <a:ext cx="650000" cy="553525"/>
            </a:xfrm>
            <a:custGeom>
              <a:rect b="b" l="l" r="r" t="t"/>
              <a:pathLst>
                <a:path extrusionOk="0" h="22141" w="26000">
                  <a:moveTo>
                    <a:pt x="6465" y="0"/>
                  </a:moveTo>
                  <a:cubicBezTo>
                    <a:pt x="2904" y="0"/>
                    <a:pt x="0" y="2885"/>
                    <a:pt x="0" y="6465"/>
                  </a:cubicBezTo>
                  <a:lnTo>
                    <a:pt x="0" y="22141"/>
                  </a:lnTo>
                  <a:lnTo>
                    <a:pt x="26000" y="22141"/>
                  </a:lnTo>
                  <a:lnTo>
                    <a:pt x="26000" y="6465"/>
                  </a:lnTo>
                  <a:cubicBezTo>
                    <a:pt x="26000" y="2925"/>
                    <a:pt x="23115" y="0"/>
                    <a:pt x="1953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8" name="Google Shape;3928;p34"/>
            <p:cNvSpPr/>
            <p:nvPr/>
          </p:nvSpPr>
          <p:spPr>
            <a:xfrm>
              <a:off x="6184175" y="4654800"/>
              <a:ext cx="613200" cy="521200"/>
            </a:xfrm>
            <a:custGeom>
              <a:rect b="b" l="l" r="r" t="t"/>
              <a:pathLst>
                <a:path extrusionOk="0" h="20848" w="24528">
                  <a:moveTo>
                    <a:pt x="6107" y="0"/>
                  </a:moveTo>
                  <a:cubicBezTo>
                    <a:pt x="2745" y="0"/>
                    <a:pt x="0" y="2746"/>
                    <a:pt x="0" y="6107"/>
                  </a:cubicBezTo>
                  <a:lnTo>
                    <a:pt x="0" y="20848"/>
                  </a:lnTo>
                  <a:lnTo>
                    <a:pt x="24528" y="20848"/>
                  </a:lnTo>
                  <a:lnTo>
                    <a:pt x="24528" y="6107"/>
                  </a:lnTo>
                  <a:cubicBezTo>
                    <a:pt x="24528" y="2746"/>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29" name="Google Shape;3929;p34"/>
            <p:cNvSpPr/>
            <p:nvPr/>
          </p:nvSpPr>
          <p:spPr>
            <a:xfrm>
              <a:off x="6147875" y="4856200"/>
              <a:ext cx="134300" cy="319800"/>
            </a:xfrm>
            <a:custGeom>
              <a:rect b="b" l="l" r="r" t="t"/>
              <a:pathLst>
                <a:path extrusionOk="0" h="12792" w="5372">
                  <a:moveTo>
                    <a:pt x="0" y="1"/>
                  </a:moveTo>
                  <a:lnTo>
                    <a:pt x="0" y="12792"/>
                  </a:lnTo>
                  <a:lnTo>
                    <a:pt x="5371" y="12792"/>
                  </a:lnTo>
                  <a:lnTo>
                    <a:pt x="1492" y="1175"/>
                  </a:lnTo>
                  <a:cubicBezTo>
                    <a:pt x="1213" y="1320"/>
                    <a:pt x="1002" y="1406"/>
                    <a:pt x="832" y="1406"/>
                  </a:cubicBezTo>
                  <a:cubicBezTo>
                    <a:pt x="468" y="1406"/>
                    <a:pt x="285" y="1017"/>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0" name="Google Shape;3930;p34"/>
            <p:cNvSpPr/>
            <p:nvPr/>
          </p:nvSpPr>
          <p:spPr>
            <a:xfrm>
              <a:off x="6185150" y="4729400"/>
              <a:ext cx="612225" cy="481925"/>
            </a:xfrm>
            <a:custGeom>
              <a:rect b="b" l="l" r="r" t="t"/>
              <a:pathLst>
                <a:path extrusionOk="0" h="19277" w="24489">
                  <a:moveTo>
                    <a:pt x="22480" y="0"/>
                  </a:moveTo>
                  <a:cubicBezTo>
                    <a:pt x="20013" y="1850"/>
                    <a:pt x="17248" y="3263"/>
                    <a:pt x="14324" y="4158"/>
                  </a:cubicBezTo>
                  <a:cubicBezTo>
                    <a:pt x="9609" y="5570"/>
                    <a:pt x="4437" y="5709"/>
                    <a:pt x="1" y="7659"/>
                  </a:cubicBezTo>
                  <a:lnTo>
                    <a:pt x="1" y="19276"/>
                  </a:lnTo>
                  <a:lnTo>
                    <a:pt x="24489" y="19276"/>
                  </a:lnTo>
                  <a:lnTo>
                    <a:pt x="24489" y="4536"/>
                  </a:lnTo>
                  <a:cubicBezTo>
                    <a:pt x="24489" y="2706"/>
                    <a:pt x="23713" y="1114"/>
                    <a:pt x="2248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1" name="Google Shape;3931;p34"/>
            <p:cNvSpPr/>
            <p:nvPr/>
          </p:nvSpPr>
          <p:spPr>
            <a:xfrm>
              <a:off x="6184675" y="4654800"/>
              <a:ext cx="612700" cy="521200"/>
            </a:xfrm>
            <a:custGeom>
              <a:rect b="b" l="l" r="r" t="t"/>
              <a:pathLst>
                <a:path extrusionOk="0" h="20848" w="24508">
                  <a:moveTo>
                    <a:pt x="6107" y="0"/>
                  </a:moveTo>
                  <a:cubicBezTo>
                    <a:pt x="2745" y="0"/>
                    <a:pt x="20" y="2726"/>
                    <a:pt x="0" y="6107"/>
                  </a:cubicBezTo>
                  <a:lnTo>
                    <a:pt x="0" y="20848"/>
                  </a:lnTo>
                  <a:lnTo>
                    <a:pt x="239" y="20848"/>
                  </a:lnTo>
                  <a:lnTo>
                    <a:pt x="239" y="6227"/>
                  </a:lnTo>
                  <a:cubicBezTo>
                    <a:pt x="239" y="2885"/>
                    <a:pt x="2924" y="179"/>
                    <a:pt x="6246" y="179"/>
                  </a:cubicBezTo>
                  <a:lnTo>
                    <a:pt x="18480" y="179"/>
                  </a:lnTo>
                  <a:cubicBezTo>
                    <a:pt x="21802" y="179"/>
                    <a:pt x="24508" y="2885"/>
                    <a:pt x="24508" y="6227"/>
                  </a:cubicBezTo>
                  <a:lnTo>
                    <a:pt x="24508" y="6107"/>
                  </a:lnTo>
                  <a:cubicBezTo>
                    <a:pt x="24508" y="2746"/>
                    <a:pt x="21802" y="0"/>
                    <a:pt x="1844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2" name="Google Shape;3932;p34"/>
            <p:cNvSpPr/>
            <p:nvPr/>
          </p:nvSpPr>
          <p:spPr>
            <a:xfrm>
              <a:off x="5385475" y="4622475"/>
              <a:ext cx="650525" cy="553525"/>
            </a:xfrm>
            <a:custGeom>
              <a:rect b="b" l="l" r="r" t="t"/>
              <a:pathLst>
                <a:path extrusionOk="0" h="22141" w="26021">
                  <a:moveTo>
                    <a:pt x="6466" y="0"/>
                  </a:moveTo>
                  <a:cubicBezTo>
                    <a:pt x="2905" y="0"/>
                    <a:pt x="1" y="2885"/>
                    <a:pt x="1" y="6465"/>
                  </a:cubicBezTo>
                  <a:lnTo>
                    <a:pt x="1" y="22141"/>
                  </a:lnTo>
                  <a:lnTo>
                    <a:pt x="26020" y="22141"/>
                  </a:lnTo>
                  <a:lnTo>
                    <a:pt x="26020" y="6465"/>
                  </a:lnTo>
                  <a:cubicBezTo>
                    <a:pt x="26020" y="2925"/>
                    <a:pt x="2313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3" name="Google Shape;3933;p34"/>
            <p:cNvSpPr/>
            <p:nvPr/>
          </p:nvSpPr>
          <p:spPr>
            <a:xfrm>
              <a:off x="5422275" y="4654800"/>
              <a:ext cx="612725" cy="521200"/>
            </a:xfrm>
            <a:custGeom>
              <a:rect b="b" l="l" r="r" t="t"/>
              <a:pathLst>
                <a:path extrusionOk="0" h="20848" w="24509">
                  <a:moveTo>
                    <a:pt x="6088" y="0"/>
                  </a:moveTo>
                  <a:cubicBezTo>
                    <a:pt x="2726" y="0"/>
                    <a:pt x="1" y="2746"/>
                    <a:pt x="1" y="6107"/>
                  </a:cubicBezTo>
                  <a:lnTo>
                    <a:pt x="1" y="20848"/>
                  </a:lnTo>
                  <a:lnTo>
                    <a:pt x="24508" y="20848"/>
                  </a:lnTo>
                  <a:lnTo>
                    <a:pt x="24508" y="6107"/>
                  </a:lnTo>
                  <a:cubicBezTo>
                    <a:pt x="2450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4" name="Google Shape;3934;p34"/>
            <p:cNvSpPr/>
            <p:nvPr/>
          </p:nvSpPr>
          <p:spPr>
            <a:xfrm>
              <a:off x="5385475" y="4856200"/>
              <a:ext cx="134300" cy="319800"/>
            </a:xfrm>
            <a:custGeom>
              <a:rect b="b" l="l" r="r" t="t"/>
              <a:pathLst>
                <a:path extrusionOk="0" h="12792" w="5372">
                  <a:moveTo>
                    <a:pt x="1" y="1"/>
                  </a:moveTo>
                  <a:lnTo>
                    <a:pt x="1" y="12792"/>
                  </a:lnTo>
                  <a:lnTo>
                    <a:pt x="5372" y="12792"/>
                  </a:lnTo>
                  <a:lnTo>
                    <a:pt x="1492" y="1175"/>
                  </a:lnTo>
                  <a:cubicBezTo>
                    <a:pt x="1213" y="1320"/>
                    <a:pt x="1003" y="1406"/>
                    <a:pt x="832" y="1406"/>
                  </a:cubicBezTo>
                  <a:cubicBezTo>
                    <a:pt x="468" y="1406"/>
                    <a:pt x="285" y="1017"/>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5" name="Google Shape;3935;p34"/>
            <p:cNvSpPr/>
            <p:nvPr/>
          </p:nvSpPr>
          <p:spPr>
            <a:xfrm>
              <a:off x="5422775" y="4693575"/>
              <a:ext cx="612225" cy="481925"/>
            </a:xfrm>
            <a:custGeom>
              <a:rect b="b" l="l" r="r" t="t"/>
              <a:pathLst>
                <a:path extrusionOk="0" h="19277" w="24489">
                  <a:moveTo>
                    <a:pt x="22479" y="1"/>
                  </a:moveTo>
                  <a:cubicBezTo>
                    <a:pt x="20013" y="1831"/>
                    <a:pt x="17267" y="3263"/>
                    <a:pt x="14323" y="4159"/>
                  </a:cubicBezTo>
                  <a:cubicBezTo>
                    <a:pt x="9629" y="5571"/>
                    <a:pt x="4456" y="5690"/>
                    <a:pt x="0" y="7660"/>
                  </a:cubicBezTo>
                  <a:lnTo>
                    <a:pt x="0" y="19277"/>
                  </a:lnTo>
                  <a:lnTo>
                    <a:pt x="24488" y="19277"/>
                  </a:lnTo>
                  <a:lnTo>
                    <a:pt x="24488" y="4517"/>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6" name="Google Shape;3936;p34"/>
            <p:cNvSpPr/>
            <p:nvPr/>
          </p:nvSpPr>
          <p:spPr>
            <a:xfrm>
              <a:off x="5422775" y="4654800"/>
              <a:ext cx="611725" cy="521200"/>
            </a:xfrm>
            <a:custGeom>
              <a:rect b="b" l="l" r="r" t="t"/>
              <a:pathLst>
                <a:path extrusionOk="0" h="20848" w="24469">
                  <a:moveTo>
                    <a:pt x="6068" y="0"/>
                  </a:moveTo>
                  <a:cubicBezTo>
                    <a:pt x="2706" y="0"/>
                    <a:pt x="0" y="2726"/>
                    <a:pt x="0" y="6107"/>
                  </a:cubicBezTo>
                  <a:lnTo>
                    <a:pt x="0" y="20848"/>
                  </a:lnTo>
                  <a:lnTo>
                    <a:pt x="199" y="20848"/>
                  </a:lnTo>
                  <a:lnTo>
                    <a:pt x="199" y="6227"/>
                  </a:lnTo>
                  <a:cubicBezTo>
                    <a:pt x="199" y="2885"/>
                    <a:pt x="2885" y="179"/>
                    <a:pt x="6207" y="179"/>
                  </a:cubicBezTo>
                  <a:lnTo>
                    <a:pt x="18441" y="179"/>
                  </a:lnTo>
                  <a:cubicBezTo>
                    <a:pt x="21763" y="179"/>
                    <a:pt x="24468" y="2885"/>
                    <a:pt x="24468" y="6227"/>
                  </a:cubicBezTo>
                  <a:lnTo>
                    <a:pt x="24468" y="6107"/>
                  </a:lnTo>
                  <a:cubicBezTo>
                    <a:pt x="24468" y="274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7" name="Google Shape;3937;p34"/>
            <p:cNvSpPr/>
            <p:nvPr/>
          </p:nvSpPr>
          <p:spPr>
            <a:xfrm>
              <a:off x="4622600" y="4622475"/>
              <a:ext cx="650500" cy="553525"/>
            </a:xfrm>
            <a:custGeom>
              <a:rect b="b" l="l" r="r" t="t"/>
              <a:pathLst>
                <a:path extrusionOk="0" h="22141" w="26020">
                  <a:moveTo>
                    <a:pt x="6465" y="0"/>
                  </a:moveTo>
                  <a:cubicBezTo>
                    <a:pt x="2904" y="0"/>
                    <a:pt x="0" y="2885"/>
                    <a:pt x="0" y="6465"/>
                  </a:cubicBezTo>
                  <a:lnTo>
                    <a:pt x="0" y="22141"/>
                  </a:lnTo>
                  <a:lnTo>
                    <a:pt x="26020" y="22141"/>
                  </a:lnTo>
                  <a:lnTo>
                    <a:pt x="26020" y="6465"/>
                  </a:lnTo>
                  <a:cubicBezTo>
                    <a:pt x="26020" y="2925"/>
                    <a:pt x="23135"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8" name="Google Shape;3938;p34"/>
            <p:cNvSpPr/>
            <p:nvPr/>
          </p:nvSpPr>
          <p:spPr>
            <a:xfrm>
              <a:off x="4659900" y="4654800"/>
              <a:ext cx="613200" cy="521200"/>
            </a:xfrm>
            <a:custGeom>
              <a:rect b="b" l="l" r="r" t="t"/>
              <a:pathLst>
                <a:path extrusionOk="0" h="20848" w="24528">
                  <a:moveTo>
                    <a:pt x="6087" y="0"/>
                  </a:moveTo>
                  <a:cubicBezTo>
                    <a:pt x="2745" y="0"/>
                    <a:pt x="0" y="2746"/>
                    <a:pt x="0" y="6107"/>
                  </a:cubicBezTo>
                  <a:lnTo>
                    <a:pt x="0" y="20848"/>
                  </a:lnTo>
                  <a:lnTo>
                    <a:pt x="24528" y="20848"/>
                  </a:lnTo>
                  <a:lnTo>
                    <a:pt x="24528" y="6107"/>
                  </a:lnTo>
                  <a:cubicBezTo>
                    <a:pt x="24528" y="2746"/>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39" name="Google Shape;3939;p34"/>
            <p:cNvSpPr/>
            <p:nvPr/>
          </p:nvSpPr>
          <p:spPr>
            <a:xfrm>
              <a:off x="4622600" y="4856200"/>
              <a:ext cx="134300" cy="319800"/>
            </a:xfrm>
            <a:custGeom>
              <a:rect b="b" l="l" r="r" t="t"/>
              <a:pathLst>
                <a:path extrusionOk="0" h="12792" w="5372">
                  <a:moveTo>
                    <a:pt x="0" y="1"/>
                  </a:moveTo>
                  <a:lnTo>
                    <a:pt x="0" y="12792"/>
                  </a:lnTo>
                  <a:lnTo>
                    <a:pt x="5371" y="12792"/>
                  </a:lnTo>
                  <a:lnTo>
                    <a:pt x="1492" y="1175"/>
                  </a:lnTo>
                  <a:cubicBezTo>
                    <a:pt x="1219" y="1320"/>
                    <a:pt x="1013" y="1406"/>
                    <a:pt x="845" y="1406"/>
                  </a:cubicBezTo>
                  <a:cubicBezTo>
                    <a:pt x="486" y="1406"/>
                    <a:pt x="298" y="1017"/>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0" name="Google Shape;3940;p34"/>
            <p:cNvSpPr/>
            <p:nvPr/>
          </p:nvSpPr>
          <p:spPr>
            <a:xfrm>
              <a:off x="4660875" y="4693575"/>
              <a:ext cx="612225" cy="481925"/>
            </a:xfrm>
            <a:custGeom>
              <a:rect b="b" l="l" r="r" t="t"/>
              <a:pathLst>
                <a:path extrusionOk="0" h="19277" w="24489">
                  <a:moveTo>
                    <a:pt x="22460" y="1"/>
                  </a:moveTo>
                  <a:cubicBezTo>
                    <a:pt x="20013" y="1831"/>
                    <a:pt x="17248" y="3263"/>
                    <a:pt x="14324" y="4159"/>
                  </a:cubicBezTo>
                  <a:cubicBezTo>
                    <a:pt x="9609" y="5571"/>
                    <a:pt x="4437" y="5690"/>
                    <a:pt x="1" y="7660"/>
                  </a:cubicBezTo>
                  <a:lnTo>
                    <a:pt x="1" y="19277"/>
                  </a:lnTo>
                  <a:lnTo>
                    <a:pt x="24489" y="19277"/>
                  </a:lnTo>
                  <a:lnTo>
                    <a:pt x="24489" y="4517"/>
                  </a:lnTo>
                  <a:cubicBezTo>
                    <a:pt x="24489" y="2706"/>
                    <a:pt x="23713" y="1115"/>
                    <a:pt x="2246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1" name="Google Shape;3941;p34"/>
            <p:cNvSpPr/>
            <p:nvPr/>
          </p:nvSpPr>
          <p:spPr>
            <a:xfrm>
              <a:off x="4659900" y="4654800"/>
              <a:ext cx="612700" cy="521200"/>
            </a:xfrm>
            <a:custGeom>
              <a:rect b="b" l="l" r="r" t="t"/>
              <a:pathLst>
                <a:path extrusionOk="0" h="20848" w="24508">
                  <a:moveTo>
                    <a:pt x="6107" y="0"/>
                  </a:moveTo>
                  <a:cubicBezTo>
                    <a:pt x="2745" y="0"/>
                    <a:pt x="40" y="2726"/>
                    <a:pt x="0" y="6107"/>
                  </a:cubicBezTo>
                  <a:lnTo>
                    <a:pt x="0" y="20848"/>
                  </a:lnTo>
                  <a:lnTo>
                    <a:pt x="239" y="20848"/>
                  </a:lnTo>
                  <a:lnTo>
                    <a:pt x="239" y="6227"/>
                  </a:lnTo>
                  <a:cubicBezTo>
                    <a:pt x="239" y="2885"/>
                    <a:pt x="2924" y="179"/>
                    <a:pt x="6246" y="179"/>
                  </a:cubicBezTo>
                  <a:lnTo>
                    <a:pt x="18480" y="179"/>
                  </a:lnTo>
                  <a:cubicBezTo>
                    <a:pt x="21783" y="179"/>
                    <a:pt x="24508" y="2885"/>
                    <a:pt x="24508" y="6227"/>
                  </a:cubicBezTo>
                  <a:lnTo>
                    <a:pt x="24508" y="6107"/>
                  </a:lnTo>
                  <a:cubicBezTo>
                    <a:pt x="24508" y="2746"/>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2" name="Google Shape;3942;p34"/>
            <p:cNvSpPr/>
            <p:nvPr/>
          </p:nvSpPr>
          <p:spPr>
            <a:xfrm>
              <a:off x="3860700" y="4622475"/>
              <a:ext cx="650025" cy="553525"/>
            </a:xfrm>
            <a:custGeom>
              <a:rect b="b" l="l" r="r" t="t"/>
              <a:pathLst>
                <a:path extrusionOk="0" h="22141" w="26001">
                  <a:moveTo>
                    <a:pt x="6466" y="0"/>
                  </a:moveTo>
                  <a:cubicBezTo>
                    <a:pt x="2905" y="0"/>
                    <a:pt x="1" y="2885"/>
                    <a:pt x="1" y="6465"/>
                  </a:cubicBezTo>
                  <a:lnTo>
                    <a:pt x="1" y="22141"/>
                  </a:lnTo>
                  <a:lnTo>
                    <a:pt x="26000" y="22141"/>
                  </a:lnTo>
                  <a:lnTo>
                    <a:pt x="26000" y="6465"/>
                  </a:lnTo>
                  <a:cubicBezTo>
                    <a:pt x="26000" y="2925"/>
                    <a:pt x="2311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3" name="Google Shape;3943;p34"/>
            <p:cNvSpPr/>
            <p:nvPr/>
          </p:nvSpPr>
          <p:spPr>
            <a:xfrm>
              <a:off x="3897000" y="4654800"/>
              <a:ext cx="613225" cy="521200"/>
            </a:xfrm>
            <a:custGeom>
              <a:rect b="b" l="l" r="r" t="t"/>
              <a:pathLst>
                <a:path extrusionOk="0" h="20848" w="24529">
                  <a:moveTo>
                    <a:pt x="6108" y="0"/>
                  </a:moveTo>
                  <a:cubicBezTo>
                    <a:pt x="2746" y="0"/>
                    <a:pt x="1" y="2746"/>
                    <a:pt x="1" y="6107"/>
                  </a:cubicBezTo>
                  <a:lnTo>
                    <a:pt x="1" y="20848"/>
                  </a:lnTo>
                  <a:lnTo>
                    <a:pt x="24528" y="20848"/>
                  </a:lnTo>
                  <a:lnTo>
                    <a:pt x="24528" y="6107"/>
                  </a:lnTo>
                  <a:cubicBezTo>
                    <a:pt x="24528" y="2746"/>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4" name="Google Shape;3944;p34"/>
            <p:cNvSpPr/>
            <p:nvPr/>
          </p:nvSpPr>
          <p:spPr>
            <a:xfrm>
              <a:off x="3860700" y="4856200"/>
              <a:ext cx="134300" cy="319800"/>
            </a:xfrm>
            <a:custGeom>
              <a:rect b="b" l="l" r="r" t="t"/>
              <a:pathLst>
                <a:path extrusionOk="0" h="12792" w="5372">
                  <a:moveTo>
                    <a:pt x="1" y="1"/>
                  </a:moveTo>
                  <a:lnTo>
                    <a:pt x="1" y="12792"/>
                  </a:lnTo>
                  <a:lnTo>
                    <a:pt x="5372" y="12792"/>
                  </a:lnTo>
                  <a:lnTo>
                    <a:pt x="1493" y="1175"/>
                  </a:lnTo>
                  <a:cubicBezTo>
                    <a:pt x="1213" y="1320"/>
                    <a:pt x="1003" y="1406"/>
                    <a:pt x="832" y="1406"/>
                  </a:cubicBezTo>
                  <a:cubicBezTo>
                    <a:pt x="468" y="1406"/>
                    <a:pt x="285" y="1017"/>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5" name="Google Shape;3945;p34"/>
            <p:cNvSpPr/>
            <p:nvPr/>
          </p:nvSpPr>
          <p:spPr>
            <a:xfrm>
              <a:off x="3898000" y="4693575"/>
              <a:ext cx="612225" cy="481925"/>
            </a:xfrm>
            <a:custGeom>
              <a:rect b="b" l="l" r="r" t="t"/>
              <a:pathLst>
                <a:path extrusionOk="0" h="19277" w="24489">
                  <a:moveTo>
                    <a:pt x="22479" y="1"/>
                  </a:moveTo>
                  <a:cubicBezTo>
                    <a:pt x="20013" y="1831"/>
                    <a:pt x="17247" y="3263"/>
                    <a:pt x="14323" y="4159"/>
                  </a:cubicBezTo>
                  <a:cubicBezTo>
                    <a:pt x="9629" y="5571"/>
                    <a:pt x="4456" y="5690"/>
                    <a:pt x="1" y="7660"/>
                  </a:cubicBezTo>
                  <a:lnTo>
                    <a:pt x="1" y="19277"/>
                  </a:lnTo>
                  <a:lnTo>
                    <a:pt x="24488" y="19277"/>
                  </a:lnTo>
                  <a:lnTo>
                    <a:pt x="24488" y="4517"/>
                  </a:lnTo>
                  <a:cubicBezTo>
                    <a:pt x="24488"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6" name="Google Shape;3946;p34"/>
            <p:cNvSpPr/>
            <p:nvPr/>
          </p:nvSpPr>
          <p:spPr>
            <a:xfrm>
              <a:off x="3898000" y="4654800"/>
              <a:ext cx="612225" cy="521200"/>
            </a:xfrm>
            <a:custGeom>
              <a:rect b="b" l="l" r="r" t="t"/>
              <a:pathLst>
                <a:path extrusionOk="0" h="20848" w="24489">
                  <a:moveTo>
                    <a:pt x="6088" y="0"/>
                  </a:moveTo>
                  <a:cubicBezTo>
                    <a:pt x="2726" y="0"/>
                    <a:pt x="1" y="2726"/>
                    <a:pt x="1" y="6107"/>
                  </a:cubicBezTo>
                  <a:lnTo>
                    <a:pt x="1" y="20848"/>
                  </a:lnTo>
                  <a:lnTo>
                    <a:pt x="219" y="20848"/>
                  </a:lnTo>
                  <a:lnTo>
                    <a:pt x="219" y="6227"/>
                  </a:lnTo>
                  <a:cubicBezTo>
                    <a:pt x="219" y="2885"/>
                    <a:pt x="2905" y="179"/>
                    <a:pt x="6247" y="179"/>
                  </a:cubicBezTo>
                  <a:lnTo>
                    <a:pt x="18481" y="179"/>
                  </a:lnTo>
                  <a:cubicBezTo>
                    <a:pt x="21783" y="179"/>
                    <a:pt x="24488" y="2885"/>
                    <a:pt x="24488" y="6227"/>
                  </a:cubicBezTo>
                  <a:lnTo>
                    <a:pt x="24488" y="6107"/>
                  </a:lnTo>
                  <a:cubicBezTo>
                    <a:pt x="24488" y="2746"/>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7" name="Google Shape;3947;p34"/>
            <p:cNvSpPr/>
            <p:nvPr/>
          </p:nvSpPr>
          <p:spPr>
            <a:xfrm>
              <a:off x="429225" y="4827850"/>
              <a:ext cx="650000" cy="758450"/>
            </a:xfrm>
            <a:custGeom>
              <a:rect b="b" l="l" r="r" t="t"/>
              <a:pathLst>
                <a:path extrusionOk="0" h="30338" w="26000">
                  <a:moveTo>
                    <a:pt x="6465" y="1"/>
                  </a:moveTo>
                  <a:cubicBezTo>
                    <a:pt x="2884" y="1"/>
                    <a:pt x="0" y="2905"/>
                    <a:pt x="0" y="6466"/>
                  </a:cubicBezTo>
                  <a:lnTo>
                    <a:pt x="0" y="30337"/>
                  </a:lnTo>
                  <a:lnTo>
                    <a:pt x="26000" y="30337"/>
                  </a:lnTo>
                  <a:lnTo>
                    <a:pt x="26000" y="6466"/>
                  </a:lnTo>
                  <a:cubicBezTo>
                    <a:pt x="26000" y="2885"/>
                    <a:pt x="23095"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8" name="Google Shape;3948;p34"/>
            <p:cNvSpPr/>
            <p:nvPr/>
          </p:nvSpPr>
          <p:spPr>
            <a:xfrm>
              <a:off x="429700"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2"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49" name="Google Shape;3949;p34"/>
            <p:cNvSpPr/>
            <p:nvPr/>
          </p:nvSpPr>
          <p:spPr>
            <a:xfrm>
              <a:off x="944925" y="5061100"/>
              <a:ext cx="134300" cy="525200"/>
            </a:xfrm>
            <a:custGeom>
              <a:rect b="b" l="l" r="r" t="t"/>
              <a:pathLst>
                <a:path extrusionOk="0" h="21008" w="5372">
                  <a:moveTo>
                    <a:pt x="5372" y="1"/>
                  </a:moveTo>
                  <a:cubicBezTo>
                    <a:pt x="5089" y="1009"/>
                    <a:pt x="4907" y="1390"/>
                    <a:pt x="4548" y="1390"/>
                  </a:cubicBezTo>
                  <a:cubicBezTo>
                    <a:pt x="4376" y="1390"/>
                    <a:pt x="4164"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0" name="Google Shape;3950;p34"/>
            <p:cNvSpPr/>
            <p:nvPr/>
          </p:nvSpPr>
          <p:spPr>
            <a:xfrm>
              <a:off x="429700" y="4899475"/>
              <a:ext cx="612225" cy="687325"/>
            </a:xfrm>
            <a:custGeom>
              <a:rect b="b" l="l" r="r" t="t"/>
              <a:pathLst>
                <a:path extrusionOk="0" h="27493" w="24489">
                  <a:moveTo>
                    <a:pt x="2010" y="1"/>
                  </a:moveTo>
                  <a:cubicBezTo>
                    <a:pt x="777" y="1115"/>
                    <a:pt x="1" y="2706"/>
                    <a:pt x="1" y="4516"/>
                  </a:cubicBezTo>
                  <a:lnTo>
                    <a:pt x="1" y="27492"/>
                  </a:lnTo>
                  <a:lnTo>
                    <a:pt x="24489" y="27492"/>
                  </a:lnTo>
                  <a:lnTo>
                    <a:pt x="24489" y="7659"/>
                  </a:lnTo>
                  <a:cubicBezTo>
                    <a:pt x="20033" y="5690"/>
                    <a:pt x="14881" y="5571"/>
                    <a:pt x="10166" y="4138"/>
                  </a:cubicBezTo>
                  <a:cubicBezTo>
                    <a:pt x="7242" y="3243"/>
                    <a:pt x="4477" y="1831"/>
                    <a:pt x="2010" y="1"/>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1" name="Google Shape;3951;p34"/>
            <p:cNvSpPr/>
            <p:nvPr/>
          </p:nvSpPr>
          <p:spPr>
            <a:xfrm>
              <a:off x="430200" y="4860200"/>
              <a:ext cx="612225" cy="726100"/>
            </a:xfrm>
            <a:custGeom>
              <a:rect b="b" l="l" r="r" t="t"/>
              <a:pathLst>
                <a:path extrusionOk="0" h="29044" w="24489">
                  <a:moveTo>
                    <a:pt x="6068" y="0"/>
                  </a:moveTo>
                  <a:cubicBezTo>
                    <a:pt x="2706" y="0"/>
                    <a:pt x="1" y="2725"/>
                    <a:pt x="1" y="6087"/>
                  </a:cubicBezTo>
                  <a:lnTo>
                    <a:pt x="1" y="6207"/>
                  </a:lnTo>
                  <a:cubicBezTo>
                    <a:pt x="1" y="2884"/>
                    <a:pt x="2706" y="179"/>
                    <a:pt x="6028" y="179"/>
                  </a:cubicBezTo>
                  <a:lnTo>
                    <a:pt x="18262" y="179"/>
                  </a:lnTo>
                  <a:cubicBezTo>
                    <a:pt x="21584" y="179"/>
                    <a:pt x="24270" y="2884"/>
                    <a:pt x="24270" y="6207"/>
                  </a:cubicBezTo>
                  <a:lnTo>
                    <a:pt x="24270" y="29043"/>
                  </a:lnTo>
                  <a:lnTo>
                    <a:pt x="24489" y="29043"/>
                  </a:lnTo>
                  <a:lnTo>
                    <a:pt x="24489" y="6087"/>
                  </a:lnTo>
                  <a:cubicBezTo>
                    <a:pt x="24469" y="2725"/>
                    <a:pt x="21763" y="0"/>
                    <a:pt x="18402"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2" name="Google Shape;3952;p34"/>
            <p:cNvSpPr/>
            <p:nvPr/>
          </p:nvSpPr>
          <p:spPr>
            <a:xfrm>
              <a:off x="1191600" y="4827850"/>
              <a:ext cx="650525" cy="758450"/>
            </a:xfrm>
            <a:custGeom>
              <a:rect b="b" l="l" r="r" t="t"/>
              <a:pathLst>
                <a:path extrusionOk="0" h="30338" w="26021">
                  <a:moveTo>
                    <a:pt x="6466" y="1"/>
                  </a:moveTo>
                  <a:cubicBezTo>
                    <a:pt x="2885" y="1"/>
                    <a:pt x="1" y="2905"/>
                    <a:pt x="1" y="6466"/>
                  </a:cubicBezTo>
                  <a:lnTo>
                    <a:pt x="1" y="30337"/>
                  </a:lnTo>
                  <a:lnTo>
                    <a:pt x="26020" y="30337"/>
                  </a:lnTo>
                  <a:lnTo>
                    <a:pt x="26020" y="6466"/>
                  </a:lnTo>
                  <a:cubicBezTo>
                    <a:pt x="26020"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3" name="Google Shape;3953;p34"/>
            <p:cNvSpPr/>
            <p:nvPr/>
          </p:nvSpPr>
          <p:spPr>
            <a:xfrm>
              <a:off x="1192600" y="4860200"/>
              <a:ext cx="612725" cy="726100"/>
            </a:xfrm>
            <a:custGeom>
              <a:rect b="b" l="l" r="r" t="t"/>
              <a:pathLst>
                <a:path extrusionOk="0" h="29044" w="24509">
                  <a:moveTo>
                    <a:pt x="6087"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4" name="Google Shape;3954;p34"/>
            <p:cNvSpPr/>
            <p:nvPr/>
          </p:nvSpPr>
          <p:spPr>
            <a:xfrm>
              <a:off x="1707825" y="5061100"/>
              <a:ext cx="134300" cy="525200"/>
            </a:xfrm>
            <a:custGeom>
              <a:rect b="b" l="l" r="r" t="t"/>
              <a:pathLst>
                <a:path extrusionOk="0" h="21008" w="5372">
                  <a:moveTo>
                    <a:pt x="5371" y="1"/>
                  </a:moveTo>
                  <a:cubicBezTo>
                    <a:pt x="5089" y="1009"/>
                    <a:pt x="4906" y="1390"/>
                    <a:pt x="4548" y="1390"/>
                  </a:cubicBezTo>
                  <a:cubicBezTo>
                    <a:pt x="4376" y="1390"/>
                    <a:pt x="4163" y="1303"/>
                    <a:pt x="3879" y="1154"/>
                  </a:cubicBezTo>
                  <a:lnTo>
                    <a:pt x="0" y="21007"/>
                  </a:lnTo>
                  <a:lnTo>
                    <a:pt x="5371" y="21007"/>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5" name="Google Shape;3955;p34"/>
            <p:cNvSpPr/>
            <p:nvPr/>
          </p:nvSpPr>
          <p:spPr>
            <a:xfrm>
              <a:off x="1192600" y="4899475"/>
              <a:ext cx="612225" cy="687325"/>
            </a:xfrm>
            <a:custGeom>
              <a:rect b="b" l="l" r="r" t="t"/>
              <a:pathLst>
                <a:path extrusionOk="0" h="27493" w="24489">
                  <a:moveTo>
                    <a:pt x="2009" y="1"/>
                  </a:moveTo>
                  <a:cubicBezTo>
                    <a:pt x="756" y="1115"/>
                    <a:pt x="0" y="2706"/>
                    <a:pt x="0" y="4516"/>
                  </a:cubicBezTo>
                  <a:lnTo>
                    <a:pt x="0" y="27492"/>
                  </a:lnTo>
                  <a:lnTo>
                    <a:pt x="24488" y="27492"/>
                  </a:lnTo>
                  <a:lnTo>
                    <a:pt x="24488" y="7659"/>
                  </a:lnTo>
                  <a:cubicBezTo>
                    <a:pt x="20032" y="5690"/>
                    <a:pt x="14860" y="5571"/>
                    <a:pt x="10165" y="4138"/>
                  </a:cubicBezTo>
                  <a:cubicBezTo>
                    <a:pt x="7221" y="3243"/>
                    <a:pt x="4476" y="183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6" name="Google Shape;3956;p34"/>
            <p:cNvSpPr/>
            <p:nvPr/>
          </p:nvSpPr>
          <p:spPr>
            <a:xfrm>
              <a:off x="1192600" y="4860200"/>
              <a:ext cx="612225" cy="726100"/>
            </a:xfrm>
            <a:custGeom>
              <a:rect b="b" l="l" r="r" t="t"/>
              <a:pathLst>
                <a:path extrusionOk="0" h="29044" w="24489">
                  <a:moveTo>
                    <a:pt x="6068" y="0"/>
                  </a:moveTo>
                  <a:cubicBezTo>
                    <a:pt x="2706" y="0"/>
                    <a:pt x="0" y="2725"/>
                    <a:pt x="0" y="6087"/>
                  </a:cubicBezTo>
                  <a:lnTo>
                    <a:pt x="0" y="6207"/>
                  </a:lnTo>
                  <a:cubicBezTo>
                    <a:pt x="0" y="2884"/>
                    <a:pt x="2706" y="179"/>
                    <a:pt x="6008" y="179"/>
                  </a:cubicBezTo>
                  <a:lnTo>
                    <a:pt x="18242" y="179"/>
                  </a:lnTo>
                  <a:cubicBezTo>
                    <a:pt x="21584" y="179"/>
                    <a:pt x="24269" y="2884"/>
                    <a:pt x="24269" y="6207"/>
                  </a:cubicBezTo>
                  <a:lnTo>
                    <a:pt x="24269" y="29043"/>
                  </a:lnTo>
                  <a:lnTo>
                    <a:pt x="24488" y="29043"/>
                  </a:lnTo>
                  <a:lnTo>
                    <a:pt x="24488" y="6087"/>
                  </a:lnTo>
                  <a:cubicBezTo>
                    <a:pt x="24488" y="2725"/>
                    <a:pt x="2174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7" name="Google Shape;3957;p34"/>
            <p:cNvSpPr/>
            <p:nvPr/>
          </p:nvSpPr>
          <p:spPr>
            <a:xfrm>
              <a:off x="1954475" y="4827850"/>
              <a:ext cx="650525" cy="758450"/>
            </a:xfrm>
            <a:custGeom>
              <a:rect b="b" l="l" r="r" t="t"/>
              <a:pathLst>
                <a:path extrusionOk="0" h="30338" w="26021">
                  <a:moveTo>
                    <a:pt x="6466" y="1"/>
                  </a:moveTo>
                  <a:cubicBezTo>
                    <a:pt x="2885" y="1"/>
                    <a:pt x="1" y="2905"/>
                    <a:pt x="1" y="6466"/>
                  </a:cubicBezTo>
                  <a:lnTo>
                    <a:pt x="1" y="30337"/>
                  </a:lnTo>
                  <a:lnTo>
                    <a:pt x="26021" y="30337"/>
                  </a:lnTo>
                  <a:lnTo>
                    <a:pt x="26021" y="6466"/>
                  </a:lnTo>
                  <a:cubicBezTo>
                    <a:pt x="26021"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8" name="Google Shape;3958;p34"/>
            <p:cNvSpPr/>
            <p:nvPr/>
          </p:nvSpPr>
          <p:spPr>
            <a:xfrm>
              <a:off x="1954475" y="4860200"/>
              <a:ext cx="613225" cy="726100"/>
            </a:xfrm>
            <a:custGeom>
              <a:rect b="b" l="l" r="r" t="t"/>
              <a:pathLst>
                <a:path extrusionOk="0" h="29044" w="24529">
                  <a:moveTo>
                    <a:pt x="6108" y="0"/>
                  </a:moveTo>
                  <a:cubicBezTo>
                    <a:pt x="2746" y="0"/>
                    <a:pt x="1" y="2725"/>
                    <a:pt x="1" y="6087"/>
                  </a:cubicBezTo>
                  <a:lnTo>
                    <a:pt x="1" y="29043"/>
                  </a:lnTo>
                  <a:lnTo>
                    <a:pt x="24529" y="29043"/>
                  </a:lnTo>
                  <a:lnTo>
                    <a:pt x="24529" y="6087"/>
                  </a:lnTo>
                  <a:cubicBezTo>
                    <a:pt x="24529"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59" name="Google Shape;3959;p34"/>
            <p:cNvSpPr/>
            <p:nvPr/>
          </p:nvSpPr>
          <p:spPr>
            <a:xfrm>
              <a:off x="2470200" y="5061100"/>
              <a:ext cx="134300" cy="525200"/>
            </a:xfrm>
            <a:custGeom>
              <a:rect b="b" l="l" r="r" t="t"/>
              <a:pathLst>
                <a:path extrusionOk="0" h="21008" w="5372">
                  <a:moveTo>
                    <a:pt x="5372" y="1"/>
                  </a:moveTo>
                  <a:cubicBezTo>
                    <a:pt x="5076" y="1009"/>
                    <a:pt x="4889" y="1390"/>
                    <a:pt x="4535" y="1390"/>
                  </a:cubicBezTo>
                  <a:cubicBezTo>
                    <a:pt x="4365" y="1390"/>
                    <a:pt x="4157"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0" name="Google Shape;3960;p34"/>
            <p:cNvSpPr/>
            <p:nvPr/>
          </p:nvSpPr>
          <p:spPr>
            <a:xfrm>
              <a:off x="1954475" y="4899475"/>
              <a:ext cx="612725" cy="687325"/>
            </a:xfrm>
            <a:custGeom>
              <a:rect b="b" l="l" r="r" t="t"/>
              <a:pathLst>
                <a:path extrusionOk="0" h="27493" w="24509">
                  <a:moveTo>
                    <a:pt x="2010" y="1"/>
                  </a:moveTo>
                  <a:cubicBezTo>
                    <a:pt x="777" y="1115"/>
                    <a:pt x="1" y="2706"/>
                    <a:pt x="1" y="4516"/>
                  </a:cubicBezTo>
                  <a:lnTo>
                    <a:pt x="1" y="27492"/>
                  </a:lnTo>
                  <a:lnTo>
                    <a:pt x="24509" y="27492"/>
                  </a:lnTo>
                  <a:lnTo>
                    <a:pt x="24509" y="7659"/>
                  </a:lnTo>
                  <a:cubicBezTo>
                    <a:pt x="20053" y="5690"/>
                    <a:pt x="14881" y="5571"/>
                    <a:pt x="10166" y="4138"/>
                  </a:cubicBezTo>
                  <a:cubicBezTo>
                    <a:pt x="7242" y="3243"/>
                    <a:pt x="4477"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1" name="Google Shape;3961;p34"/>
            <p:cNvSpPr/>
            <p:nvPr/>
          </p:nvSpPr>
          <p:spPr>
            <a:xfrm>
              <a:off x="1954475" y="4860200"/>
              <a:ext cx="612725" cy="726100"/>
            </a:xfrm>
            <a:custGeom>
              <a:rect b="b" l="l" r="r" t="t"/>
              <a:pathLst>
                <a:path extrusionOk="0" h="29044" w="24509">
                  <a:moveTo>
                    <a:pt x="6068" y="0"/>
                  </a:moveTo>
                  <a:cubicBezTo>
                    <a:pt x="2726" y="0"/>
                    <a:pt x="1" y="2725"/>
                    <a:pt x="1" y="6087"/>
                  </a:cubicBezTo>
                  <a:lnTo>
                    <a:pt x="1" y="6207"/>
                  </a:lnTo>
                  <a:cubicBezTo>
                    <a:pt x="1" y="2884"/>
                    <a:pt x="2726" y="179"/>
                    <a:pt x="6028" y="179"/>
                  </a:cubicBezTo>
                  <a:lnTo>
                    <a:pt x="18262" y="179"/>
                  </a:lnTo>
                  <a:cubicBezTo>
                    <a:pt x="21584" y="179"/>
                    <a:pt x="24270" y="2884"/>
                    <a:pt x="24270" y="6207"/>
                  </a:cubicBezTo>
                  <a:lnTo>
                    <a:pt x="24270" y="29043"/>
                  </a:lnTo>
                  <a:lnTo>
                    <a:pt x="24509" y="29043"/>
                  </a:lnTo>
                  <a:lnTo>
                    <a:pt x="24509" y="6087"/>
                  </a:lnTo>
                  <a:cubicBezTo>
                    <a:pt x="24509"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2" name="Google Shape;3962;p34"/>
            <p:cNvSpPr/>
            <p:nvPr/>
          </p:nvSpPr>
          <p:spPr>
            <a:xfrm>
              <a:off x="2716875" y="4827850"/>
              <a:ext cx="650025" cy="758450"/>
            </a:xfrm>
            <a:custGeom>
              <a:rect b="b" l="l" r="r" t="t"/>
              <a:pathLst>
                <a:path extrusionOk="0" h="30338" w="26001">
                  <a:moveTo>
                    <a:pt x="6466" y="1"/>
                  </a:moveTo>
                  <a:cubicBezTo>
                    <a:pt x="2885" y="1"/>
                    <a:pt x="0" y="2905"/>
                    <a:pt x="0" y="6466"/>
                  </a:cubicBezTo>
                  <a:lnTo>
                    <a:pt x="0" y="30337"/>
                  </a:lnTo>
                  <a:lnTo>
                    <a:pt x="26000" y="30337"/>
                  </a:lnTo>
                  <a:lnTo>
                    <a:pt x="26000" y="6466"/>
                  </a:lnTo>
                  <a:cubicBezTo>
                    <a:pt x="26000"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3" name="Google Shape;3963;p34"/>
            <p:cNvSpPr/>
            <p:nvPr/>
          </p:nvSpPr>
          <p:spPr>
            <a:xfrm>
              <a:off x="2716875" y="4860200"/>
              <a:ext cx="612725" cy="726100"/>
            </a:xfrm>
            <a:custGeom>
              <a:rect b="b" l="l" r="r" t="t"/>
              <a:pathLst>
                <a:path extrusionOk="0" h="29044" w="24509">
                  <a:moveTo>
                    <a:pt x="6088"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4" name="Google Shape;3964;p34"/>
            <p:cNvSpPr/>
            <p:nvPr/>
          </p:nvSpPr>
          <p:spPr>
            <a:xfrm>
              <a:off x="3232600" y="5061100"/>
              <a:ext cx="134300" cy="525200"/>
            </a:xfrm>
            <a:custGeom>
              <a:rect b="b" l="l" r="r" t="t"/>
              <a:pathLst>
                <a:path extrusionOk="0" h="21008" w="5372">
                  <a:moveTo>
                    <a:pt x="5371" y="1"/>
                  </a:moveTo>
                  <a:cubicBezTo>
                    <a:pt x="5089" y="1009"/>
                    <a:pt x="4906" y="1390"/>
                    <a:pt x="4548" y="1390"/>
                  </a:cubicBezTo>
                  <a:cubicBezTo>
                    <a:pt x="4375" y="1390"/>
                    <a:pt x="4163" y="1303"/>
                    <a:pt x="3879" y="1154"/>
                  </a:cubicBezTo>
                  <a:lnTo>
                    <a:pt x="0" y="21007"/>
                  </a:lnTo>
                  <a:lnTo>
                    <a:pt x="5371" y="21007"/>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5" name="Google Shape;3965;p34"/>
            <p:cNvSpPr/>
            <p:nvPr/>
          </p:nvSpPr>
          <p:spPr>
            <a:xfrm>
              <a:off x="2716875" y="4899475"/>
              <a:ext cx="612225" cy="687325"/>
            </a:xfrm>
            <a:custGeom>
              <a:rect b="b" l="l" r="r" t="t"/>
              <a:pathLst>
                <a:path extrusionOk="0" h="27493" w="24489">
                  <a:moveTo>
                    <a:pt x="2010" y="1"/>
                  </a:moveTo>
                  <a:cubicBezTo>
                    <a:pt x="776" y="1115"/>
                    <a:pt x="0" y="2706"/>
                    <a:pt x="0" y="4516"/>
                  </a:cubicBezTo>
                  <a:lnTo>
                    <a:pt x="0" y="27492"/>
                  </a:lnTo>
                  <a:lnTo>
                    <a:pt x="24488" y="27492"/>
                  </a:lnTo>
                  <a:lnTo>
                    <a:pt x="24488" y="7659"/>
                  </a:lnTo>
                  <a:cubicBezTo>
                    <a:pt x="20032" y="5690"/>
                    <a:pt x="14860" y="5571"/>
                    <a:pt x="10166" y="4138"/>
                  </a:cubicBezTo>
                  <a:cubicBezTo>
                    <a:pt x="7221" y="3243"/>
                    <a:pt x="4476"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6" name="Google Shape;3966;p34"/>
            <p:cNvSpPr/>
            <p:nvPr/>
          </p:nvSpPr>
          <p:spPr>
            <a:xfrm>
              <a:off x="2717375" y="4860200"/>
              <a:ext cx="612225" cy="726100"/>
            </a:xfrm>
            <a:custGeom>
              <a:rect b="b" l="l" r="r" t="t"/>
              <a:pathLst>
                <a:path extrusionOk="0" h="29044" w="24489">
                  <a:moveTo>
                    <a:pt x="6068" y="0"/>
                  </a:moveTo>
                  <a:cubicBezTo>
                    <a:pt x="2706" y="0"/>
                    <a:pt x="0" y="2725"/>
                    <a:pt x="0" y="6087"/>
                  </a:cubicBezTo>
                  <a:lnTo>
                    <a:pt x="0" y="6207"/>
                  </a:lnTo>
                  <a:cubicBezTo>
                    <a:pt x="0" y="2884"/>
                    <a:pt x="2706" y="179"/>
                    <a:pt x="6028" y="179"/>
                  </a:cubicBezTo>
                  <a:lnTo>
                    <a:pt x="18262" y="179"/>
                  </a:lnTo>
                  <a:cubicBezTo>
                    <a:pt x="21584" y="179"/>
                    <a:pt x="24269" y="2884"/>
                    <a:pt x="24269" y="6207"/>
                  </a:cubicBezTo>
                  <a:lnTo>
                    <a:pt x="24269" y="29043"/>
                  </a:lnTo>
                  <a:lnTo>
                    <a:pt x="24488" y="29043"/>
                  </a:lnTo>
                  <a:lnTo>
                    <a:pt x="24488" y="6087"/>
                  </a:lnTo>
                  <a:cubicBezTo>
                    <a:pt x="2446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7" name="Google Shape;3967;p34"/>
            <p:cNvSpPr/>
            <p:nvPr/>
          </p:nvSpPr>
          <p:spPr>
            <a:xfrm>
              <a:off x="3479750" y="4827850"/>
              <a:ext cx="650025" cy="758450"/>
            </a:xfrm>
            <a:custGeom>
              <a:rect b="b" l="l" r="r" t="t"/>
              <a:pathLst>
                <a:path extrusionOk="0" h="30338" w="26001">
                  <a:moveTo>
                    <a:pt x="6446" y="1"/>
                  </a:moveTo>
                  <a:cubicBezTo>
                    <a:pt x="2885" y="1"/>
                    <a:pt x="1" y="2905"/>
                    <a:pt x="1" y="6466"/>
                  </a:cubicBezTo>
                  <a:lnTo>
                    <a:pt x="1" y="30337"/>
                  </a:lnTo>
                  <a:lnTo>
                    <a:pt x="26001" y="30337"/>
                  </a:lnTo>
                  <a:lnTo>
                    <a:pt x="26001" y="6466"/>
                  </a:lnTo>
                  <a:cubicBezTo>
                    <a:pt x="26001"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8" name="Google Shape;3968;p34"/>
            <p:cNvSpPr/>
            <p:nvPr/>
          </p:nvSpPr>
          <p:spPr>
            <a:xfrm>
              <a:off x="3479250" y="4860200"/>
              <a:ext cx="613225" cy="726100"/>
            </a:xfrm>
            <a:custGeom>
              <a:rect b="b" l="l" r="r" t="t"/>
              <a:pathLst>
                <a:path extrusionOk="0" h="29044" w="24529">
                  <a:moveTo>
                    <a:pt x="6108" y="0"/>
                  </a:moveTo>
                  <a:cubicBezTo>
                    <a:pt x="2746" y="0"/>
                    <a:pt x="1" y="2725"/>
                    <a:pt x="1" y="6087"/>
                  </a:cubicBezTo>
                  <a:lnTo>
                    <a:pt x="1" y="29043"/>
                  </a:lnTo>
                  <a:lnTo>
                    <a:pt x="24529" y="29043"/>
                  </a:lnTo>
                  <a:lnTo>
                    <a:pt x="24529" y="6087"/>
                  </a:lnTo>
                  <a:cubicBezTo>
                    <a:pt x="24529" y="2725"/>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69" name="Google Shape;3969;p34"/>
            <p:cNvSpPr/>
            <p:nvPr/>
          </p:nvSpPr>
          <p:spPr>
            <a:xfrm>
              <a:off x="3994975" y="5061100"/>
              <a:ext cx="134300" cy="525200"/>
            </a:xfrm>
            <a:custGeom>
              <a:rect b="b" l="l" r="r" t="t"/>
              <a:pathLst>
                <a:path extrusionOk="0" h="21008" w="5372">
                  <a:moveTo>
                    <a:pt x="5372" y="1"/>
                  </a:moveTo>
                  <a:cubicBezTo>
                    <a:pt x="5089" y="1009"/>
                    <a:pt x="4907" y="1390"/>
                    <a:pt x="4548" y="1390"/>
                  </a:cubicBezTo>
                  <a:cubicBezTo>
                    <a:pt x="4376" y="1390"/>
                    <a:pt x="4163"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0" name="Google Shape;3970;p34"/>
            <p:cNvSpPr/>
            <p:nvPr/>
          </p:nvSpPr>
          <p:spPr>
            <a:xfrm>
              <a:off x="3479250" y="4899475"/>
              <a:ext cx="612725" cy="687325"/>
            </a:xfrm>
            <a:custGeom>
              <a:rect b="b" l="l" r="r" t="t"/>
              <a:pathLst>
                <a:path extrusionOk="0" h="27493" w="24509">
                  <a:moveTo>
                    <a:pt x="2030" y="1"/>
                  </a:moveTo>
                  <a:cubicBezTo>
                    <a:pt x="777" y="1115"/>
                    <a:pt x="1" y="2706"/>
                    <a:pt x="1" y="4516"/>
                  </a:cubicBezTo>
                  <a:lnTo>
                    <a:pt x="1" y="27492"/>
                  </a:lnTo>
                  <a:lnTo>
                    <a:pt x="24509" y="27492"/>
                  </a:lnTo>
                  <a:lnTo>
                    <a:pt x="24509" y="7659"/>
                  </a:lnTo>
                  <a:cubicBezTo>
                    <a:pt x="20053" y="5690"/>
                    <a:pt x="14881" y="5571"/>
                    <a:pt x="10186" y="4138"/>
                  </a:cubicBezTo>
                  <a:cubicBezTo>
                    <a:pt x="7242" y="3243"/>
                    <a:pt x="4477" y="1831"/>
                    <a:pt x="203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1" name="Google Shape;3971;p34"/>
            <p:cNvSpPr/>
            <p:nvPr/>
          </p:nvSpPr>
          <p:spPr>
            <a:xfrm>
              <a:off x="3479250" y="4860200"/>
              <a:ext cx="612725" cy="726100"/>
            </a:xfrm>
            <a:custGeom>
              <a:rect b="b" l="l" r="r" t="t"/>
              <a:pathLst>
                <a:path extrusionOk="0" h="29044" w="24509">
                  <a:moveTo>
                    <a:pt x="6068" y="0"/>
                  </a:moveTo>
                  <a:cubicBezTo>
                    <a:pt x="2726" y="0"/>
                    <a:pt x="1" y="2725"/>
                    <a:pt x="1" y="6087"/>
                  </a:cubicBezTo>
                  <a:lnTo>
                    <a:pt x="1" y="6207"/>
                  </a:lnTo>
                  <a:cubicBezTo>
                    <a:pt x="1" y="2884"/>
                    <a:pt x="2726" y="179"/>
                    <a:pt x="6028" y="179"/>
                  </a:cubicBezTo>
                  <a:lnTo>
                    <a:pt x="18262" y="179"/>
                  </a:lnTo>
                  <a:cubicBezTo>
                    <a:pt x="21584" y="179"/>
                    <a:pt x="24270" y="2884"/>
                    <a:pt x="24270" y="6207"/>
                  </a:cubicBezTo>
                  <a:lnTo>
                    <a:pt x="24270" y="29043"/>
                  </a:lnTo>
                  <a:lnTo>
                    <a:pt x="24509" y="29043"/>
                  </a:lnTo>
                  <a:lnTo>
                    <a:pt x="24509" y="6087"/>
                  </a:lnTo>
                  <a:cubicBezTo>
                    <a:pt x="24509" y="2725"/>
                    <a:pt x="21763" y="0"/>
                    <a:pt x="18402"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2" name="Google Shape;3972;p34"/>
            <p:cNvSpPr/>
            <p:nvPr/>
          </p:nvSpPr>
          <p:spPr>
            <a:xfrm>
              <a:off x="6528800" y="4827850"/>
              <a:ext cx="650025" cy="758450"/>
            </a:xfrm>
            <a:custGeom>
              <a:rect b="b" l="l" r="r" t="t"/>
              <a:pathLst>
                <a:path extrusionOk="0" h="30338" w="26001">
                  <a:moveTo>
                    <a:pt x="6466" y="1"/>
                  </a:moveTo>
                  <a:cubicBezTo>
                    <a:pt x="2905" y="1"/>
                    <a:pt x="1" y="2885"/>
                    <a:pt x="1" y="6466"/>
                  </a:cubicBezTo>
                  <a:lnTo>
                    <a:pt x="1" y="30337"/>
                  </a:lnTo>
                  <a:lnTo>
                    <a:pt x="26001" y="30337"/>
                  </a:lnTo>
                  <a:lnTo>
                    <a:pt x="26001" y="6466"/>
                  </a:lnTo>
                  <a:cubicBezTo>
                    <a:pt x="26001" y="2905"/>
                    <a:pt x="23116"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3" name="Google Shape;3973;p34"/>
            <p:cNvSpPr/>
            <p:nvPr/>
          </p:nvSpPr>
          <p:spPr>
            <a:xfrm>
              <a:off x="6566100"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4" name="Google Shape;3974;p34"/>
            <p:cNvSpPr/>
            <p:nvPr/>
          </p:nvSpPr>
          <p:spPr>
            <a:xfrm>
              <a:off x="6528800" y="5061100"/>
              <a:ext cx="134300" cy="525200"/>
            </a:xfrm>
            <a:custGeom>
              <a:rect b="b" l="l" r="r" t="t"/>
              <a:pathLst>
                <a:path extrusionOk="0" h="21008" w="5372">
                  <a:moveTo>
                    <a:pt x="1" y="1"/>
                  </a:moveTo>
                  <a:lnTo>
                    <a:pt x="1" y="21007"/>
                  </a:lnTo>
                  <a:lnTo>
                    <a:pt x="5372" y="21007"/>
                  </a:lnTo>
                  <a:lnTo>
                    <a:pt x="1493" y="1154"/>
                  </a:lnTo>
                  <a:cubicBezTo>
                    <a:pt x="1209" y="1303"/>
                    <a:pt x="996" y="1390"/>
                    <a:pt x="824" y="1390"/>
                  </a:cubicBezTo>
                  <a:cubicBezTo>
                    <a:pt x="466"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5" name="Google Shape;3975;p34"/>
            <p:cNvSpPr/>
            <p:nvPr/>
          </p:nvSpPr>
          <p:spPr>
            <a:xfrm>
              <a:off x="6566600" y="4899475"/>
              <a:ext cx="612225" cy="687325"/>
            </a:xfrm>
            <a:custGeom>
              <a:rect b="b" l="l" r="r" t="t"/>
              <a:pathLst>
                <a:path extrusionOk="0" h="27493" w="24489">
                  <a:moveTo>
                    <a:pt x="22479" y="1"/>
                  </a:moveTo>
                  <a:cubicBezTo>
                    <a:pt x="20013" y="1831"/>
                    <a:pt x="17268" y="3243"/>
                    <a:pt x="14323" y="4138"/>
                  </a:cubicBezTo>
                  <a:cubicBezTo>
                    <a:pt x="9629" y="5571"/>
                    <a:pt x="4457" y="5690"/>
                    <a:pt x="1" y="7659"/>
                  </a:cubicBezTo>
                  <a:lnTo>
                    <a:pt x="1" y="27492"/>
                  </a:lnTo>
                  <a:lnTo>
                    <a:pt x="24489" y="27492"/>
                  </a:lnTo>
                  <a:lnTo>
                    <a:pt x="24489" y="4516"/>
                  </a:lnTo>
                  <a:cubicBezTo>
                    <a:pt x="24489" y="2706"/>
                    <a:pt x="23733" y="1115"/>
                    <a:pt x="22479" y="1"/>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6" name="Google Shape;3976;p34"/>
            <p:cNvSpPr/>
            <p:nvPr/>
          </p:nvSpPr>
          <p:spPr>
            <a:xfrm>
              <a:off x="6566600" y="4860200"/>
              <a:ext cx="611725" cy="726100"/>
            </a:xfrm>
            <a:custGeom>
              <a:rect b="b" l="l" r="r" t="t"/>
              <a:pathLst>
                <a:path extrusionOk="0" h="29044" w="24469">
                  <a:moveTo>
                    <a:pt x="6068" y="0"/>
                  </a:moveTo>
                  <a:cubicBezTo>
                    <a:pt x="2706" y="0"/>
                    <a:pt x="1" y="2725"/>
                    <a:pt x="1" y="6087"/>
                  </a:cubicBezTo>
                  <a:lnTo>
                    <a:pt x="1" y="29043"/>
                  </a:lnTo>
                  <a:lnTo>
                    <a:pt x="200" y="29043"/>
                  </a:lnTo>
                  <a:lnTo>
                    <a:pt x="200" y="6207"/>
                  </a:lnTo>
                  <a:cubicBezTo>
                    <a:pt x="200" y="2884"/>
                    <a:pt x="2885" y="179"/>
                    <a:pt x="6207" y="179"/>
                  </a:cubicBezTo>
                  <a:lnTo>
                    <a:pt x="18461" y="179"/>
                  </a:lnTo>
                  <a:cubicBezTo>
                    <a:pt x="21763" y="179"/>
                    <a:pt x="24469" y="2884"/>
                    <a:pt x="24469" y="6207"/>
                  </a:cubicBezTo>
                  <a:lnTo>
                    <a:pt x="24469" y="6087"/>
                  </a:lnTo>
                  <a:cubicBezTo>
                    <a:pt x="24469" y="2725"/>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7" name="Google Shape;3977;p34"/>
            <p:cNvSpPr/>
            <p:nvPr/>
          </p:nvSpPr>
          <p:spPr>
            <a:xfrm>
              <a:off x="5766425" y="4827850"/>
              <a:ext cx="650500" cy="758450"/>
            </a:xfrm>
            <a:custGeom>
              <a:rect b="b" l="l" r="r" t="t"/>
              <a:pathLst>
                <a:path extrusionOk="0" h="30338" w="26020">
                  <a:moveTo>
                    <a:pt x="6465" y="1"/>
                  </a:moveTo>
                  <a:cubicBezTo>
                    <a:pt x="2925" y="1"/>
                    <a:pt x="0" y="2885"/>
                    <a:pt x="0" y="6466"/>
                  </a:cubicBezTo>
                  <a:lnTo>
                    <a:pt x="0" y="30337"/>
                  </a:lnTo>
                  <a:lnTo>
                    <a:pt x="26020" y="30337"/>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8" name="Google Shape;3978;p34"/>
            <p:cNvSpPr/>
            <p:nvPr/>
          </p:nvSpPr>
          <p:spPr>
            <a:xfrm>
              <a:off x="5803225" y="4860200"/>
              <a:ext cx="613225" cy="726100"/>
            </a:xfrm>
            <a:custGeom>
              <a:rect b="b" l="l" r="r" t="t"/>
              <a:pathLst>
                <a:path extrusionOk="0" h="29044" w="24529">
                  <a:moveTo>
                    <a:pt x="6088" y="0"/>
                  </a:moveTo>
                  <a:cubicBezTo>
                    <a:pt x="2726" y="0"/>
                    <a:pt x="0" y="2725"/>
                    <a:pt x="0" y="6087"/>
                  </a:cubicBezTo>
                  <a:lnTo>
                    <a:pt x="0" y="29043"/>
                  </a:lnTo>
                  <a:lnTo>
                    <a:pt x="24528" y="29043"/>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79" name="Google Shape;3979;p34"/>
            <p:cNvSpPr/>
            <p:nvPr/>
          </p:nvSpPr>
          <p:spPr>
            <a:xfrm>
              <a:off x="5766425" y="5061100"/>
              <a:ext cx="134300" cy="525200"/>
            </a:xfrm>
            <a:custGeom>
              <a:rect b="b" l="l" r="r" t="t"/>
              <a:pathLst>
                <a:path extrusionOk="0" h="21008" w="5372">
                  <a:moveTo>
                    <a:pt x="0" y="1"/>
                  </a:moveTo>
                  <a:lnTo>
                    <a:pt x="0" y="21007"/>
                  </a:lnTo>
                  <a:lnTo>
                    <a:pt x="5371" y="21007"/>
                  </a:lnTo>
                  <a:lnTo>
                    <a:pt x="1492" y="1154"/>
                  </a:lnTo>
                  <a:cubicBezTo>
                    <a:pt x="1209" y="1303"/>
                    <a:pt x="998" y="1390"/>
                    <a:pt x="828" y="1390"/>
                  </a:cubicBezTo>
                  <a:cubicBezTo>
                    <a:pt x="474" y="1390"/>
                    <a:pt x="296"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0" name="Google Shape;3980;p34"/>
            <p:cNvSpPr/>
            <p:nvPr/>
          </p:nvSpPr>
          <p:spPr>
            <a:xfrm>
              <a:off x="5803725" y="4899475"/>
              <a:ext cx="612725" cy="687325"/>
            </a:xfrm>
            <a:custGeom>
              <a:rect b="b" l="l" r="r" t="t"/>
              <a:pathLst>
                <a:path extrusionOk="0" h="27493" w="24509">
                  <a:moveTo>
                    <a:pt x="22479" y="1"/>
                  </a:moveTo>
                  <a:cubicBezTo>
                    <a:pt x="20032" y="1831"/>
                    <a:pt x="17267" y="3243"/>
                    <a:pt x="14323" y="4138"/>
                  </a:cubicBezTo>
                  <a:cubicBezTo>
                    <a:pt x="9628" y="5571"/>
                    <a:pt x="4456" y="5690"/>
                    <a:pt x="0" y="7659"/>
                  </a:cubicBezTo>
                  <a:lnTo>
                    <a:pt x="0" y="27492"/>
                  </a:lnTo>
                  <a:lnTo>
                    <a:pt x="24508" y="27492"/>
                  </a:lnTo>
                  <a:lnTo>
                    <a:pt x="24508" y="4516"/>
                  </a:lnTo>
                  <a:cubicBezTo>
                    <a:pt x="2450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1" name="Google Shape;3981;p34"/>
            <p:cNvSpPr/>
            <p:nvPr/>
          </p:nvSpPr>
          <p:spPr>
            <a:xfrm>
              <a:off x="5803725" y="4860200"/>
              <a:ext cx="612725" cy="726100"/>
            </a:xfrm>
            <a:custGeom>
              <a:rect b="b" l="l" r="r" t="t"/>
              <a:pathLst>
                <a:path extrusionOk="0" h="29044" w="24509">
                  <a:moveTo>
                    <a:pt x="6087" y="0"/>
                  </a:moveTo>
                  <a:cubicBezTo>
                    <a:pt x="2745" y="0"/>
                    <a:pt x="0" y="2725"/>
                    <a:pt x="0" y="6087"/>
                  </a:cubicBezTo>
                  <a:lnTo>
                    <a:pt x="0" y="29043"/>
                  </a:lnTo>
                  <a:lnTo>
                    <a:pt x="219" y="29043"/>
                  </a:lnTo>
                  <a:lnTo>
                    <a:pt x="219" y="6207"/>
                  </a:lnTo>
                  <a:cubicBezTo>
                    <a:pt x="219" y="2884"/>
                    <a:pt x="2905" y="179"/>
                    <a:pt x="6247" y="179"/>
                  </a:cubicBezTo>
                  <a:lnTo>
                    <a:pt x="18481" y="179"/>
                  </a:lnTo>
                  <a:cubicBezTo>
                    <a:pt x="21783" y="179"/>
                    <a:pt x="24508" y="2884"/>
                    <a:pt x="24508" y="6207"/>
                  </a:cubicBezTo>
                  <a:lnTo>
                    <a:pt x="24508" y="6087"/>
                  </a:lnTo>
                  <a:cubicBezTo>
                    <a:pt x="24508"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2" name="Google Shape;3982;p34"/>
            <p:cNvSpPr/>
            <p:nvPr/>
          </p:nvSpPr>
          <p:spPr>
            <a:xfrm>
              <a:off x="5004025" y="4827850"/>
              <a:ext cx="650025" cy="758450"/>
            </a:xfrm>
            <a:custGeom>
              <a:rect b="b" l="l" r="r" t="t"/>
              <a:pathLst>
                <a:path extrusionOk="0" h="30338" w="26001">
                  <a:moveTo>
                    <a:pt x="6466" y="1"/>
                  </a:moveTo>
                  <a:cubicBezTo>
                    <a:pt x="2905" y="1"/>
                    <a:pt x="1" y="2885"/>
                    <a:pt x="1" y="6466"/>
                  </a:cubicBezTo>
                  <a:lnTo>
                    <a:pt x="1" y="30337"/>
                  </a:lnTo>
                  <a:lnTo>
                    <a:pt x="26001" y="30337"/>
                  </a:lnTo>
                  <a:lnTo>
                    <a:pt x="26001" y="6466"/>
                  </a:lnTo>
                  <a:cubicBezTo>
                    <a:pt x="26001" y="2905"/>
                    <a:pt x="2311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3" name="Google Shape;3983;p34"/>
            <p:cNvSpPr/>
            <p:nvPr/>
          </p:nvSpPr>
          <p:spPr>
            <a:xfrm>
              <a:off x="5041325"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4" name="Google Shape;3984;p34"/>
            <p:cNvSpPr/>
            <p:nvPr/>
          </p:nvSpPr>
          <p:spPr>
            <a:xfrm>
              <a:off x="5004025" y="5061100"/>
              <a:ext cx="134300" cy="525200"/>
            </a:xfrm>
            <a:custGeom>
              <a:rect b="b" l="l" r="r" t="t"/>
              <a:pathLst>
                <a:path extrusionOk="0" h="21008" w="5372">
                  <a:moveTo>
                    <a:pt x="1" y="1"/>
                  </a:moveTo>
                  <a:lnTo>
                    <a:pt x="1" y="21007"/>
                  </a:lnTo>
                  <a:lnTo>
                    <a:pt x="5372" y="21007"/>
                  </a:lnTo>
                  <a:lnTo>
                    <a:pt x="1493" y="1154"/>
                  </a:lnTo>
                  <a:cubicBezTo>
                    <a:pt x="1209" y="1303"/>
                    <a:pt x="996" y="1390"/>
                    <a:pt x="824" y="1390"/>
                  </a:cubicBezTo>
                  <a:cubicBezTo>
                    <a:pt x="466"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5" name="Google Shape;3985;p34"/>
            <p:cNvSpPr/>
            <p:nvPr/>
          </p:nvSpPr>
          <p:spPr>
            <a:xfrm>
              <a:off x="5041825" y="4899475"/>
              <a:ext cx="612225" cy="687325"/>
            </a:xfrm>
            <a:custGeom>
              <a:rect b="b" l="l" r="r" t="t"/>
              <a:pathLst>
                <a:path extrusionOk="0" h="27493" w="24489">
                  <a:moveTo>
                    <a:pt x="22479" y="1"/>
                  </a:moveTo>
                  <a:cubicBezTo>
                    <a:pt x="20013" y="1831"/>
                    <a:pt x="17248" y="3243"/>
                    <a:pt x="14323" y="4138"/>
                  </a:cubicBezTo>
                  <a:cubicBezTo>
                    <a:pt x="9629" y="5571"/>
                    <a:pt x="4457" y="5690"/>
                    <a:pt x="1" y="7659"/>
                  </a:cubicBezTo>
                  <a:lnTo>
                    <a:pt x="1" y="27492"/>
                  </a:lnTo>
                  <a:lnTo>
                    <a:pt x="24489" y="27492"/>
                  </a:lnTo>
                  <a:lnTo>
                    <a:pt x="24489" y="4516"/>
                  </a:lnTo>
                  <a:cubicBezTo>
                    <a:pt x="24489"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6" name="Google Shape;3986;p34"/>
            <p:cNvSpPr/>
            <p:nvPr/>
          </p:nvSpPr>
          <p:spPr>
            <a:xfrm>
              <a:off x="5041325" y="4860200"/>
              <a:ext cx="612225" cy="726100"/>
            </a:xfrm>
            <a:custGeom>
              <a:rect b="b" l="l" r="r" t="t"/>
              <a:pathLst>
                <a:path extrusionOk="0" h="29044" w="24489">
                  <a:moveTo>
                    <a:pt x="6088" y="0"/>
                  </a:moveTo>
                  <a:cubicBezTo>
                    <a:pt x="2726" y="0"/>
                    <a:pt x="21" y="2725"/>
                    <a:pt x="1" y="6087"/>
                  </a:cubicBezTo>
                  <a:lnTo>
                    <a:pt x="1" y="29043"/>
                  </a:lnTo>
                  <a:lnTo>
                    <a:pt x="220" y="29043"/>
                  </a:lnTo>
                  <a:lnTo>
                    <a:pt x="220" y="6207"/>
                  </a:lnTo>
                  <a:cubicBezTo>
                    <a:pt x="220" y="2884"/>
                    <a:pt x="2905" y="179"/>
                    <a:pt x="6227" y="179"/>
                  </a:cubicBezTo>
                  <a:lnTo>
                    <a:pt x="18461" y="179"/>
                  </a:lnTo>
                  <a:cubicBezTo>
                    <a:pt x="21783" y="179"/>
                    <a:pt x="24489" y="2884"/>
                    <a:pt x="24489" y="6207"/>
                  </a:cubicBezTo>
                  <a:lnTo>
                    <a:pt x="24489" y="6087"/>
                  </a:lnTo>
                  <a:cubicBezTo>
                    <a:pt x="24489"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7" name="Google Shape;3987;p34"/>
            <p:cNvSpPr/>
            <p:nvPr/>
          </p:nvSpPr>
          <p:spPr>
            <a:xfrm>
              <a:off x="4241650" y="4827850"/>
              <a:ext cx="650500" cy="758450"/>
            </a:xfrm>
            <a:custGeom>
              <a:rect b="b" l="l" r="r" t="t"/>
              <a:pathLst>
                <a:path extrusionOk="0" h="30338" w="26020">
                  <a:moveTo>
                    <a:pt x="6465" y="1"/>
                  </a:moveTo>
                  <a:cubicBezTo>
                    <a:pt x="2905" y="1"/>
                    <a:pt x="0" y="2885"/>
                    <a:pt x="0" y="6466"/>
                  </a:cubicBezTo>
                  <a:lnTo>
                    <a:pt x="0" y="30337"/>
                  </a:lnTo>
                  <a:lnTo>
                    <a:pt x="26020" y="30337"/>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8" name="Google Shape;3988;p34"/>
            <p:cNvSpPr/>
            <p:nvPr/>
          </p:nvSpPr>
          <p:spPr>
            <a:xfrm>
              <a:off x="4278450" y="4860200"/>
              <a:ext cx="612725" cy="726100"/>
            </a:xfrm>
            <a:custGeom>
              <a:rect b="b" l="l" r="r" t="t"/>
              <a:pathLst>
                <a:path extrusionOk="0" h="29044" w="24509">
                  <a:moveTo>
                    <a:pt x="6088"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89" name="Google Shape;3989;p34"/>
            <p:cNvSpPr/>
            <p:nvPr/>
          </p:nvSpPr>
          <p:spPr>
            <a:xfrm>
              <a:off x="4241650" y="5061100"/>
              <a:ext cx="134300" cy="525200"/>
            </a:xfrm>
            <a:custGeom>
              <a:rect b="b" l="l" r="r" t="t"/>
              <a:pathLst>
                <a:path extrusionOk="0" h="21008" w="5372">
                  <a:moveTo>
                    <a:pt x="0" y="1"/>
                  </a:moveTo>
                  <a:lnTo>
                    <a:pt x="0" y="21007"/>
                  </a:lnTo>
                  <a:lnTo>
                    <a:pt x="5371" y="21007"/>
                  </a:lnTo>
                  <a:lnTo>
                    <a:pt x="1492" y="1154"/>
                  </a:lnTo>
                  <a:cubicBezTo>
                    <a:pt x="1209" y="1303"/>
                    <a:pt x="996" y="1390"/>
                    <a:pt x="824" y="1390"/>
                  </a:cubicBezTo>
                  <a:cubicBezTo>
                    <a:pt x="465" y="1390"/>
                    <a:pt x="283"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0" name="Google Shape;3990;p34"/>
            <p:cNvSpPr/>
            <p:nvPr/>
          </p:nvSpPr>
          <p:spPr>
            <a:xfrm>
              <a:off x="4278950" y="4899475"/>
              <a:ext cx="612225" cy="687325"/>
            </a:xfrm>
            <a:custGeom>
              <a:rect b="b" l="l" r="r" t="t"/>
              <a:pathLst>
                <a:path extrusionOk="0" h="27493" w="24489">
                  <a:moveTo>
                    <a:pt x="22479" y="1"/>
                  </a:moveTo>
                  <a:cubicBezTo>
                    <a:pt x="20012" y="1831"/>
                    <a:pt x="17267" y="3243"/>
                    <a:pt x="14323" y="4138"/>
                  </a:cubicBezTo>
                  <a:cubicBezTo>
                    <a:pt x="9628" y="5571"/>
                    <a:pt x="4456" y="5690"/>
                    <a:pt x="0" y="7659"/>
                  </a:cubicBezTo>
                  <a:lnTo>
                    <a:pt x="0" y="27492"/>
                  </a:lnTo>
                  <a:lnTo>
                    <a:pt x="24488" y="27492"/>
                  </a:lnTo>
                  <a:lnTo>
                    <a:pt x="24488" y="4516"/>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1" name="Google Shape;3991;p34"/>
            <p:cNvSpPr/>
            <p:nvPr/>
          </p:nvSpPr>
          <p:spPr>
            <a:xfrm>
              <a:off x="4278950" y="4860200"/>
              <a:ext cx="612225" cy="726100"/>
            </a:xfrm>
            <a:custGeom>
              <a:rect b="b" l="l" r="r" t="t"/>
              <a:pathLst>
                <a:path extrusionOk="0" h="29044" w="24489">
                  <a:moveTo>
                    <a:pt x="6087" y="0"/>
                  </a:moveTo>
                  <a:cubicBezTo>
                    <a:pt x="2746" y="0"/>
                    <a:pt x="0" y="2725"/>
                    <a:pt x="0" y="6087"/>
                  </a:cubicBezTo>
                  <a:lnTo>
                    <a:pt x="0" y="29043"/>
                  </a:lnTo>
                  <a:lnTo>
                    <a:pt x="219" y="29043"/>
                  </a:lnTo>
                  <a:lnTo>
                    <a:pt x="219" y="6207"/>
                  </a:lnTo>
                  <a:cubicBezTo>
                    <a:pt x="219" y="2884"/>
                    <a:pt x="2905" y="179"/>
                    <a:pt x="6247" y="179"/>
                  </a:cubicBezTo>
                  <a:lnTo>
                    <a:pt x="18481" y="179"/>
                  </a:lnTo>
                  <a:cubicBezTo>
                    <a:pt x="21783" y="179"/>
                    <a:pt x="24488" y="2884"/>
                    <a:pt x="24488" y="6207"/>
                  </a:cubicBez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2" name="Google Shape;3992;p34"/>
            <p:cNvSpPr/>
            <p:nvPr/>
          </p:nvSpPr>
          <p:spPr>
            <a:xfrm>
              <a:off x="810650" y="5031275"/>
              <a:ext cx="650525" cy="553025"/>
            </a:xfrm>
            <a:custGeom>
              <a:rect b="b" l="l" r="r" t="t"/>
              <a:pathLst>
                <a:path extrusionOk="0" h="22121" w="26021">
                  <a:moveTo>
                    <a:pt x="6466" y="0"/>
                  </a:moveTo>
                  <a:cubicBezTo>
                    <a:pt x="2885" y="0"/>
                    <a:pt x="1" y="2904"/>
                    <a:pt x="1" y="6465"/>
                  </a:cubicBezTo>
                  <a:lnTo>
                    <a:pt x="1" y="22121"/>
                  </a:lnTo>
                  <a:lnTo>
                    <a:pt x="26020" y="22121"/>
                  </a:lnTo>
                  <a:lnTo>
                    <a:pt x="26020" y="6465"/>
                  </a:lnTo>
                  <a:cubicBezTo>
                    <a:pt x="26020" y="2885"/>
                    <a:pt x="23116" y="0"/>
                    <a:pt x="1955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3" name="Google Shape;3993;p34"/>
            <p:cNvSpPr/>
            <p:nvPr/>
          </p:nvSpPr>
          <p:spPr>
            <a:xfrm>
              <a:off x="810650" y="5063600"/>
              <a:ext cx="613225" cy="520700"/>
            </a:xfrm>
            <a:custGeom>
              <a:rect b="b" l="l" r="r" t="t"/>
              <a:pathLst>
                <a:path extrusionOk="0" h="20828" w="24529">
                  <a:moveTo>
                    <a:pt x="6088" y="0"/>
                  </a:moveTo>
                  <a:cubicBezTo>
                    <a:pt x="2746" y="0"/>
                    <a:pt x="1" y="2725"/>
                    <a:pt x="1" y="6087"/>
                  </a:cubicBezTo>
                  <a:lnTo>
                    <a:pt x="1"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4" name="Google Shape;3994;p34"/>
            <p:cNvSpPr/>
            <p:nvPr/>
          </p:nvSpPr>
          <p:spPr>
            <a:xfrm>
              <a:off x="1325875" y="5265000"/>
              <a:ext cx="135300" cy="319300"/>
            </a:xfrm>
            <a:custGeom>
              <a:rect b="b" l="l" r="r" t="t"/>
              <a:pathLst>
                <a:path extrusionOk="0" h="12772" w="5412">
                  <a:moveTo>
                    <a:pt x="5411" y="1"/>
                  </a:moveTo>
                  <a:cubicBezTo>
                    <a:pt x="5116" y="1009"/>
                    <a:pt x="4929" y="1390"/>
                    <a:pt x="4575" y="1390"/>
                  </a:cubicBezTo>
                  <a:cubicBezTo>
                    <a:pt x="4405" y="1390"/>
                    <a:pt x="4197" y="1303"/>
                    <a:pt x="3919" y="1154"/>
                  </a:cubicBezTo>
                  <a:lnTo>
                    <a:pt x="1" y="12772"/>
                  </a:lnTo>
                  <a:lnTo>
                    <a:pt x="5411" y="12772"/>
                  </a:lnTo>
                  <a:lnTo>
                    <a:pt x="541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5" name="Google Shape;3995;p34"/>
            <p:cNvSpPr/>
            <p:nvPr/>
          </p:nvSpPr>
          <p:spPr>
            <a:xfrm>
              <a:off x="810650" y="5138200"/>
              <a:ext cx="612225" cy="481425"/>
            </a:xfrm>
            <a:custGeom>
              <a:rect b="b" l="l" r="r" t="t"/>
              <a:pathLst>
                <a:path extrusionOk="0" h="19257" w="24489">
                  <a:moveTo>
                    <a:pt x="2010" y="0"/>
                  </a:moveTo>
                  <a:cubicBezTo>
                    <a:pt x="777" y="1114"/>
                    <a:pt x="1" y="2705"/>
                    <a:pt x="1" y="4516"/>
                  </a:cubicBezTo>
                  <a:lnTo>
                    <a:pt x="1" y="19256"/>
                  </a:lnTo>
                  <a:lnTo>
                    <a:pt x="24489" y="19256"/>
                  </a:lnTo>
                  <a:lnTo>
                    <a:pt x="24489" y="7659"/>
                  </a:lnTo>
                  <a:cubicBezTo>
                    <a:pt x="20053" y="5689"/>
                    <a:pt x="14880" y="5570"/>
                    <a:pt x="10166" y="4138"/>
                  </a:cubicBezTo>
                  <a:cubicBezTo>
                    <a:pt x="7242" y="3243"/>
                    <a:pt x="4477" y="183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6" name="Google Shape;3996;p34"/>
            <p:cNvSpPr/>
            <p:nvPr/>
          </p:nvSpPr>
          <p:spPr>
            <a:xfrm>
              <a:off x="811150" y="5063600"/>
              <a:ext cx="612725" cy="520700"/>
            </a:xfrm>
            <a:custGeom>
              <a:rect b="b" l="l" r="r" t="t"/>
              <a:pathLst>
                <a:path extrusionOk="0" h="20828" w="24509">
                  <a:moveTo>
                    <a:pt x="6068" y="0"/>
                  </a:moveTo>
                  <a:cubicBezTo>
                    <a:pt x="2726" y="0"/>
                    <a:pt x="1" y="2725"/>
                    <a:pt x="1" y="6087"/>
                  </a:cubicBezTo>
                  <a:lnTo>
                    <a:pt x="1" y="6207"/>
                  </a:lnTo>
                  <a:cubicBezTo>
                    <a:pt x="1" y="2885"/>
                    <a:pt x="2726" y="159"/>
                    <a:pt x="6028" y="159"/>
                  </a:cubicBezTo>
                  <a:lnTo>
                    <a:pt x="18262" y="159"/>
                  </a:lnTo>
                  <a:cubicBezTo>
                    <a:pt x="21584" y="159"/>
                    <a:pt x="24270" y="2885"/>
                    <a:pt x="24270" y="6207"/>
                  </a:cubicBezTo>
                  <a:lnTo>
                    <a:pt x="24270" y="20828"/>
                  </a:lnTo>
                  <a:lnTo>
                    <a:pt x="24508" y="20828"/>
                  </a:lnTo>
                  <a:lnTo>
                    <a:pt x="24508" y="6087"/>
                  </a:lnTo>
                  <a:cubicBezTo>
                    <a:pt x="24469" y="2725"/>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7" name="Google Shape;3997;p34"/>
            <p:cNvSpPr/>
            <p:nvPr/>
          </p:nvSpPr>
          <p:spPr>
            <a:xfrm>
              <a:off x="1573050" y="5031275"/>
              <a:ext cx="650000" cy="553025"/>
            </a:xfrm>
            <a:custGeom>
              <a:rect b="b" l="l" r="r" t="t"/>
              <a:pathLst>
                <a:path extrusionOk="0" h="22121" w="26000">
                  <a:moveTo>
                    <a:pt x="6465" y="0"/>
                  </a:moveTo>
                  <a:cubicBezTo>
                    <a:pt x="2885" y="0"/>
                    <a:pt x="0" y="2904"/>
                    <a:pt x="0" y="6465"/>
                  </a:cubicBezTo>
                  <a:lnTo>
                    <a:pt x="0" y="22121"/>
                  </a:lnTo>
                  <a:lnTo>
                    <a:pt x="26000" y="2212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8" name="Google Shape;3998;p34"/>
            <p:cNvSpPr/>
            <p:nvPr/>
          </p:nvSpPr>
          <p:spPr>
            <a:xfrm>
              <a:off x="1573550" y="5063600"/>
              <a:ext cx="613200" cy="520700"/>
            </a:xfrm>
            <a:custGeom>
              <a:rect b="b" l="l" r="r" t="t"/>
              <a:pathLst>
                <a:path extrusionOk="0" h="20828" w="24528">
                  <a:moveTo>
                    <a:pt x="6087" y="0"/>
                  </a:moveTo>
                  <a:cubicBezTo>
                    <a:pt x="2725" y="0"/>
                    <a:pt x="0" y="2725"/>
                    <a:pt x="0" y="6087"/>
                  </a:cubicBezTo>
                  <a:lnTo>
                    <a:pt x="0"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99" name="Google Shape;3999;p34"/>
            <p:cNvSpPr/>
            <p:nvPr/>
          </p:nvSpPr>
          <p:spPr>
            <a:xfrm>
              <a:off x="2088750" y="5265000"/>
              <a:ext cx="134300" cy="319300"/>
            </a:xfrm>
            <a:custGeom>
              <a:rect b="b" l="l" r="r" t="t"/>
              <a:pathLst>
                <a:path extrusionOk="0" h="12772" w="5372">
                  <a:moveTo>
                    <a:pt x="5372" y="1"/>
                  </a:moveTo>
                  <a:cubicBezTo>
                    <a:pt x="5090" y="1009"/>
                    <a:pt x="4907" y="1390"/>
                    <a:pt x="4548" y="1390"/>
                  </a:cubicBezTo>
                  <a:cubicBezTo>
                    <a:pt x="4376" y="1390"/>
                    <a:pt x="4164" y="1303"/>
                    <a:pt x="3880" y="1154"/>
                  </a:cubicBezTo>
                  <a:lnTo>
                    <a:pt x="1" y="12772"/>
                  </a:lnTo>
                  <a:lnTo>
                    <a:pt x="5372" y="1277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0" name="Google Shape;4000;p34"/>
            <p:cNvSpPr/>
            <p:nvPr/>
          </p:nvSpPr>
          <p:spPr>
            <a:xfrm>
              <a:off x="1573550" y="5102375"/>
              <a:ext cx="612200" cy="481925"/>
            </a:xfrm>
            <a:custGeom>
              <a:rect b="b" l="l" r="r" t="t"/>
              <a:pathLst>
                <a:path extrusionOk="0" h="19277" w="24488">
                  <a:moveTo>
                    <a:pt x="2009" y="1"/>
                  </a:moveTo>
                  <a:cubicBezTo>
                    <a:pt x="776" y="1115"/>
                    <a:pt x="0" y="2706"/>
                    <a:pt x="0" y="4536"/>
                  </a:cubicBezTo>
                  <a:lnTo>
                    <a:pt x="0" y="19277"/>
                  </a:lnTo>
                  <a:lnTo>
                    <a:pt x="24488" y="19277"/>
                  </a:lnTo>
                  <a:lnTo>
                    <a:pt x="24488" y="7659"/>
                  </a:lnTo>
                  <a:cubicBezTo>
                    <a:pt x="20032" y="5710"/>
                    <a:pt x="14860" y="5571"/>
                    <a:pt x="10165" y="4158"/>
                  </a:cubicBezTo>
                  <a:cubicBezTo>
                    <a:pt x="7241" y="3263"/>
                    <a:pt x="4476" y="185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1" name="Google Shape;4001;p34"/>
            <p:cNvSpPr/>
            <p:nvPr/>
          </p:nvSpPr>
          <p:spPr>
            <a:xfrm>
              <a:off x="1573550" y="5063600"/>
              <a:ext cx="612200" cy="520700"/>
            </a:xfrm>
            <a:custGeom>
              <a:rect b="b" l="l" r="r" t="t"/>
              <a:pathLst>
                <a:path extrusionOk="0" h="20828" w="24488">
                  <a:moveTo>
                    <a:pt x="6067" y="0"/>
                  </a:moveTo>
                  <a:cubicBezTo>
                    <a:pt x="2706" y="0"/>
                    <a:pt x="0" y="2725"/>
                    <a:pt x="0" y="6087"/>
                  </a:cubicBezTo>
                  <a:lnTo>
                    <a:pt x="0" y="6207"/>
                  </a:lnTo>
                  <a:cubicBezTo>
                    <a:pt x="0" y="2885"/>
                    <a:pt x="2706" y="159"/>
                    <a:pt x="6008" y="159"/>
                  </a:cubicBezTo>
                  <a:lnTo>
                    <a:pt x="18262" y="159"/>
                  </a:lnTo>
                  <a:cubicBezTo>
                    <a:pt x="21584" y="159"/>
                    <a:pt x="24269" y="2885"/>
                    <a:pt x="24269" y="6207"/>
                  </a:cubicBezTo>
                  <a:lnTo>
                    <a:pt x="24269" y="20828"/>
                  </a:lnTo>
                  <a:lnTo>
                    <a:pt x="24488" y="20828"/>
                  </a:lnTo>
                  <a:lnTo>
                    <a:pt x="24488" y="6087"/>
                  </a:lnTo>
                  <a:cubicBezTo>
                    <a:pt x="2448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2" name="Google Shape;4002;p34"/>
            <p:cNvSpPr/>
            <p:nvPr/>
          </p:nvSpPr>
          <p:spPr>
            <a:xfrm>
              <a:off x="2335925" y="5031275"/>
              <a:ext cx="650025" cy="553025"/>
            </a:xfrm>
            <a:custGeom>
              <a:rect b="b" l="l" r="r" t="t"/>
              <a:pathLst>
                <a:path extrusionOk="0" h="22121" w="26001">
                  <a:moveTo>
                    <a:pt x="6466" y="0"/>
                  </a:moveTo>
                  <a:cubicBezTo>
                    <a:pt x="2885" y="0"/>
                    <a:pt x="1" y="2904"/>
                    <a:pt x="1" y="6465"/>
                  </a:cubicBezTo>
                  <a:lnTo>
                    <a:pt x="1" y="22121"/>
                  </a:lnTo>
                  <a:lnTo>
                    <a:pt x="26000" y="2212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3" name="Google Shape;4003;p34"/>
            <p:cNvSpPr/>
            <p:nvPr/>
          </p:nvSpPr>
          <p:spPr>
            <a:xfrm>
              <a:off x="2335925" y="5063600"/>
              <a:ext cx="612725" cy="520700"/>
            </a:xfrm>
            <a:custGeom>
              <a:rect b="b" l="l" r="r" t="t"/>
              <a:pathLst>
                <a:path extrusionOk="0" h="20828" w="24509">
                  <a:moveTo>
                    <a:pt x="6088" y="0"/>
                  </a:moveTo>
                  <a:cubicBezTo>
                    <a:pt x="2726" y="0"/>
                    <a:pt x="1" y="2725"/>
                    <a:pt x="1" y="6087"/>
                  </a:cubicBezTo>
                  <a:lnTo>
                    <a:pt x="1" y="20828"/>
                  </a:lnTo>
                  <a:lnTo>
                    <a:pt x="24508" y="20828"/>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4" name="Google Shape;4004;p34"/>
            <p:cNvSpPr/>
            <p:nvPr/>
          </p:nvSpPr>
          <p:spPr>
            <a:xfrm>
              <a:off x="2851150" y="5265000"/>
              <a:ext cx="134800" cy="319300"/>
            </a:xfrm>
            <a:custGeom>
              <a:rect b="b" l="l" r="r" t="t"/>
              <a:pathLst>
                <a:path extrusionOk="0" h="12772" w="5392">
                  <a:moveTo>
                    <a:pt x="5391" y="1"/>
                  </a:moveTo>
                  <a:cubicBezTo>
                    <a:pt x="5109" y="1009"/>
                    <a:pt x="4927" y="1390"/>
                    <a:pt x="4568" y="1390"/>
                  </a:cubicBezTo>
                  <a:cubicBezTo>
                    <a:pt x="4396" y="1390"/>
                    <a:pt x="4183" y="1303"/>
                    <a:pt x="3899" y="1154"/>
                  </a:cubicBezTo>
                  <a:lnTo>
                    <a:pt x="0" y="12772"/>
                  </a:lnTo>
                  <a:lnTo>
                    <a:pt x="5391" y="12772"/>
                  </a:lnTo>
                  <a:lnTo>
                    <a:pt x="539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5" name="Google Shape;4005;p34"/>
            <p:cNvSpPr/>
            <p:nvPr/>
          </p:nvSpPr>
          <p:spPr>
            <a:xfrm>
              <a:off x="2335925" y="5102375"/>
              <a:ext cx="612225" cy="481925"/>
            </a:xfrm>
            <a:custGeom>
              <a:rect b="b" l="l" r="r" t="t"/>
              <a:pathLst>
                <a:path extrusionOk="0" h="19277" w="24489">
                  <a:moveTo>
                    <a:pt x="2010" y="1"/>
                  </a:moveTo>
                  <a:cubicBezTo>
                    <a:pt x="757" y="1115"/>
                    <a:pt x="1" y="2706"/>
                    <a:pt x="1" y="4536"/>
                  </a:cubicBezTo>
                  <a:lnTo>
                    <a:pt x="1" y="19277"/>
                  </a:lnTo>
                  <a:lnTo>
                    <a:pt x="24488" y="19277"/>
                  </a:lnTo>
                  <a:lnTo>
                    <a:pt x="24488" y="7659"/>
                  </a:lnTo>
                  <a:cubicBezTo>
                    <a:pt x="20033" y="5710"/>
                    <a:pt x="14860" y="5571"/>
                    <a:pt x="10166" y="4158"/>
                  </a:cubicBezTo>
                  <a:cubicBezTo>
                    <a:pt x="7222" y="3263"/>
                    <a:pt x="4476" y="185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6" name="Google Shape;4006;p34"/>
            <p:cNvSpPr/>
            <p:nvPr/>
          </p:nvSpPr>
          <p:spPr>
            <a:xfrm>
              <a:off x="2335925" y="5063600"/>
              <a:ext cx="612225" cy="520700"/>
            </a:xfrm>
            <a:custGeom>
              <a:rect b="b" l="l" r="r" t="t"/>
              <a:pathLst>
                <a:path extrusionOk="0" h="20828" w="24489">
                  <a:moveTo>
                    <a:pt x="6068" y="0"/>
                  </a:moveTo>
                  <a:cubicBezTo>
                    <a:pt x="2706" y="0"/>
                    <a:pt x="1" y="2725"/>
                    <a:pt x="1" y="6087"/>
                  </a:cubicBezTo>
                  <a:lnTo>
                    <a:pt x="1" y="6207"/>
                  </a:lnTo>
                  <a:cubicBezTo>
                    <a:pt x="1" y="2885"/>
                    <a:pt x="2706" y="159"/>
                    <a:pt x="6008" y="159"/>
                  </a:cubicBezTo>
                  <a:lnTo>
                    <a:pt x="18242" y="159"/>
                  </a:lnTo>
                  <a:cubicBezTo>
                    <a:pt x="21584" y="159"/>
                    <a:pt x="24270" y="2885"/>
                    <a:pt x="24270" y="6207"/>
                  </a:cubicBezTo>
                  <a:lnTo>
                    <a:pt x="24270" y="20828"/>
                  </a:lnTo>
                  <a:lnTo>
                    <a:pt x="24488" y="20828"/>
                  </a:ln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7" name="Google Shape;4007;p34"/>
            <p:cNvSpPr/>
            <p:nvPr/>
          </p:nvSpPr>
          <p:spPr>
            <a:xfrm>
              <a:off x="3097825" y="5031275"/>
              <a:ext cx="650500" cy="553025"/>
            </a:xfrm>
            <a:custGeom>
              <a:rect b="b" l="l" r="r" t="t"/>
              <a:pathLst>
                <a:path extrusionOk="0" h="22121" w="26020">
                  <a:moveTo>
                    <a:pt x="6465" y="0"/>
                  </a:moveTo>
                  <a:cubicBezTo>
                    <a:pt x="2885" y="0"/>
                    <a:pt x="0" y="2904"/>
                    <a:pt x="0" y="6465"/>
                  </a:cubicBezTo>
                  <a:lnTo>
                    <a:pt x="0" y="22121"/>
                  </a:lnTo>
                  <a:lnTo>
                    <a:pt x="26020" y="22121"/>
                  </a:lnTo>
                  <a:lnTo>
                    <a:pt x="26020" y="6465"/>
                  </a:lnTo>
                  <a:cubicBezTo>
                    <a:pt x="26020" y="2885"/>
                    <a:pt x="2309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8" name="Google Shape;4008;p34"/>
            <p:cNvSpPr/>
            <p:nvPr/>
          </p:nvSpPr>
          <p:spPr>
            <a:xfrm>
              <a:off x="3097825" y="5063600"/>
              <a:ext cx="613200" cy="520700"/>
            </a:xfrm>
            <a:custGeom>
              <a:rect b="b" l="l" r="r" t="t"/>
              <a:pathLst>
                <a:path extrusionOk="0" h="20828" w="24528">
                  <a:moveTo>
                    <a:pt x="6087" y="0"/>
                  </a:moveTo>
                  <a:cubicBezTo>
                    <a:pt x="2745" y="0"/>
                    <a:pt x="0" y="2725"/>
                    <a:pt x="0" y="6087"/>
                  </a:cubicBezTo>
                  <a:lnTo>
                    <a:pt x="0"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09" name="Google Shape;4009;p34"/>
            <p:cNvSpPr/>
            <p:nvPr/>
          </p:nvSpPr>
          <p:spPr>
            <a:xfrm>
              <a:off x="3614025" y="5265000"/>
              <a:ext cx="134300" cy="319300"/>
            </a:xfrm>
            <a:custGeom>
              <a:rect b="b" l="l" r="r" t="t"/>
              <a:pathLst>
                <a:path extrusionOk="0" h="12772" w="5372">
                  <a:moveTo>
                    <a:pt x="5372" y="1"/>
                  </a:moveTo>
                  <a:cubicBezTo>
                    <a:pt x="5076" y="1009"/>
                    <a:pt x="4889" y="1390"/>
                    <a:pt x="4535" y="1390"/>
                  </a:cubicBezTo>
                  <a:cubicBezTo>
                    <a:pt x="4365" y="1390"/>
                    <a:pt x="4157" y="1303"/>
                    <a:pt x="3880" y="1154"/>
                  </a:cubicBezTo>
                  <a:lnTo>
                    <a:pt x="1" y="12772"/>
                  </a:lnTo>
                  <a:lnTo>
                    <a:pt x="5372" y="1277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0" name="Google Shape;4010;p34"/>
            <p:cNvSpPr/>
            <p:nvPr/>
          </p:nvSpPr>
          <p:spPr>
            <a:xfrm>
              <a:off x="3098325" y="5102375"/>
              <a:ext cx="612700" cy="481925"/>
            </a:xfrm>
            <a:custGeom>
              <a:rect b="b" l="l" r="r" t="t"/>
              <a:pathLst>
                <a:path extrusionOk="0" h="19277" w="24508">
                  <a:moveTo>
                    <a:pt x="2029" y="1"/>
                  </a:moveTo>
                  <a:cubicBezTo>
                    <a:pt x="776" y="1115"/>
                    <a:pt x="0" y="2706"/>
                    <a:pt x="0" y="4536"/>
                  </a:cubicBezTo>
                  <a:lnTo>
                    <a:pt x="0" y="19277"/>
                  </a:lnTo>
                  <a:lnTo>
                    <a:pt x="24508" y="19277"/>
                  </a:lnTo>
                  <a:lnTo>
                    <a:pt x="24508" y="7659"/>
                  </a:lnTo>
                  <a:cubicBezTo>
                    <a:pt x="20052" y="5710"/>
                    <a:pt x="14880" y="5571"/>
                    <a:pt x="10185" y="4158"/>
                  </a:cubicBezTo>
                  <a:cubicBezTo>
                    <a:pt x="7241" y="3263"/>
                    <a:pt x="4476" y="1851"/>
                    <a:pt x="202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1" name="Google Shape;4011;p34"/>
            <p:cNvSpPr/>
            <p:nvPr/>
          </p:nvSpPr>
          <p:spPr>
            <a:xfrm>
              <a:off x="3098325" y="5063600"/>
              <a:ext cx="612700" cy="520700"/>
            </a:xfrm>
            <a:custGeom>
              <a:rect b="b" l="l" r="r" t="t"/>
              <a:pathLst>
                <a:path extrusionOk="0" h="20828" w="24508">
                  <a:moveTo>
                    <a:pt x="6067" y="0"/>
                  </a:moveTo>
                  <a:cubicBezTo>
                    <a:pt x="2725" y="0"/>
                    <a:pt x="0" y="2725"/>
                    <a:pt x="0" y="6087"/>
                  </a:cubicBezTo>
                  <a:lnTo>
                    <a:pt x="0" y="6207"/>
                  </a:lnTo>
                  <a:cubicBezTo>
                    <a:pt x="0" y="2885"/>
                    <a:pt x="2725" y="159"/>
                    <a:pt x="6028" y="159"/>
                  </a:cubicBezTo>
                  <a:lnTo>
                    <a:pt x="18262" y="159"/>
                  </a:lnTo>
                  <a:cubicBezTo>
                    <a:pt x="21584" y="159"/>
                    <a:pt x="24269" y="2885"/>
                    <a:pt x="24269" y="6207"/>
                  </a:cubicBezTo>
                  <a:lnTo>
                    <a:pt x="24269" y="20828"/>
                  </a:lnTo>
                  <a:lnTo>
                    <a:pt x="24488" y="20828"/>
                  </a:lnTo>
                  <a:lnTo>
                    <a:pt x="24488" y="6087"/>
                  </a:lnTo>
                  <a:cubicBezTo>
                    <a:pt x="2450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2" name="Google Shape;4012;p34"/>
            <p:cNvSpPr/>
            <p:nvPr/>
          </p:nvSpPr>
          <p:spPr>
            <a:xfrm>
              <a:off x="6147875" y="5031275"/>
              <a:ext cx="650000" cy="553025"/>
            </a:xfrm>
            <a:custGeom>
              <a:rect b="b" l="l" r="r" t="t"/>
              <a:pathLst>
                <a:path extrusionOk="0" h="22121" w="26000">
                  <a:moveTo>
                    <a:pt x="6465" y="0"/>
                  </a:moveTo>
                  <a:cubicBezTo>
                    <a:pt x="2904" y="0"/>
                    <a:pt x="0" y="2885"/>
                    <a:pt x="0" y="6465"/>
                  </a:cubicBezTo>
                  <a:lnTo>
                    <a:pt x="0" y="22121"/>
                  </a:lnTo>
                  <a:lnTo>
                    <a:pt x="26000" y="22121"/>
                  </a:lnTo>
                  <a:lnTo>
                    <a:pt x="26000" y="6465"/>
                  </a:lnTo>
                  <a:cubicBezTo>
                    <a:pt x="26000" y="2904"/>
                    <a:pt x="23115" y="0"/>
                    <a:pt x="1953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3" name="Google Shape;4013;p34"/>
            <p:cNvSpPr/>
            <p:nvPr/>
          </p:nvSpPr>
          <p:spPr>
            <a:xfrm>
              <a:off x="6184175" y="5063600"/>
              <a:ext cx="613200" cy="520700"/>
            </a:xfrm>
            <a:custGeom>
              <a:rect b="b" l="l" r="r" t="t"/>
              <a:pathLst>
                <a:path extrusionOk="0" h="20828" w="24528">
                  <a:moveTo>
                    <a:pt x="6107" y="0"/>
                  </a:moveTo>
                  <a:cubicBezTo>
                    <a:pt x="2745" y="0"/>
                    <a:pt x="0" y="2725"/>
                    <a:pt x="0" y="6087"/>
                  </a:cubicBezTo>
                  <a:lnTo>
                    <a:pt x="0" y="20828"/>
                  </a:lnTo>
                  <a:lnTo>
                    <a:pt x="24528" y="20828"/>
                  </a:lnTo>
                  <a:lnTo>
                    <a:pt x="24528" y="6087"/>
                  </a:lnTo>
                  <a:cubicBezTo>
                    <a:pt x="24528"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4" name="Google Shape;4014;p34"/>
            <p:cNvSpPr/>
            <p:nvPr/>
          </p:nvSpPr>
          <p:spPr>
            <a:xfrm>
              <a:off x="6147875" y="5265000"/>
              <a:ext cx="134300" cy="319300"/>
            </a:xfrm>
            <a:custGeom>
              <a:rect b="b" l="l" r="r" t="t"/>
              <a:pathLst>
                <a:path extrusionOk="0" h="12772" w="5372">
                  <a:moveTo>
                    <a:pt x="0" y="1"/>
                  </a:moveTo>
                  <a:lnTo>
                    <a:pt x="0" y="12772"/>
                  </a:lnTo>
                  <a:lnTo>
                    <a:pt x="5371" y="12772"/>
                  </a:lnTo>
                  <a:lnTo>
                    <a:pt x="1492" y="1154"/>
                  </a:lnTo>
                  <a:cubicBezTo>
                    <a:pt x="1208" y="1303"/>
                    <a:pt x="996" y="1390"/>
                    <a:pt x="824" y="1390"/>
                  </a:cubicBezTo>
                  <a:cubicBezTo>
                    <a:pt x="465" y="1390"/>
                    <a:pt x="282"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5" name="Google Shape;4015;p34"/>
            <p:cNvSpPr/>
            <p:nvPr/>
          </p:nvSpPr>
          <p:spPr>
            <a:xfrm>
              <a:off x="6185150" y="5138200"/>
              <a:ext cx="612225" cy="481425"/>
            </a:xfrm>
            <a:custGeom>
              <a:rect b="b" l="l" r="r" t="t"/>
              <a:pathLst>
                <a:path extrusionOk="0" h="19257" w="24489">
                  <a:moveTo>
                    <a:pt x="22480" y="0"/>
                  </a:moveTo>
                  <a:cubicBezTo>
                    <a:pt x="20013" y="1830"/>
                    <a:pt x="17248" y="3243"/>
                    <a:pt x="14324" y="4138"/>
                  </a:cubicBezTo>
                  <a:cubicBezTo>
                    <a:pt x="9609" y="5570"/>
                    <a:pt x="4437" y="5689"/>
                    <a:pt x="1" y="7659"/>
                  </a:cubicBezTo>
                  <a:lnTo>
                    <a:pt x="1" y="19256"/>
                  </a:lnTo>
                  <a:lnTo>
                    <a:pt x="24489" y="19256"/>
                  </a:lnTo>
                  <a:lnTo>
                    <a:pt x="24489" y="4516"/>
                  </a:lnTo>
                  <a:cubicBezTo>
                    <a:pt x="24489" y="2705"/>
                    <a:pt x="23713" y="1114"/>
                    <a:pt x="2248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6" name="Google Shape;4016;p34"/>
            <p:cNvSpPr/>
            <p:nvPr/>
          </p:nvSpPr>
          <p:spPr>
            <a:xfrm>
              <a:off x="6184675" y="5063600"/>
              <a:ext cx="612700" cy="520700"/>
            </a:xfrm>
            <a:custGeom>
              <a:rect b="b" l="l" r="r" t="t"/>
              <a:pathLst>
                <a:path extrusionOk="0" h="20828" w="24508">
                  <a:moveTo>
                    <a:pt x="6107" y="0"/>
                  </a:moveTo>
                  <a:cubicBezTo>
                    <a:pt x="2745" y="0"/>
                    <a:pt x="20" y="2725"/>
                    <a:pt x="0" y="6087"/>
                  </a:cubicBezTo>
                  <a:lnTo>
                    <a:pt x="0" y="20828"/>
                  </a:lnTo>
                  <a:lnTo>
                    <a:pt x="239" y="20828"/>
                  </a:lnTo>
                  <a:lnTo>
                    <a:pt x="239" y="6207"/>
                  </a:lnTo>
                  <a:cubicBezTo>
                    <a:pt x="239" y="2885"/>
                    <a:pt x="2924" y="159"/>
                    <a:pt x="6246" y="159"/>
                  </a:cubicBezTo>
                  <a:lnTo>
                    <a:pt x="18480" y="159"/>
                  </a:lnTo>
                  <a:cubicBezTo>
                    <a:pt x="21802" y="159"/>
                    <a:pt x="24508" y="2885"/>
                    <a:pt x="24508" y="6207"/>
                  </a:cubicBezTo>
                  <a:lnTo>
                    <a:pt x="24508" y="6087"/>
                  </a:lnTo>
                  <a:cubicBezTo>
                    <a:pt x="24508" y="2725"/>
                    <a:pt x="21802" y="0"/>
                    <a:pt x="1844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7" name="Google Shape;4017;p34"/>
            <p:cNvSpPr/>
            <p:nvPr/>
          </p:nvSpPr>
          <p:spPr>
            <a:xfrm>
              <a:off x="5385475" y="5031275"/>
              <a:ext cx="650525" cy="553025"/>
            </a:xfrm>
            <a:custGeom>
              <a:rect b="b" l="l" r="r" t="t"/>
              <a:pathLst>
                <a:path extrusionOk="0" h="22121" w="26021">
                  <a:moveTo>
                    <a:pt x="6466" y="0"/>
                  </a:moveTo>
                  <a:cubicBezTo>
                    <a:pt x="2905" y="0"/>
                    <a:pt x="1" y="2885"/>
                    <a:pt x="1" y="6465"/>
                  </a:cubicBezTo>
                  <a:lnTo>
                    <a:pt x="1" y="22121"/>
                  </a:lnTo>
                  <a:lnTo>
                    <a:pt x="26020" y="22121"/>
                  </a:lnTo>
                  <a:lnTo>
                    <a:pt x="26020" y="6465"/>
                  </a:lnTo>
                  <a:cubicBezTo>
                    <a:pt x="26020" y="2904"/>
                    <a:pt x="2313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8" name="Google Shape;4018;p34"/>
            <p:cNvSpPr/>
            <p:nvPr/>
          </p:nvSpPr>
          <p:spPr>
            <a:xfrm>
              <a:off x="5422275" y="5063600"/>
              <a:ext cx="612725" cy="520700"/>
            </a:xfrm>
            <a:custGeom>
              <a:rect b="b" l="l" r="r" t="t"/>
              <a:pathLst>
                <a:path extrusionOk="0" h="20828" w="24509">
                  <a:moveTo>
                    <a:pt x="6088" y="0"/>
                  </a:moveTo>
                  <a:cubicBezTo>
                    <a:pt x="2726" y="0"/>
                    <a:pt x="1" y="2725"/>
                    <a:pt x="1" y="6087"/>
                  </a:cubicBezTo>
                  <a:lnTo>
                    <a:pt x="1" y="20828"/>
                  </a:lnTo>
                  <a:lnTo>
                    <a:pt x="24508" y="20828"/>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19" name="Google Shape;4019;p34"/>
            <p:cNvSpPr/>
            <p:nvPr/>
          </p:nvSpPr>
          <p:spPr>
            <a:xfrm>
              <a:off x="5385475" y="5265000"/>
              <a:ext cx="134300" cy="319300"/>
            </a:xfrm>
            <a:custGeom>
              <a:rect b="b" l="l" r="r" t="t"/>
              <a:pathLst>
                <a:path extrusionOk="0" h="12772" w="5372">
                  <a:moveTo>
                    <a:pt x="1" y="1"/>
                  </a:moveTo>
                  <a:lnTo>
                    <a:pt x="1" y="12772"/>
                  </a:lnTo>
                  <a:lnTo>
                    <a:pt x="5372" y="12772"/>
                  </a:lnTo>
                  <a:lnTo>
                    <a:pt x="1492" y="1154"/>
                  </a:lnTo>
                  <a:cubicBezTo>
                    <a:pt x="1209" y="1303"/>
                    <a:pt x="996" y="1390"/>
                    <a:pt x="824" y="1390"/>
                  </a:cubicBezTo>
                  <a:cubicBezTo>
                    <a:pt x="465"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0" name="Google Shape;4020;p34"/>
            <p:cNvSpPr/>
            <p:nvPr/>
          </p:nvSpPr>
          <p:spPr>
            <a:xfrm>
              <a:off x="5422775" y="5102375"/>
              <a:ext cx="612225" cy="481925"/>
            </a:xfrm>
            <a:custGeom>
              <a:rect b="b" l="l" r="r" t="t"/>
              <a:pathLst>
                <a:path extrusionOk="0" h="19277" w="24489">
                  <a:moveTo>
                    <a:pt x="22479" y="1"/>
                  </a:moveTo>
                  <a:cubicBezTo>
                    <a:pt x="20013" y="1851"/>
                    <a:pt x="17267" y="3263"/>
                    <a:pt x="14323" y="4158"/>
                  </a:cubicBezTo>
                  <a:cubicBezTo>
                    <a:pt x="9629" y="5571"/>
                    <a:pt x="4456" y="5710"/>
                    <a:pt x="0" y="7659"/>
                  </a:cubicBezTo>
                  <a:lnTo>
                    <a:pt x="0" y="19277"/>
                  </a:lnTo>
                  <a:lnTo>
                    <a:pt x="24488" y="19277"/>
                  </a:lnTo>
                  <a:lnTo>
                    <a:pt x="24488" y="4536"/>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1" name="Google Shape;4021;p34"/>
            <p:cNvSpPr/>
            <p:nvPr/>
          </p:nvSpPr>
          <p:spPr>
            <a:xfrm>
              <a:off x="5422775" y="5063600"/>
              <a:ext cx="611725" cy="520700"/>
            </a:xfrm>
            <a:custGeom>
              <a:rect b="b" l="l" r="r" t="t"/>
              <a:pathLst>
                <a:path extrusionOk="0" h="20828" w="24469">
                  <a:moveTo>
                    <a:pt x="6068" y="0"/>
                  </a:moveTo>
                  <a:cubicBezTo>
                    <a:pt x="2706" y="0"/>
                    <a:pt x="0" y="2725"/>
                    <a:pt x="0" y="6087"/>
                  </a:cubicBezTo>
                  <a:lnTo>
                    <a:pt x="0" y="20828"/>
                  </a:lnTo>
                  <a:lnTo>
                    <a:pt x="199" y="20828"/>
                  </a:lnTo>
                  <a:lnTo>
                    <a:pt x="199" y="6207"/>
                  </a:lnTo>
                  <a:cubicBezTo>
                    <a:pt x="199" y="2885"/>
                    <a:pt x="2885" y="159"/>
                    <a:pt x="6207" y="159"/>
                  </a:cubicBezTo>
                  <a:lnTo>
                    <a:pt x="18441" y="159"/>
                  </a:lnTo>
                  <a:cubicBezTo>
                    <a:pt x="21763" y="159"/>
                    <a:pt x="24468" y="2885"/>
                    <a:pt x="24468" y="6207"/>
                  </a:cubicBezTo>
                  <a:lnTo>
                    <a:pt x="24468" y="6087"/>
                  </a:lnTo>
                  <a:cubicBezTo>
                    <a:pt x="2446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2" name="Google Shape;4022;p34"/>
            <p:cNvSpPr/>
            <p:nvPr/>
          </p:nvSpPr>
          <p:spPr>
            <a:xfrm>
              <a:off x="4622600" y="5031275"/>
              <a:ext cx="650500" cy="553025"/>
            </a:xfrm>
            <a:custGeom>
              <a:rect b="b" l="l" r="r" t="t"/>
              <a:pathLst>
                <a:path extrusionOk="0" h="22121" w="26020">
                  <a:moveTo>
                    <a:pt x="6465" y="0"/>
                  </a:moveTo>
                  <a:cubicBezTo>
                    <a:pt x="2904" y="0"/>
                    <a:pt x="0" y="2885"/>
                    <a:pt x="0" y="6465"/>
                  </a:cubicBezTo>
                  <a:lnTo>
                    <a:pt x="0" y="22121"/>
                  </a:lnTo>
                  <a:lnTo>
                    <a:pt x="26020" y="22121"/>
                  </a:lnTo>
                  <a:lnTo>
                    <a:pt x="26020" y="6465"/>
                  </a:lnTo>
                  <a:cubicBezTo>
                    <a:pt x="26020" y="2904"/>
                    <a:pt x="23135"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3" name="Google Shape;4023;p34"/>
            <p:cNvSpPr/>
            <p:nvPr/>
          </p:nvSpPr>
          <p:spPr>
            <a:xfrm>
              <a:off x="4659900" y="5063600"/>
              <a:ext cx="613200" cy="520700"/>
            </a:xfrm>
            <a:custGeom>
              <a:rect b="b" l="l" r="r" t="t"/>
              <a:pathLst>
                <a:path extrusionOk="0" h="20828" w="24528">
                  <a:moveTo>
                    <a:pt x="6087" y="0"/>
                  </a:moveTo>
                  <a:cubicBezTo>
                    <a:pt x="2745" y="0"/>
                    <a:pt x="0" y="2725"/>
                    <a:pt x="0" y="6087"/>
                  </a:cubicBezTo>
                  <a:lnTo>
                    <a:pt x="0" y="20828"/>
                  </a:lnTo>
                  <a:lnTo>
                    <a:pt x="24528" y="20828"/>
                  </a:lnTo>
                  <a:lnTo>
                    <a:pt x="24528" y="6087"/>
                  </a:lnTo>
                  <a:cubicBezTo>
                    <a:pt x="24528"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4" name="Google Shape;4024;p34"/>
            <p:cNvSpPr/>
            <p:nvPr/>
          </p:nvSpPr>
          <p:spPr>
            <a:xfrm>
              <a:off x="4622600" y="5265000"/>
              <a:ext cx="134300" cy="319300"/>
            </a:xfrm>
            <a:custGeom>
              <a:rect b="b" l="l" r="r" t="t"/>
              <a:pathLst>
                <a:path extrusionOk="0" h="12772" w="5372">
                  <a:moveTo>
                    <a:pt x="0" y="1"/>
                  </a:moveTo>
                  <a:lnTo>
                    <a:pt x="0" y="12772"/>
                  </a:lnTo>
                  <a:lnTo>
                    <a:pt x="5371" y="12772"/>
                  </a:lnTo>
                  <a:lnTo>
                    <a:pt x="1492" y="1154"/>
                  </a:lnTo>
                  <a:cubicBezTo>
                    <a:pt x="1215" y="1303"/>
                    <a:pt x="1007" y="1390"/>
                    <a:pt x="837" y="1390"/>
                  </a:cubicBezTo>
                  <a:cubicBezTo>
                    <a:pt x="483" y="1390"/>
                    <a:pt x="296"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5" name="Google Shape;4025;p34"/>
            <p:cNvSpPr/>
            <p:nvPr/>
          </p:nvSpPr>
          <p:spPr>
            <a:xfrm>
              <a:off x="4660875" y="5102375"/>
              <a:ext cx="612225" cy="481925"/>
            </a:xfrm>
            <a:custGeom>
              <a:rect b="b" l="l" r="r" t="t"/>
              <a:pathLst>
                <a:path extrusionOk="0" h="19277" w="24489">
                  <a:moveTo>
                    <a:pt x="22460" y="1"/>
                  </a:moveTo>
                  <a:cubicBezTo>
                    <a:pt x="20013" y="1851"/>
                    <a:pt x="17248" y="3263"/>
                    <a:pt x="14324" y="4158"/>
                  </a:cubicBezTo>
                  <a:cubicBezTo>
                    <a:pt x="9609" y="5571"/>
                    <a:pt x="4437" y="5710"/>
                    <a:pt x="1" y="7659"/>
                  </a:cubicBezTo>
                  <a:lnTo>
                    <a:pt x="1" y="19277"/>
                  </a:lnTo>
                  <a:lnTo>
                    <a:pt x="24489" y="19277"/>
                  </a:lnTo>
                  <a:lnTo>
                    <a:pt x="24489" y="4536"/>
                  </a:lnTo>
                  <a:cubicBezTo>
                    <a:pt x="24489" y="2706"/>
                    <a:pt x="23713" y="1115"/>
                    <a:pt x="2246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6" name="Google Shape;4026;p34"/>
            <p:cNvSpPr/>
            <p:nvPr/>
          </p:nvSpPr>
          <p:spPr>
            <a:xfrm>
              <a:off x="4659900" y="5063600"/>
              <a:ext cx="612700" cy="520700"/>
            </a:xfrm>
            <a:custGeom>
              <a:rect b="b" l="l" r="r" t="t"/>
              <a:pathLst>
                <a:path extrusionOk="0" h="20828" w="24508">
                  <a:moveTo>
                    <a:pt x="6107" y="0"/>
                  </a:moveTo>
                  <a:cubicBezTo>
                    <a:pt x="2745" y="0"/>
                    <a:pt x="40" y="2725"/>
                    <a:pt x="0" y="6087"/>
                  </a:cubicBezTo>
                  <a:lnTo>
                    <a:pt x="0" y="20828"/>
                  </a:lnTo>
                  <a:lnTo>
                    <a:pt x="239" y="20828"/>
                  </a:lnTo>
                  <a:lnTo>
                    <a:pt x="239" y="6207"/>
                  </a:lnTo>
                  <a:cubicBezTo>
                    <a:pt x="239" y="2885"/>
                    <a:pt x="2924" y="159"/>
                    <a:pt x="6246" y="159"/>
                  </a:cubicBezTo>
                  <a:lnTo>
                    <a:pt x="18480" y="159"/>
                  </a:lnTo>
                  <a:cubicBezTo>
                    <a:pt x="21783" y="159"/>
                    <a:pt x="24508" y="2885"/>
                    <a:pt x="24508" y="6207"/>
                  </a:cubicBezTo>
                  <a:lnTo>
                    <a:pt x="24508" y="6087"/>
                  </a:lnTo>
                  <a:cubicBezTo>
                    <a:pt x="24508"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7" name="Google Shape;4027;p34"/>
            <p:cNvSpPr/>
            <p:nvPr/>
          </p:nvSpPr>
          <p:spPr>
            <a:xfrm>
              <a:off x="3860700" y="5031275"/>
              <a:ext cx="650025" cy="553025"/>
            </a:xfrm>
            <a:custGeom>
              <a:rect b="b" l="l" r="r" t="t"/>
              <a:pathLst>
                <a:path extrusionOk="0" h="22121" w="26001">
                  <a:moveTo>
                    <a:pt x="6466" y="0"/>
                  </a:moveTo>
                  <a:cubicBezTo>
                    <a:pt x="2905" y="0"/>
                    <a:pt x="1" y="2885"/>
                    <a:pt x="1" y="6465"/>
                  </a:cubicBezTo>
                  <a:lnTo>
                    <a:pt x="1" y="22121"/>
                  </a:lnTo>
                  <a:lnTo>
                    <a:pt x="26000" y="22121"/>
                  </a:lnTo>
                  <a:lnTo>
                    <a:pt x="26000" y="6465"/>
                  </a:lnTo>
                  <a:cubicBezTo>
                    <a:pt x="26000" y="2904"/>
                    <a:pt x="2311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8" name="Google Shape;4028;p34"/>
            <p:cNvSpPr/>
            <p:nvPr/>
          </p:nvSpPr>
          <p:spPr>
            <a:xfrm>
              <a:off x="3897000" y="5063600"/>
              <a:ext cx="613225" cy="520700"/>
            </a:xfrm>
            <a:custGeom>
              <a:rect b="b" l="l" r="r" t="t"/>
              <a:pathLst>
                <a:path extrusionOk="0" h="20828" w="24529">
                  <a:moveTo>
                    <a:pt x="6108" y="0"/>
                  </a:moveTo>
                  <a:cubicBezTo>
                    <a:pt x="2746" y="0"/>
                    <a:pt x="1" y="2725"/>
                    <a:pt x="1" y="6087"/>
                  </a:cubicBezTo>
                  <a:lnTo>
                    <a:pt x="1" y="20828"/>
                  </a:lnTo>
                  <a:lnTo>
                    <a:pt x="24528" y="20828"/>
                  </a:lnTo>
                  <a:lnTo>
                    <a:pt x="24528" y="6087"/>
                  </a:lnTo>
                  <a:cubicBezTo>
                    <a:pt x="24528" y="2725"/>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29" name="Google Shape;4029;p34"/>
            <p:cNvSpPr/>
            <p:nvPr/>
          </p:nvSpPr>
          <p:spPr>
            <a:xfrm>
              <a:off x="3860700" y="5265000"/>
              <a:ext cx="134300" cy="319300"/>
            </a:xfrm>
            <a:custGeom>
              <a:rect b="b" l="l" r="r" t="t"/>
              <a:pathLst>
                <a:path extrusionOk="0" h="12772" w="5372">
                  <a:moveTo>
                    <a:pt x="1" y="1"/>
                  </a:moveTo>
                  <a:lnTo>
                    <a:pt x="1" y="12772"/>
                  </a:lnTo>
                  <a:lnTo>
                    <a:pt x="5372" y="12772"/>
                  </a:lnTo>
                  <a:lnTo>
                    <a:pt x="1493" y="1154"/>
                  </a:lnTo>
                  <a:cubicBezTo>
                    <a:pt x="1209" y="1303"/>
                    <a:pt x="996" y="1390"/>
                    <a:pt x="824" y="1390"/>
                  </a:cubicBezTo>
                  <a:cubicBezTo>
                    <a:pt x="465"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0" name="Google Shape;4030;p34"/>
            <p:cNvSpPr/>
            <p:nvPr/>
          </p:nvSpPr>
          <p:spPr>
            <a:xfrm>
              <a:off x="3898000" y="5102375"/>
              <a:ext cx="612225" cy="481925"/>
            </a:xfrm>
            <a:custGeom>
              <a:rect b="b" l="l" r="r" t="t"/>
              <a:pathLst>
                <a:path extrusionOk="0" h="19277" w="24489">
                  <a:moveTo>
                    <a:pt x="22479" y="1"/>
                  </a:moveTo>
                  <a:cubicBezTo>
                    <a:pt x="20013" y="1851"/>
                    <a:pt x="17247" y="3263"/>
                    <a:pt x="14323" y="4158"/>
                  </a:cubicBezTo>
                  <a:cubicBezTo>
                    <a:pt x="9629" y="5571"/>
                    <a:pt x="4456" y="5710"/>
                    <a:pt x="1" y="7659"/>
                  </a:cubicBezTo>
                  <a:lnTo>
                    <a:pt x="1" y="19277"/>
                  </a:lnTo>
                  <a:lnTo>
                    <a:pt x="24488" y="19277"/>
                  </a:lnTo>
                  <a:lnTo>
                    <a:pt x="24488" y="4536"/>
                  </a:lnTo>
                  <a:cubicBezTo>
                    <a:pt x="24488"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31" name="Google Shape;4031;p34"/>
            <p:cNvSpPr/>
            <p:nvPr/>
          </p:nvSpPr>
          <p:spPr>
            <a:xfrm>
              <a:off x="3898000" y="5063600"/>
              <a:ext cx="612225" cy="520700"/>
            </a:xfrm>
            <a:custGeom>
              <a:rect b="b" l="l" r="r" t="t"/>
              <a:pathLst>
                <a:path extrusionOk="0" h="20828" w="24489">
                  <a:moveTo>
                    <a:pt x="6088" y="0"/>
                  </a:moveTo>
                  <a:cubicBezTo>
                    <a:pt x="2726" y="0"/>
                    <a:pt x="1" y="2725"/>
                    <a:pt x="1" y="6087"/>
                  </a:cubicBezTo>
                  <a:lnTo>
                    <a:pt x="1" y="20828"/>
                  </a:lnTo>
                  <a:lnTo>
                    <a:pt x="219" y="20828"/>
                  </a:lnTo>
                  <a:lnTo>
                    <a:pt x="219" y="6207"/>
                  </a:lnTo>
                  <a:cubicBezTo>
                    <a:pt x="219" y="2885"/>
                    <a:pt x="2905" y="159"/>
                    <a:pt x="6247" y="159"/>
                  </a:cubicBezTo>
                  <a:lnTo>
                    <a:pt x="18481" y="159"/>
                  </a:lnTo>
                  <a:cubicBezTo>
                    <a:pt x="21783" y="159"/>
                    <a:pt x="24488" y="2885"/>
                    <a:pt x="24488" y="6207"/>
                  </a:cubicBez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032" name="Google Shape;4032;p34"/>
          <p:cNvSpPr txBox="1"/>
          <p:nvPr>
            <p:ph type="title"/>
          </p:nvPr>
        </p:nvSpPr>
        <p:spPr>
          <a:xfrm>
            <a:off x="719992" y="2299639"/>
            <a:ext cx="2132400" cy="4572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2000"/>
              <a:buNone/>
              <a:defRPr sz="22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4033" name="Google Shape;4033;p34"/>
          <p:cNvSpPr txBox="1"/>
          <p:nvPr>
            <p:ph idx="1" type="subTitle"/>
          </p:nvPr>
        </p:nvSpPr>
        <p:spPr>
          <a:xfrm>
            <a:off x="719992" y="2727238"/>
            <a:ext cx="2132400" cy="4848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034" name="Google Shape;4034;p34"/>
          <p:cNvSpPr txBox="1"/>
          <p:nvPr>
            <p:ph idx="2" type="title"/>
          </p:nvPr>
        </p:nvSpPr>
        <p:spPr>
          <a:xfrm>
            <a:off x="6291593" y="2299639"/>
            <a:ext cx="2132400" cy="4572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2000"/>
              <a:buNone/>
              <a:defRPr sz="22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4035" name="Google Shape;4035;p34"/>
          <p:cNvSpPr txBox="1"/>
          <p:nvPr>
            <p:ph idx="3" type="subTitle"/>
          </p:nvPr>
        </p:nvSpPr>
        <p:spPr>
          <a:xfrm>
            <a:off x="6291593" y="2727238"/>
            <a:ext cx="2132400" cy="484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036" name="Google Shape;4036;p34"/>
          <p:cNvSpPr txBox="1"/>
          <p:nvPr>
            <p:ph idx="4" type="title"/>
          </p:nvPr>
        </p:nvSpPr>
        <p:spPr>
          <a:xfrm>
            <a:off x="720000" y="604879"/>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p:cSld name="CUSTOM_4_2">
    <p:spTree>
      <p:nvGrpSpPr>
        <p:cNvPr id="4037" name="Shape 4037"/>
        <p:cNvGrpSpPr/>
        <p:nvPr/>
      </p:nvGrpSpPr>
      <p:grpSpPr>
        <a:xfrm>
          <a:off x="0" y="0"/>
          <a:ext cx="0" cy="0"/>
          <a:chOff x="0" y="0"/>
          <a:chExt cx="0" cy="0"/>
        </a:xfrm>
      </p:grpSpPr>
      <p:sp>
        <p:nvSpPr>
          <p:cNvPr id="4038" name="Google Shape;4038;p35"/>
          <p:cNvSpPr/>
          <p:nvPr/>
        </p:nvSpPr>
        <p:spPr>
          <a:xfrm>
            <a:off x="-7175" y="4096150"/>
            <a:ext cx="9158700" cy="89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039" name="Google Shape;4039;p35"/>
          <p:cNvGrpSpPr/>
          <p:nvPr/>
        </p:nvGrpSpPr>
        <p:grpSpPr>
          <a:xfrm flipH="1">
            <a:off x="4376550" y="-777500"/>
            <a:ext cx="4827250" cy="5337613"/>
            <a:chOff x="326375" y="-625100"/>
            <a:chExt cx="4827250" cy="5337613"/>
          </a:xfrm>
        </p:grpSpPr>
        <p:sp>
          <p:nvSpPr>
            <p:cNvPr id="4040" name="Google Shape;4040;p35"/>
            <p:cNvSpPr/>
            <p:nvPr/>
          </p:nvSpPr>
          <p:spPr>
            <a:xfrm>
              <a:off x="326375" y="-625100"/>
              <a:ext cx="4695175" cy="5173200"/>
            </a:xfrm>
            <a:custGeom>
              <a:rect b="b" l="l" r="r" t="t"/>
              <a:pathLst>
                <a:path extrusionOk="0" h="206928" w="187807">
                  <a:moveTo>
                    <a:pt x="187807" y="201762"/>
                  </a:moveTo>
                  <a:lnTo>
                    <a:pt x="0" y="0"/>
                  </a:lnTo>
                  <a:lnTo>
                    <a:pt x="1595" y="197765"/>
                  </a:lnTo>
                  <a:lnTo>
                    <a:pt x="180633" y="206928"/>
                  </a:lnTo>
                  <a:close/>
                </a:path>
              </a:pathLst>
            </a:custGeom>
            <a:gradFill>
              <a:gsLst>
                <a:gs pos="0">
                  <a:srgbClr val="FFF6DB">
                    <a:alpha val="1568"/>
                  </a:srgbClr>
                </a:gs>
                <a:gs pos="100000">
                  <a:srgbClr val="FAD25C">
                    <a:alpha val="29019"/>
                  </a:srgbClr>
                </a:gs>
              </a:gsLst>
              <a:lin ang="18900044" scaled="0"/>
            </a:gradFill>
            <a:ln>
              <a:noFill/>
            </a:ln>
          </p:spPr>
        </p:sp>
        <p:grpSp>
          <p:nvGrpSpPr>
            <p:cNvPr id="4041" name="Google Shape;4041;p35"/>
            <p:cNvGrpSpPr/>
            <p:nvPr/>
          </p:nvGrpSpPr>
          <p:grpSpPr>
            <a:xfrm flipH="1">
              <a:off x="4793350" y="4364763"/>
              <a:ext cx="360275" cy="347750"/>
              <a:chOff x="1618825" y="2930900"/>
              <a:chExt cx="360275" cy="347750"/>
            </a:xfrm>
          </p:grpSpPr>
          <p:sp>
            <p:nvSpPr>
              <p:cNvPr id="4042" name="Google Shape;4042;p35"/>
              <p:cNvSpPr/>
              <p:nvPr/>
            </p:nvSpPr>
            <p:spPr>
              <a:xfrm>
                <a:off x="1670525" y="2930900"/>
                <a:ext cx="308575" cy="281975"/>
              </a:xfrm>
              <a:custGeom>
                <a:rect b="b" l="l" r="r" t="t"/>
                <a:pathLst>
                  <a:path extrusionOk="0" h="11279" w="12343">
                    <a:moveTo>
                      <a:pt x="4663" y="0"/>
                    </a:moveTo>
                    <a:cubicBezTo>
                      <a:pt x="4463" y="0"/>
                      <a:pt x="4317" y="54"/>
                      <a:pt x="4237" y="166"/>
                    </a:cubicBezTo>
                    <a:lnTo>
                      <a:pt x="1735" y="3302"/>
                    </a:lnTo>
                    <a:cubicBezTo>
                      <a:pt x="1" y="5403"/>
                      <a:pt x="368" y="8506"/>
                      <a:pt x="2503" y="10207"/>
                    </a:cubicBezTo>
                    <a:cubicBezTo>
                      <a:pt x="3408" y="10929"/>
                      <a:pt x="4483" y="11278"/>
                      <a:pt x="5552" y="11278"/>
                    </a:cubicBezTo>
                    <a:cubicBezTo>
                      <a:pt x="7002" y="11278"/>
                      <a:pt x="8442" y="10635"/>
                      <a:pt x="9441" y="9406"/>
                    </a:cubicBezTo>
                    <a:lnTo>
                      <a:pt x="11943" y="6304"/>
                    </a:lnTo>
                    <a:cubicBezTo>
                      <a:pt x="12343" y="5737"/>
                      <a:pt x="10975" y="3902"/>
                      <a:pt x="8840" y="2234"/>
                    </a:cubicBezTo>
                    <a:cubicBezTo>
                      <a:pt x="7156" y="871"/>
                      <a:pt x="5472" y="0"/>
                      <a:pt x="466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3" name="Google Shape;4043;p35"/>
              <p:cNvSpPr/>
              <p:nvPr/>
            </p:nvSpPr>
            <p:spPr>
              <a:xfrm>
                <a:off x="1703050" y="3050950"/>
                <a:ext cx="270225" cy="161925"/>
              </a:xfrm>
              <a:custGeom>
                <a:rect b="b" l="l" r="r" t="t"/>
                <a:pathLst>
                  <a:path extrusionOk="0" h="6477" w="10809">
                    <a:moveTo>
                      <a:pt x="10108" y="1"/>
                    </a:moveTo>
                    <a:lnTo>
                      <a:pt x="10108" y="1"/>
                    </a:lnTo>
                    <a:cubicBezTo>
                      <a:pt x="10375" y="435"/>
                      <a:pt x="10475" y="835"/>
                      <a:pt x="10308" y="1035"/>
                    </a:cubicBezTo>
                    <a:lnTo>
                      <a:pt x="7806" y="4171"/>
                    </a:lnTo>
                    <a:cubicBezTo>
                      <a:pt x="6827" y="5380"/>
                      <a:pt x="5384" y="6026"/>
                      <a:pt x="3929" y="6026"/>
                    </a:cubicBezTo>
                    <a:cubicBezTo>
                      <a:pt x="2855" y="6026"/>
                      <a:pt x="1774" y="5674"/>
                      <a:pt x="868" y="4938"/>
                    </a:cubicBezTo>
                    <a:cubicBezTo>
                      <a:pt x="534" y="4671"/>
                      <a:pt x="268" y="4371"/>
                      <a:pt x="1" y="4037"/>
                    </a:cubicBezTo>
                    <a:lnTo>
                      <a:pt x="1" y="4037"/>
                    </a:lnTo>
                    <a:cubicBezTo>
                      <a:pt x="301" y="4537"/>
                      <a:pt x="701" y="5038"/>
                      <a:pt x="1168" y="5405"/>
                    </a:cubicBezTo>
                    <a:cubicBezTo>
                      <a:pt x="2074" y="6127"/>
                      <a:pt x="3148" y="6476"/>
                      <a:pt x="4215" y="6476"/>
                    </a:cubicBezTo>
                    <a:cubicBezTo>
                      <a:pt x="5661" y="6476"/>
                      <a:pt x="7094" y="5833"/>
                      <a:pt x="8073" y="4604"/>
                    </a:cubicBezTo>
                    <a:lnTo>
                      <a:pt x="10575" y="1502"/>
                    </a:lnTo>
                    <a:cubicBezTo>
                      <a:pt x="10808" y="1235"/>
                      <a:pt x="10575" y="635"/>
                      <a:pt x="1010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4" name="Google Shape;4044;p35"/>
              <p:cNvSpPr/>
              <p:nvPr/>
            </p:nvSpPr>
            <p:spPr>
              <a:xfrm>
                <a:off x="1783100" y="2944200"/>
                <a:ext cx="177675" cy="133475"/>
              </a:xfrm>
              <a:custGeom>
                <a:rect b="b" l="l" r="r" t="t"/>
                <a:pathLst>
                  <a:path extrusionOk="0" h="5339" w="7107">
                    <a:moveTo>
                      <a:pt x="740" y="1"/>
                    </a:moveTo>
                    <a:cubicBezTo>
                      <a:pt x="573" y="1"/>
                      <a:pt x="446" y="44"/>
                      <a:pt x="368" y="135"/>
                    </a:cubicBezTo>
                    <a:cubicBezTo>
                      <a:pt x="1" y="602"/>
                      <a:pt x="1168" y="2103"/>
                      <a:pt x="2936" y="3504"/>
                    </a:cubicBezTo>
                    <a:cubicBezTo>
                      <a:pt x="4333" y="4605"/>
                      <a:pt x="5708" y="5339"/>
                      <a:pt x="6400" y="5339"/>
                    </a:cubicBezTo>
                    <a:cubicBezTo>
                      <a:pt x="6567" y="5339"/>
                      <a:pt x="6695" y="5296"/>
                      <a:pt x="6772" y="5205"/>
                    </a:cubicBezTo>
                    <a:cubicBezTo>
                      <a:pt x="7106" y="4805"/>
                      <a:pt x="5972" y="3237"/>
                      <a:pt x="4204" y="1836"/>
                    </a:cubicBezTo>
                    <a:cubicBezTo>
                      <a:pt x="2807" y="734"/>
                      <a:pt x="1432" y="1"/>
                      <a:pt x="7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5" name="Google Shape;4045;p35"/>
              <p:cNvSpPr/>
              <p:nvPr/>
            </p:nvSpPr>
            <p:spPr>
              <a:xfrm>
                <a:off x="1783100" y="2945050"/>
                <a:ext cx="171000" cy="134050"/>
              </a:xfrm>
              <a:custGeom>
                <a:rect b="b" l="l" r="r" t="t"/>
                <a:pathLst>
                  <a:path extrusionOk="0" h="5362" w="6840">
                    <a:moveTo>
                      <a:pt x="568" y="1"/>
                    </a:moveTo>
                    <a:cubicBezTo>
                      <a:pt x="468" y="1"/>
                      <a:pt x="435" y="67"/>
                      <a:pt x="401" y="134"/>
                    </a:cubicBezTo>
                    <a:cubicBezTo>
                      <a:pt x="1" y="601"/>
                      <a:pt x="1168" y="2102"/>
                      <a:pt x="2936" y="3503"/>
                    </a:cubicBezTo>
                    <a:cubicBezTo>
                      <a:pt x="4336" y="4660"/>
                      <a:pt x="5757" y="5362"/>
                      <a:pt x="6429" y="5362"/>
                    </a:cubicBezTo>
                    <a:cubicBezTo>
                      <a:pt x="6590" y="5362"/>
                      <a:pt x="6708" y="5321"/>
                      <a:pt x="6772" y="5238"/>
                    </a:cubicBezTo>
                    <a:cubicBezTo>
                      <a:pt x="6839" y="5071"/>
                      <a:pt x="6806" y="4804"/>
                      <a:pt x="6672" y="4504"/>
                    </a:cubicBezTo>
                    <a:cubicBezTo>
                      <a:pt x="6619" y="4519"/>
                      <a:pt x="6557" y="4527"/>
                      <a:pt x="6487" y="4527"/>
                    </a:cubicBezTo>
                    <a:cubicBezTo>
                      <a:pt x="5815" y="4527"/>
                      <a:pt x="4423" y="3817"/>
                      <a:pt x="3003" y="2669"/>
                    </a:cubicBezTo>
                    <a:cubicBezTo>
                      <a:pt x="1802" y="1735"/>
                      <a:pt x="902" y="734"/>
                      <a:pt x="56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6" name="Google Shape;4046;p35"/>
              <p:cNvSpPr/>
              <p:nvPr/>
            </p:nvSpPr>
            <p:spPr>
              <a:xfrm>
                <a:off x="1619650" y="3249425"/>
                <a:ext cx="311100" cy="28400"/>
              </a:xfrm>
              <a:custGeom>
                <a:rect b="b" l="l" r="r" t="t"/>
                <a:pathLst>
                  <a:path extrusionOk="0" h="1136" w="12444">
                    <a:moveTo>
                      <a:pt x="6205" y="1"/>
                    </a:moveTo>
                    <a:cubicBezTo>
                      <a:pt x="2770" y="1"/>
                      <a:pt x="1" y="201"/>
                      <a:pt x="1" y="501"/>
                    </a:cubicBezTo>
                    <a:lnTo>
                      <a:pt x="1" y="1135"/>
                    </a:lnTo>
                    <a:lnTo>
                      <a:pt x="12443" y="1135"/>
                    </a:lnTo>
                    <a:lnTo>
                      <a:pt x="12443" y="501"/>
                    </a:lnTo>
                    <a:cubicBezTo>
                      <a:pt x="12443" y="201"/>
                      <a:pt x="9641" y="1"/>
                      <a:pt x="620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7" name="Google Shape;4047;p35"/>
              <p:cNvSpPr/>
              <p:nvPr/>
            </p:nvSpPr>
            <p:spPr>
              <a:xfrm>
                <a:off x="1618825" y="3264450"/>
                <a:ext cx="311075" cy="14200"/>
              </a:xfrm>
              <a:custGeom>
                <a:rect b="b" l="l" r="r" t="t"/>
                <a:pathLst>
                  <a:path extrusionOk="0" h="568" w="12443">
                    <a:moveTo>
                      <a:pt x="1" y="0"/>
                    </a:moveTo>
                    <a:lnTo>
                      <a:pt x="1" y="567"/>
                    </a:lnTo>
                    <a:lnTo>
                      <a:pt x="12443" y="567"/>
                    </a:lnTo>
                    <a:lnTo>
                      <a:pt x="1244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8" name="Google Shape;4048;p35"/>
              <p:cNvSpPr/>
              <p:nvPr/>
            </p:nvSpPr>
            <p:spPr>
              <a:xfrm>
                <a:off x="1705550" y="3136850"/>
                <a:ext cx="80925" cy="115100"/>
              </a:xfrm>
              <a:custGeom>
                <a:rect b="b" l="l" r="r" t="t"/>
                <a:pathLst>
                  <a:path extrusionOk="0" fill="none" h="4604" w="3237">
                    <a:moveTo>
                      <a:pt x="1602" y="4604"/>
                    </a:moveTo>
                    <a:cubicBezTo>
                      <a:pt x="1602" y="4604"/>
                      <a:pt x="1" y="1669"/>
                      <a:pt x="3236" y="1"/>
                    </a:cubicBezTo>
                  </a:path>
                </a:pathLst>
              </a:custGeom>
              <a:solidFill>
                <a:schemeClr val="lt1"/>
              </a:solidFill>
              <a:ln cap="rnd" cmpd="sng" w="22525">
                <a:solidFill>
                  <a:schemeClr val="lt1"/>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49" name="Google Shape;4049;p35"/>
              <p:cNvSpPr/>
              <p:nvPr/>
            </p:nvSpPr>
            <p:spPr>
              <a:xfrm>
                <a:off x="1691375" y="3016775"/>
                <a:ext cx="55900" cy="107600"/>
              </a:xfrm>
              <a:custGeom>
                <a:rect b="b" l="l" r="r" t="t"/>
                <a:pathLst>
                  <a:path extrusionOk="0" h="4304" w="2236">
                    <a:moveTo>
                      <a:pt x="2236" y="0"/>
                    </a:moveTo>
                    <a:lnTo>
                      <a:pt x="2236" y="0"/>
                    </a:lnTo>
                    <a:cubicBezTo>
                      <a:pt x="568" y="601"/>
                      <a:pt x="1" y="2769"/>
                      <a:pt x="601" y="4303"/>
                    </a:cubicBezTo>
                    <a:cubicBezTo>
                      <a:pt x="568" y="2702"/>
                      <a:pt x="901" y="1034"/>
                      <a:pt x="223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4050" name="Google Shape;4050;p35"/>
          <p:cNvGrpSpPr/>
          <p:nvPr/>
        </p:nvGrpSpPr>
        <p:grpSpPr>
          <a:xfrm>
            <a:off x="-417858" y="-823150"/>
            <a:ext cx="9978772" cy="7065515"/>
            <a:chOff x="-417858" y="-823150"/>
            <a:chExt cx="9978772" cy="7065515"/>
          </a:xfrm>
        </p:grpSpPr>
        <p:grpSp>
          <p:nvGrpSpPr>
            <p:cNvPr id="4051" name="Google Shape;4051;p35"/>
            <p:cNvGrpSpPr/>
            <p:nvPr/>
          </p:nvGrpSpPr>
          <p:grpSpPr>
            <a:xfrm>
              <a:off x="50" y="-132175"/>
              <a:ext cx="832143" cy="5305618"/>
              <a:chOff x="1440600" y="197825"/>
              <a:chExt cx="990175" cy="3797050"/>
            </a:xfrm>
          </p:grpSpPr>
          <p:sp>
            <p:nvSpPr>
              <p:cNvPr id="4052" name="Google Shape;4052;p35"/>
              <p:cNvSpPr/>
              <p:nvPr/>
            </p:nvSpPr>
            <p:spPr>
              <a:xfrm>
                <a:off x="1440600" y="197825"/>
                <a:ext cx="990175" cy="1889850"/>
              </a:xfrm>
              <a:custGeom>
                <a:rect b="b" l="l" r="r" t="t"/>
                <a:pathLst>
                  <a:path extrusionOk="0" h="75594" w="39607">
                    <a:moveTo>
                      <a:pt x="0" y="1"/>
                    </a:moveTo>
                    <a:lnTo>
                      <a:pt x="0" y="75593"/>
                    </a:lnTo>
                    <a:lnTo>
                      <a:pt x="219" y="75593"/>
                    </a:lnTo>
                    <a:cubicBezTo>
                      <a:pt x="21405" y="75593"/>
                      <a:pt x="38652" y="42074"/>
                      <a:pt x="39606"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3" name="Google Shape;4053;p35"/>
              <p:cNvSpPr/>
              <p:nvPr/>
            </p:nvSpPr>
            <p:spPr>
              <a:xfrm>
                <a:off x="1440600" y="2105050"/>
                <a:ext cx="590825" cy="1889825"/>
              </a:xfrm>
              <a:custGeom>
                <a:rect b="b" l="l" r="r" t="t"/>
                <a:pathLst>
                  <a:path extrusionOk="0" h="75593" w="23633">
                    <a:moveTo>
                      <a:pt x="0" y="0"/>
                    </a:moveTo>
                    <a:lnTo>
                      <a:pt x="0" y="75593"/>
                    </a:lnTo>
                    <a:lnTo>
                      <a:pt x="23633" y="75593"/>
                    </a:lnTo>
                    <a:cubicBezTo>
                      <a:pt x="23056" y="33659"/>
                      <a:pt x="12712"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4" name="Google Shape;4054;p35"/>
              <p:cNvSpPr/>
              <p:nvPr/>
            </p:nvSpPr>
            <p:spPr>
              <a:xfrm>
                <a:off x="1440600" y="197825"/>
                <a:ext cx="858875" cy="1889850"/>
              </a:xfrm>
              <a:custGeom>
                <a:rect b="b" l="l" r="r" t="t"/>
                <a:pathLst>
                  <a:path extrusionOk="0" h="75594" w="34355">
                    <a:moveTo>
                      <a:pt x="0" y="1"/>
                    </a:moveTo>
                    <a:lnTo>
                      <a:pt x="0" y="75593"/>
                    </a:lnTo>
                    <a:lnTo>
                      <a:pt x="179" y="75593"/>
                    </a:lnTo>
                    <a:cubicBezTo>
                      <a:pt x="18560" y="75593"/>
                      <a:pt x="33539" y="42074"/>
                      <a:pt x="343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5" name="Google Shape;4055;p35"/>
              <p:cNvSpPr/>
              <p:nvPr/>
            </p:nvSpPr>
            <p:spPr>
              <a:xfrm>
                <a:off x="1440600" y="197825"/>
                <a:ext cx="644550" cy="1889850"/>
              </a:xfrm>
              <a:custGeom>
                <a:rect b="b" l="l" r="r" t="t"/>
                <a:pathLst>
                  <a:path extrusionOk="0" h="75594" w="25782">
                    <a:moveTo>
                      <a:pt x="0" y="1"/>
                    </a:moveTo>
                    <a:lnTo>
                      <a:pt x="0" y="75593"/>
                    </a:lnTo>
                    <a:lnTo>
                      <a:pt x="139" y="75593"/>
                    </a:lnTo>
                    <a:cubicBezTo>
                      <a:pt x="13905" y="75593"/>
                      <a:pt x="25144" y="42074"/>
                      <a:pt x="2578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6" name="Google Shape;4056;p35"/>
              <p:cNvSpPr/>
              <p:nvPr/>
            </p:nvSpPr>
            <p:spPr>
              <a:xfrm>
                <a:off x="1526125" y="471350"/>
                <a:ext cx="341675" cy="1616325"/>
              </a:xfrm>
              <a:custGeom>
                <a:rect b="b" l="l" r="r" t="t"/>
                <a:pathLst>
                  <a:path extrusionOk="0" h="64653" w="13667">
                    <a:moveTo>
                      <a:pt x="5690" y="1"/>
                    </a:moveTo>
                    <a:cubicBezTo>
                      <a:pt x="5690" y="1"/>
                      <a:pt x="8177" y="38215"/>
                      <a:pt x="1" y="64652"/>
                    </a:cubicBezTo>
                    <a:cubicBezTo>
                      <a:pt x="13508" y="46788"/>
                      <a:pt x="13667" y="1"/>
                      <a:pt x="136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7" name="Google Shape;4057;p35"/>
              <p:cNvSpPr/>
              <p:nvPr/>
            </p:nvSpPr>
            <p:spPr>
              <a:xfrm>
                <a:off x="1440600" y="2105050"/>
                <a:ext cx="512750" cy="1889825"/>
              </a:xfrm>
              <a:custGeom>
                <a:rect b="b" l="l" r="r" t="t"/>
                <a:pathLst>
                  <a:path extrusionOk="0" h="75593" w="20510">
                    <a:moveTo>
                      <a:pt x="0" y="0"/>
                    </a:moveTo>
                    <a:lnTo>
                      <a:pt x="0" y="75593"/>
                    </a:lnTo>
                    <a:lnTo>
                      <a:pt x="20509" y="75593"/>
                    </a:lnTo>
                    <a:cubicBezTo>
                      <a:pt x="20012" y="33659"/>
                      <a:pt x="11021" y="239"/>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8" name="Google Shape;4058;p35"/>
              <p:cNvSpPr/>
              <p:nvPr/>
            </p:nvSpPr>
            <p:spPr>
              <a:xfrm>
                <a:off x="1440600" y="2105050"/>
                <a:ext cx="384450" cy="1889825"/>
              </a:xfrm>
              <a:custGeom>
                <a:rect b="b" l="l" r="r" t="t"/>
                <a:pathLst>
                  <a:path extrusionOk="0" h="75593" w="15378">
                    <a:moveTo>
                      <a:pt x="0" y="0"/>
                    </a:moveTo>
                    <a:lnTo>
                      <a:pt x="0" y="75593"/>
                    </a:lnTo>
                    <a:lnTo>
                      <a:pt x="15377" y="75593"/>
                    </a:lnTo>
                    <a:cubicBezTo>
                      <a:pt x="14999" y="33659"/>
                      <a:pt x="8256" y="239"/>
                      <a:pt x="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59" name="Google Shape;4059;p35"/>
              <p:cNvSpPr/>
              <p:nvPr/>
            </p:nvSpPr>
            <p:spPr>
              <a:xfrm>
                <a:off x="1440600" y="2197550"/>
                <a:ext cx="214850" cy="1797325"/>
              </a:xfrm>
              <a:custGeom>
                <a:rect b="b" l="l" r="r" t="t"/>
                <a:pathLst>
                  <a:path extrusionOk="0" h="71893" w="8594">
                    <a:moveTo>
                      <a:pt x="4317" y="0"/>
                    </a:moveTo>
                    <a:lnTo>
                      <a:pt x="0" y="617"/>
                    </a:lnTo>
                    <a:lnTo>
                      <a:pt x="0" y="71893"/>
                    </a:lnTo>
                    <a:lnTo>
                      <a:pt x="8594" y="71893"/>
                    </a:lnTo>
                    <a:cubicBezTo>
                      <a:pt x="8594" y="21902"/>
                      <a:pt x="4317" y="0"/>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0" name="Google Shape;4060;p35"/>
              <p:cNvSpPr/>
              <p:nvPr/>
            </p:nvSpPr>
            <p:spPr>
              <a:xfrm>
                <a:off x="1440600" y="2035925"/>
                <a:ext cx="214850" cy="206400"/>
              </a:xfrm>
              <a:custGeom>
                <a:rect b="b" l="l" r="r" t="t"/>
                <a:pathLst>
                  <a:path extrusionOk="0" h="8256" w="8594">
                    <a:moveTo>
                      <a:pt x="0" y="0"/>
                    </a:moveTo>
                    <a:lnTo>
                      <a:pt x="0" y="7082"/>
                    </a:lnTo>
                    <a:lnTo>
                      <a:pt x="8594" y="8256"/>
                    </a:lnTo>
                    <a:lnTo>
                      <a:pt x="8594" y="27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061" name="Google Shape;4061;p35"/>
            <p:cNvGrpSpPr/>
            <p:nvPr/>
          </p:nvGrpSpPr>
          <p:grpSpPr>
            <a:xfrm flipH="1">
              <a:off x="8319293" y="-132175"/>
              <a:ext cx="832143" cy="5305618"/>
              <a:chOff x="1440600" y="197825"/>
              <a:chExt cx="990175" cy="3797050"/>
            </a:xfrm>
          </p:grpSpPr>
          <p:sp>
            <p:nvSpPr>
              <p:cNvPr id="4062" name="Google Shape;4062;p35"/>
              <p:cNvSpPr/>
              <p:nvPr/>
            </p:nvSpPr>
            <p:spPr>
              <a:xfrm>
                <a:off x="1440600" y="197825"/>
                <a:ext cx="990175" cy="1889850"/>
              </a:xfrm>
              <a:custGeom>
                <a:rect b="b" l="l" r="r" t="t"/>
                <a:pathLst>
                  <a:path extrusionOk="0" h="75594" w="39607">
                    <a:moveTo>
                      <a:pt x="0" y="1"/>
                    </a:moveTo>
                    <a:lnTo>
                      <a:pt x="0" y="75593"/>
                    </a:lnTo>
                    <a:lnTo>
                      <a:pt x="219" y="75593"/>
                    </a:lnTo>
                    <a:cubicBezTo>
                      <a:pt x="21405" y="75593"/>
                      <a:pt x="38652" y="42074"/>
                      <a:pt x="39606"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3" name="Google Shape;4063;p35"/>
              <p:cNvSpPr/>
              <p:nvPr/>
            </p:nvSpPr>
            <p:spPr>
              <a:xfrm>
                <a:off x="1440600" y="2105050"/>
                <a:ext cx="590825" cy="1889825"/>
              </a:xfrm>
              <a:custGeom>
                <a:rect b="b" l="l" r="r" t="t"/>
                <a:pathLst>
                  <a:path extrusionOk="0" h="75593" w="23633">
                    <a:moveTo>
                      <a:pt x="0" y="0"/>
                    </a:moveTo>
                    <a:lnTo>
                      <a:pt x="0" y="75593"/>
                    </a:lnTo>
                    <a:lnTo>
                      <a:pt x="23633" y="75593"/>
                    </a:lnTo>
                    <a:cubicBezTo>
                      <a:pt x="23056" y="33659"/>
                      <a:pt x="12712"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4" name="Google Shape;4064;p35"/>
              <p:cNvSpPr/>
              <p:nvPr/>
            </p:nvSpPr>
            <p:spPr>
              <a:xfrm>
                <a:off x="1440600" y="197825"/>
                <a:ext cx="858875" cy="1889850"/>
              </a:xfrm>
              <a:custGeom>
                <a:rect b="b" l="l" r="r" t="t"/>
                <a:pathLst>
                  <a:path extrusionOk="0" h="75594" w="34355">
                    <a:moveTo>
                      <a:pt x="0" y="1"/>
                    </a:moveTo>
                    <a:lnTo>
                      <a:pt x="0" y="75593"/>
                    </a:lnTo>
                    <a:lnTo>
                      <a:pt x="179" y="75593"/>
                    </a:lnTo>
                    <a:cubicBezTo>
                      <a:pt x="18560" y="75593"/>
                      <a:pt x="33539" y="42074"/>
                      <a:pt x="343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5" name="Google Shape;4065;p35"/>
              <p:cNvSpPr/>
              <p:nvPr/>
            </p:nvSpPr>
            <p:spPr>
              <a:xfrm>
                <a:off x="1440600" y="197825"/>
                <a:ext cx="644550" cy="1889850"/>
              </a:xfrm>
              <a:custGeom>
                <a:rect b="b" l="l" r="r" t="t"/>
                <a:pathLst>
                  <a:path extrusionOk="0" h="75594" w="25782">
                    <a:moveTo>
                      <a:pt x="0" y="1"/>
                    </a:moveTo>
                    <a:lnTo>
                      <a:pt x="0" y="75593"/>
                    </a:lnTo>
                    <a:lnTo>
                      <a:pt x="139" y="75593"/>
                    </a:lnTo>
                    <a:cubicBezTo>
                      <a:pt x="13905" y="75593"/>
                      <a:pt x="25144" y="42074"/>
                      <a:pt x="257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6" name="Google Shape;4066;p35"/>
              <p:cNvSpPr/>
              <p:nvPr/>
            </p:nvSpPr>
            <p:spPr>
              <a:xfrm>
                <a:off x="1526125" y="471350"/>
                <a:ext cx="341675" cy="1616325"/>
              </a:xfrm>
              <a:custGeom>
                <a:rect b="b" l="l" r="r" t="t"/>
                <a:pathLst>
                  <a:path extrusionOk="0" h="64653" w="13667">
                    <a:moveTo>
                      <a:pt x="5690" y="1"/>
                    </a:moveTo>
                    <a:cubicBezTo>
                      <a:pt x="5690" y="1"/>
                      <a:pt x="8177" y="38215"/>
                      <a:pt x="1" y="64652"/>
                    </a:cubicBezTo>
                    <a:cubicBezTo>
                      <a:pt x="13508" y="46788"/>
                      <a:pt x="13667" y="1"/>
                      <a:pt x="136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7" name="Google Shape;4067;p35"/>
              <p:cNvSpPr/>
              <p:nvPr/>
            </p:nvSpPr>
            <p:spPr>
              <a:xfrm>
                <a:off x="1440600" y="2105050"/>
                <a:ext cx="512750" cy="1889825"/>
              </a:xfrm>
              <a:custGeom>
                <a:rect b="b" l="l" r="r" t="t"/>
                <a:pathLst>
                  <a:path extrusionOk="0" h="75593" w="20510">
                    <a:moveTo>
                      <a:pt x="0" y="0"/>
                    </a:moveTo>
                    <a:lnTo>
                      <a:pt x="0" y="75593"/>
                    </a:lnTo>
                    <a:lnTo>
                      <a:pt x="20509" y="75593"/>
                    </a:lnTo>
                    <a:cubicBezTo>
                      <a:pt x="20012" y="33659"/>
                      <a:pt x="11021" y="239"/>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8" name="Google Shape;4068;p35"/>
              <p:cNvSpPr/>
              <p:nvPr/>
            </p:nvSpPr>
            <p:spPr>
              <a:xfrm>
                <a:off x="1440600" y="2105050"/>
                <a:ext cx="384450" cy="1889825"/>
              </a:xfrm>
              <a:custGeom>
                <a:rect b="b" l="l" r="r" t="t"/>
                <a:pathLst>
                  <a:path extrusionOk="0" h="75593" w="15378">
                    <a:moveTo>
                      <a:pt x="0" y="0"/>
                    </a:moveTo>
                    <a:lnTo>
                      <a:pt x="0" y="75593"/>
                    </a:lnTo>
                    <a:lnTo>
                      <a:pt x="15377" y="75593"/>
                    </a:lnTo>
                    <a:cubicBezTo>
                      <a:pt x="14999" y="33659"/>
                      <a:pt x="8256"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69" name="Google Shape;4069;p35"/>
              <p:cNvSpPr/>
              <p:nvPr/>
            </p:nvSpPr>
            <p:spPr>
              <a:xfrm>
                <a:off x="1440600" y="2197550"/>
                <a:ext cx="214850" cy="1797325"/>
              </a:xfrm>
              <a:custGeom>
                <a:rect b="b" l="l" r="r" t="t"/>
                <a:pathLst>
                  <a:path extrusionOk="0" h="71893" w="8594">
                    <a:moveTo>
                      <a:pt x="4317" y="0"/>
                    </a:moveTo>
                    <a:lnTo>
                      <a:pt x="0" y="617"/>
                    </a:lnTo>
                    <a:lnTo>
                      <a:pt x="0" y="71893"/>
                    </a:lnTo>
                    <a:lnTo>
                      <a:pt x="8594" y="71893"/>
                    </a:lnTo>
                    <a:cubicBezTo>
                      <a:pt x="8594" y="21902"/>
                      <a:pt x="4317" y="0"/>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0" name="Google Shape;4070;p35"/>
              <p:cNvSpPr/>
              <p:nvPr/>
            </p:nvSpPr>
            <p:spPr>
              <a:xfrm>
                <a:off x="1440600" y="2035925"/>
                <a:ext cx="214850" cy="206400"/>
              </a:xfrm>
              <a:custGeom>
                <a:rect b="b" l="l" r="r" t="t"/>
                <a:pathLst>
                  <a:path extrusionOk="0" h="8256" w="8594">
                    <a:moveTo>
                      <a:pt x="0" y="0"/>
                    </a:moveTo>
                    <a:lnTo>
                      <a:pt x="0" y="7082"/>
                    </a:lnTo>
                    <a:lnTo>
                      <a:pt x="8594" y="8256"/>
                    </a:lnTo>
                    <a:lnTo>
                      <a:pt x="8594" y="27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071" name="Google Shape;4071;p35"/>
            <p:cNvGrpSpPr/>
            <p:nvPr/>
          </p:nvGrpSpPr>
          <p:grpSpPr>
            <a:xfrm>
              <a:off x="-417858" y="-823150"/>
              <a:ext cx="9978772" cy="1382075"/>
              <a:chOff x="193475" y="-693375"/>
              <a:chExt cx="7221575" cy="1382075"/>
            </a:xfrm>
          </p:grpSpPr>
          <p:sp>
            <p:nvSpPr>
              <p:cNvPr id="4072" name="Google Shape;4072;p35"/>
              <p:cNvSpPr/>
              <p:nvPr/>
            </p:nvSpPr>
            <p:spPr>
              <a:xfrm>
                <a:off x="363575" y="384325"/>
                <a:ext cx="6883875" cy="304375"/>
              </a:xfrm>
              <a:custGeom>
                <a:rect b="b" l="l" r="r" t="t"/>
                <a:pathLst>
                  <a:path extrusionOk="0" h="12175" w="275355">
                    <a:moveTo>
                      <a:pt x="0" y="0"/>
                    </a:moveTo>
                    <a:lnTo>
                      <a:pt x="0" y="9390"/>
                    </a:lnTo>
                    <a:lnTo>
                      <a:pt x="0" y="10782"/>
                    </a:lnTo>
                    <a:lnTo>
                      <a:pt x="14522" y="10782"/>
                    </a:lnTo>
                    <a:lnTo>
                      <a:pt x="14522" y="9370"/>
                    </a:lnTo>
                    <a:lnTo>
                      <a:pt x="16869" y="9370"/>
                    </a:lnTo>
                    <a:lnTo>
                      <a:pt x="16869" y="12175"/>
                    </a:lnTo>
                    <a:lnTo>
                      <a:pt x="30913" y="12175"/>
                    </a:lnTo>
                    <a:lnTo>
                      <a:pt x="30913" y="9370"/>
                    </a:lnTo>
                    <a:lnTo>
                      <a:pt x="33261" y="9370"/>
                    </a:lnTo>
                    <a:lnTo>
                      <a:pt x="33261" y="10782"/>
                    </a:lnTo>
                    <a:lnTo>
                      <a:pt x="47782" y="10782"/>
                    </a:lnTo>
                    <a:lnTo>
                      <a:pt x="47782" y="9370"/>
                    </a:lnTo>
                    <a:lnTo>
                      <a:pt x="50110" y="9370"/>
                    </a:lnTo>
                    <a:lnTo>
                      <a:pt x="50110" y="12175"/>
                    </a:lnTo>
                    <a:lnTo>
                      <a:pt x="64632" y="12175"/>
                    </a:lnTo>
                    <a:lnTo>
                      <a:pt x="64632" y="9370"/>
                    </a:lnTo>
                    <a:lnTo>
                      <a:pt x="66979" y="9370"/>
                    </a:lnTo>
                    <a:lnTo>
                      <a:pt x="66979" y="10782"/>
                    </a:lnTo>
                    <a:lnTo>
                      <a:pt x="81023" y="10782"/>
                    </a:lnTo>
                    <a:lnTo>
                      <a:pt x="81023" y="9370"/>
                    </a:lnTo>
                    <a:lnTo>
                      <a:pt x="83370" y="9370"/>
                    </a:lnTo>
                    <a:lnTo>
                      <a:pt x="83370" y="12175"/>
                    </a:lnTo>
                    <a:lnTo>
                      <a:pt x="97892" y="12175"/>
                    </a:lnTo>
                    <a:lnTo>
                      <a:pt x="97892" y="9370"/>
                    </a:lnTo>
                    <a:lnTo>
                      <a:pt x="101174" y="9370"/>
                    </a:lnTo>
                    <a:lnTo>
                      <a:pt x="101174" y="10782"/>
                    </a:lnTo>
                    <a:lnTo>
                      <a:pt x="115656" y="10782"/>
                    </a:lnTo>
                    <a:lnTo>
                      <a:pt x="115656" y="9370"/>
                    </a:lnTo>
                    <a:lnTo>
                      <a:pt x="118481" y="9370"/>
                    </a:lnTo>
                    <a:lnTo>
                      <a:pt x="118481" y="12175"/>
                    </a:lnTo>
                    <a:lnTo>
                      <a:pt x="133460" y="12175"/>
                    </a:lnTo>
                    <a:lnTo>
                      <a:pt x="133460" y="9370"/>
                    </a:lnTo>
                    <a:lnTo>
                      <a:pt x="136285" y="9370"/>
                    </a:lnTo>
                    <a:lnTo>
                      <a:pt x="136285" y="10782"/>
                    </a:lnTo>
                    <a:lnTo>
                      <a:pt x="151722" y="10782"/>
                    </a:lnTo>
                    <a:lnTo>
                      <a:pt x="151722" y="9370"/>
                    </a:lnTo>
                    <a:lnTo>
                      <a:pt x="154527" y="9370"/>
                    </a:lnTo>
                    <a:lnTo>
                      <a:pt x="154527" y="12175"/>
                    </a:lnTo>
                    <a:lnTo>
                      <a:pt x="169048" y="12175"/>
                    </a:lnTo>
                    <a:lnTo>
                      <a:pt x="169048" y="9370"/>
                    </a:lnTo>
                    <a:lnTo>
                      <a:pt x="172331" y="9370"/>
                    </a:lnTo>
                    <a:lnTo>
                      <a:pt x="172331" y="10782"/>
                    </a:lnTo>
                    <a:lnTo>
                      <a:pt x="186852" y="10782"/>
                    </a:lnTo>
                    <a:lnTo>
                      <a:pt x="186852" y="9370"/>
                    </a:lnTo>
                    <a:lnTo>
                      <a:pt x="190115" y="9370"/>
                    </a:lnTo>
                    <a:lnTo>
                      <a:pt x="190115" y="12175"/>
                    </a:lnTo>
                    <a:lnTo>
                      <a:pt x="204636" y="12175"/>
                    </a:lnTo>
                    <a:lnTo>
                      <a:pt x="204636" y="9370"/>
                    </a:lnTo>
                    <a:lnTo>
                      <a:pt x="207441" y="9370"/>
                    </a:lnTo>
                    <a:lnTo>
                      <a:pt x="207441" y="12175"/>
                    </a:lnTo>
                    <a:lnTo>
                      <a:pt x="222440" y="12175"/>
                    </a:lnTo>
                    <a:lnTo>
                      <a:pt x="222440" y="9370"/>
                    </a:lnTo>
                    <a:lnTo>
                      <a:pt x="225722" y="9370"/>
                    </a:lnTo>
                    <a:lnTo>
                      <a:pt x="225722" y="10782"/>
                    </a:lnTo>
                    <a:lnTo>
                      <a:pt x="240224" y="10782"/>
                    </a:lnTo>
                    <a:lnTo>
                      <a:pt x="240224" y="9370"/>
                    </a:lnTo>
                    <a:lnTo>
                      <a:pt x="243507" y="9370"/>
                    </a:lnTo>
                    <a:lnTo>
                      <a:pt x="243507" y="12175"/>
                    </a:lnTo>
                    <a:lnTo>
                      <a:pt x="257551" y="12175"/>
                    </a:lnTo>
                    <a:lnTo>
                      <a:pt x="257551" y="9370"/>
                    </a:lnTo>
                    <a:lnTo>
                      <a:pt x="260833" y="9370"/>
                    </a:lnTo>
                    <a:lnTo>
                      <a:pt x="260833" y="10782"/>
                    </a:lnTo>
                    <a:lnTo>
                      <a:pt x="275355" y="10782"/>
                    </a:lnTo>
                    <a:lnTo>
                      <a:pt x="27535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3" name="Google Shape;4073;p35"/>
              <p:cNvSpPr/>
              <p:nvPr/>
            </p:nvSpPr>
            <p:spPr>
              <a:xfrm>
                <a:off x="363575" y="-634175"/>
                <a:ext cx="6695900" cy="1158775"/>
              </a:xfrm>
              <a:custGeom>
                <a:rect b="b" l="l" r="r" t="t"/>
                <a:pathLst>
                  <a:path extrusionOk="0" h="46351" w="267836">
                    <a:moveTo>
                      <a:pt x="0" y="0"/>
                    </a:moveTo>
                    <a:lnTo>
                      <a:pt x="0" y="46350"/>
                    </a:lnTo>
                    <a:lnTo>
                      <a:pt x="267835" y="46350"/>
                    </a:lnTo>
                    <a:lnTo>
                      <a:pt x="26783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4" name="Google Shape;4074;p35"/>
              <p:cNvSpPr/>
              <p:nvPr/>
            </p:nvSpPr>
            <p:spPr>
              <a:xfrm>
                <a:off x="363575"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5" name="Google Shape;4075;p35"/>
              <p:cNvSpPr/>
              <p:nvPr/>
            </p:nvSpPr>
            <p:spPr>
              <a:xfrm>
                <a:off x="4341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6" name="Google Shape;4076;p35"/>
              <p:cNvSpPr/>
              <p:nvPr/>
            </p:nvSpPr>
            <p:spPr>
              <a:xfrm>
                <a:off x="785300" y="-634175"/>
                <a:ext cx="351125" cy="1228900"/>
              </a:xfrm>
              <a:custGeom>
                <a:rect b="b" l="l" r="r" t="t"/>
                <a:pathLst>
                  <a:path extrusionOk="0" h="49156" w="14045">
                    <a:moveTo>
                      <a:pt x="0" y="0"/>
                    </a:moveTo>
                    <a:lnTo>
                      <a:pt x="0" y="49155"/>
                    </a:lnTo>
                    <a:lnTo>
                      <a:pt x="14044" y="49155"/>
                    </a:lnTo>
                    <a:lnTo>
                      <a:pt x="14044"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7" name="Google Shape;4077;p35"/>
              <p:cNvSpPr/>
              <p:nvPr/>
            </p:nvSpPr>
            <p:spPr>
              <a:xfrm>
                <a:off x="867350" y="-634175"/>
                <a:ext cx="187025" cy="1228900"/>
              </a:xfrm>
              <a:custGeom>
                <a:rect b="b" l="l" r="r" t="t"/>
                <a:pathLst>
                  <a:path extrusionOk="0" h="49156" w="7481">
                    <a:moveTo>
                      <a:pt x="0" y="0"/>
                    </a:moveTo>
                    <a:lnTo>
                      <a:pt x="0" y="49155"/>
                    </a:lnTo>
                    <a:lnTo>
                      <a:pt x="7480" y="49155"/>
                    </a:lnTo>
                    <a:lnTo>
                      <a:pt x="7480"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8" name="Google Shape;4078;p35"/>
              <p:cNvSpPr/>
              <p:nvPr/>
            </p:nvSpPr>
            <p:spPr>
              <a:xfrm>
                <a:off x="119507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9" name="Google Shape;4079;p35"/>
              <p:cNvSpPr/>
              <p:nvPr/>
            </p:nvSpPr>
            <p:spPr>
              <a:xfrm>
                <a:off x="1277150" y="-634175"/>
                <a:ext cx="198950" cy="1194575"/>
              </a:xfrm>
              <a:custGeom>
                <a:rect b="b" l="l" r="r" t="t"/>
                <a:pathLst>
                  <a:path extrusionOk="0" h="47783" w="7958">
                    <a:moveTo>
                      <a:pt x="0" y="0"/>
                    </a:moveTo>
                    <a:lnTo>
                      <a:pt x="0" y="47782"/>
                    </a:lnTo>
                    <a:lnTo>
                      <a:pt x="7957" y="47782"/>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0" name="Google Shape;4080;p35"/>
              <p:cNvSpPr/>
              <p:nvPr/>
            </p:nvSpPr>
            <p:spPr>
              <a:xfrm>
                <a:off x="1616300" y="-634175"/>
                <a:ext cx="363075" cy="1228900"/>
              </a:xfrm>
              <a:custGeom>
                <a:rect b="b" l="l" r="r" t="t"/>
                <a:pathLst>
                  <a:path extrusionOk="0" h="49156" w="14523">
                    <a:moveTo>
                      <a:pt x="1" y="0"/>
                    </a:moveTo>
                    <a:lnTo>
                      <a:pt x="1" y="49155"/>
                    </a:lnTo>
                    <a:lnTo>
                      <a:pt x="14523" y="49155"/>
                    </a:lnTo>
                    <a:lnTo>
                      <a:pt x="14523"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1" name="Google Shape;4081;p35"/>
              <p:cNvSpPr/>
              <p:nvPr/>
            </p:nvSpPr>
            <p:spPr>
              <a:xfrm>
                <a:off x="1698375" y="-634175"/>
                <a:ext cx="210875" cy="1228900"/>
              </a:xfrm>
              <a:custGeom>
                <a:rect b="b" l="l" r="r" t="t"/>
                <a:pathLst>
                  <a:path extrusionOk="0" h="49156" w="8435">
                    <a:moveTo>
                      <a:pt x="0" y="0"/>
                    </a:moveTo>
                    <a:lnTo>
                      <a:pt x="0" y="49155"/>
                    </a:lnTo>
                    <a:lnTo>
                      <a:pt x="8435" y="49155"/>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2" name="Google Shape;4082;p35"/>
              <p:cNvSpPr/>
              <p:nvPr/>
            </p:nvSpPr>
            <p:spPr>
              <a:xfrm>
                <a:off x="2038025" y="-634175"/>
                <a:ext cx="351150" cy="1194575"/>
              </a:xfrm>
              <a:custGeom>
                <a:rect b="b" l="l" r="r" t="t"/>
                <a:pathLst>
                  <a:path extrusionOk="0" h="47783" w="14046">
                    <a:moveTo>
                      <a:pt x="1" y="0"/>
                    </a:moveTo>
                    <a:lnTo>
                      <a:pt x="1" y="47782"/>
                    </a:lnTo>
                    <a:lnTo>
                      <a:pt x="14045" y="47782"/>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3" name="Google Shape;4083;p35"/>
              <p:cNvSpPr/>
              <p:nvPr/>
            </p:nvSpPr>
            <p:spPr>
              <a:xfrm>
                <a:off x="2108150"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4" name="Google Shape;4084;p35"/>
              <p:cNvSpPr/>
              <p:nvPr/>
            </p:nvSpPr>
            <p:spPr>
              <a:xfrm>
                <a:off x="2447825" y="-634175"/>
                <a:ext cx="363075" cy="1228900"/>
              </a:xfrm>
              <a:custGeom>
                <a:rect b="b" l="l" r="r" t="t"/>
                <a:pathLst>
                  <a:path extrusionOk="0" h="49156" w="14523">
                    <a:moveTo>
                      <a:pt x="0" y="0"/>
                    </a:moveTo>
                    <a:lnTo>
                      <a:pt x="0"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5" name="Google Shape;4085;p35"/>
              <p:cNvSpPr/>
              <p:nvPr/>
            </p:nvSpPr>
            <p:spPr>
              <a:xfrm>
                <a:off x="25293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6" name="Google Shape;4086;p35"/>
              <p:cNvSpPr/>
              <p:nvPr/>
            </p:nvSpPr>
            <p:spPr>
              <a:xfrm>
                <a:off x="28929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7" name="Google Shape;4087;p35"/>
              <p:cNvSpPr/>
              <p:nvPr/>
            </p:nvSpPr>
            <p:spPr>
              <a:xfrm>
                <a:off x="29739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8" name="Google Shape;4088;p35"/>
              <p:cNvSpPr/>
              <p:nvPr/>
            </p:nvSpPr>
            <p:spPr>
              <a:xfrm>
                <a:off x="3325600" y="-634175"/>
                <a:ext cx="374500" cy="1228900"/>
              </a:xfrm>
              <a:custGeom>
                <a:rect b="b" l="l" r="r" t="t"/>
                <a:pathLst>
                  <a:path extrusionOk="0" h="49156" w="14980">
                    <a:moveTo>
                      <a:pt x="0" y="0"/>
                    </a:moveTo>
                    <a:lnTo>
                      <a:pt x="0" y="49155"/>
                    </a:lnTo>
                    <a:lnTo>
                      <a:pt x="14979" y="49155"/>
                    </a:lnTo>
                    <a:lnTo>
                      <a:pt x="1497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9" name="Google Shape;4089;p35"/>
              <p:cNvSpPr/>
              <p:nvPr/>
            </p:nvSpPr>
            <p:spPr>
              <a:xfrm>
                <a:off x="3407650" y="-634175"/>
                <a:ext cx="210375" cy="1228900"/>
              </a:xfrm>
              <a:custGeom>
                <a:rect b="b" l="l" r="r" t="t"/>
                <a:pathLst>
                  <a:path extrusionOk="0" h="49156" w="8415">
                    <a:moveTo>
                      <a:pt x="0" y="0"/>
                    </a:moveTo>
                    <a:lnTo>
                      <a:pt x="0" y="49155"/>
                    </a:lnTo>
                    <a:lnTo>
                      <a:pt x="8415" y="49155"/>
                    </a:lnTo>
                    <a:lnTo>
                      <a:pt x="841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0" name="Google Shape;4090;p35"/>
              <p:cNvSpPr/>
              <p:nvPr/>
            </p:nvSpPr>
            <p:spPr>
              <a:xfrm>
                <a:off x="3770675" y="-634175"/>
                <a:ext cx="385950" cy="1194575"/>
              </a:xfrm>
              <a:custGeom>
                <a:rect b="b" l="l" r="r" t="t"/>
                <a:pathLst>
                  <a:path extrusionOk="0" h="47783" w="15438">
                    <a:moveTo>
                      <a:pt x="1" y="0"/>
                    </a:moveTo>
                    <a:lnTo>
                      <a:pt x="1" y="47782"/>
                    </a:lnTo>
                    <a:lnTo>
                      <a:pt x="15438" y="47782"/>
                    </a:lnTo>
                    <a:lnTo>
                      <a:pt x="15438"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1" name="Google Shape;4091;p35"/>
              <p:cNvSpPr/>
              <p:nvPr/>
            </p:nvSpPr>
            <p:spPr>
              <a:xfrm>
                <a:off x="38641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2" name="Google Shape;4092;p35"/>
              <p:cNvSpPr/>
              <p:nvPr/>
            </p:nvSpPr>
            <p:spPr>
              <a:xfrm>
                <a:off x="42267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3" name="Google Shape;4093;p35"/>
              <p:cNvSpPr/>
              <p:nvPr/>
            </p:nvSpPr>
            <p:spPr>
              <a:xfrm>
                <a:off x="4308775" y="-634175"/>
                <a:ext cx="187025" cy="1228900"/>
              </a:xfrm>
              <a:custGeom>
                <a:rect b="b" l="l" r="r" t="t"/>
                <a:pathLst>
                  <a:path extrusionOk="0" h="49156" w="7481">
                    <a:moveTo>
                      <a:pt x="1" y="0"/>
                    </a:moveTo>
                    <a:lnTo>
                      <a:pt x="1" y="49155"/>
                    </a:lnTo>
                    <a:lnTo>
                      <a:pt x="7481" y="49155"/>
                    </a:lnTo>
                    <a:lnTo>
                      <a:pt x="748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4" name="Google Shape;4094;p35"/>
              <p:cNvSpPr/>
              <p:nvPr/>
            </p:nvSpPr>
            <p:spPr>
              <a:xfrm>
                <a:off x="467182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5" name="Google Shape;4095;p35"/>
              <p:cNvSpPr/>
              <p:nvPr/>
            </p:nvSpPr>
            <p:spPr>
              <a:xfrm>
                <a:off x="47419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6" name="Google Shape;4096;p35"/>
              <p:cNvSpPr/>
              <p:nvPr/>
            </p:nvSpPr>
            <p:spPr>
              <a:xfrm>
                <a:off x="51164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7" name="Google Shape;4097;p35"/>
              <p:cNvSpPr/>
              <p:nvPr/>
            </p:nvSpPr>
            <p:spPr>
              <a:xfrm>
                <a:off x="51984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8" name="Google Shape;4098;p35"/>
              <p:cNvSpPr/>
              <p:nvPr/>
            </p:nvSpPr>
            <p:spPr>
              <a:xfrm>
                <a:off x="5549600" y="-634175"/>
                <a:ext cx="375000" cy="1228900"/>
              </a:xfrm>
              <a:custGeom>
                <a:rect b="b" l="l" r="r" t="t"/>
                <a:pathLst>
                  <a:path extrusionOk="0" h="49156" w="15000">
                    <a:moveTo>
                      <a:pt x="0" y="0"/>
                    </a:moveTo>
                    <a:lnTo>
                      <a:pt x="0" y="49155"/>
                    </a:lnTo>
                    <a:lnTo>
                      <a:pt x="14999" y="49155"/>
                    </a:lnTo>
                    <a:lnTo>
                      <a:pt x="1499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99" name="Google Shape;4099;p35"/>
              <p:cNvSpPr/>
              <p:nvPr/>
            </p:nvSpPr>
            <p:spPr>
              <a:xfrm>
                <a:off x="5631650" y="-634175"/>
                <a:ext cx="198950" cy="1228900"/>
              </a:xfrm>
              <a:custGeom>
                <a:rect b="b" l="l" r="r" t="t"/>
                <a:pathLst>
                  <a:path extrusionOk="0" h="49156" w="7958">
                    <a:moveTo>
                      <a:pt x="0" y="0"/>
                    </a:moveTo>
                    <a:lnTo>
                      <a:pt x="0" y="49155"/>
                    </a:lnTo>
                    <a:lnTo>
                      <a:pt x="7957" y="49155"/>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0" name="Google Shape;4100;p35"/>
              <p:cNvSpPr/>
              <p:nvPr/>
            </p:nvSpPr>
            <p:spPr>
              <a:xfrm>
                <a:off x="60066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1" name="Google Shape;4101;p35"/>
              <p:cNvSpPr/>
              <p:nvPr/>
            </p:nvSpPr>
            <p:spPr>
              <a:xfrm>
                <a:off x="60767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2" name="Google Shape;4102;p35"/>
              <p:cNvSpPr/>
              <p:nvPr/>
            </p:nvSpPr>
            <p:spPr>
              <a:xfrm>
                <a:off x="6451225" y="-634175"/>
                <a:ext cx="351125" cy="1228900"/>
              </a:xfrm>
              <a:custGeom>
                <a:rect b="b" l="l" r="r" t="t"/>
                <a:pathLst>
                  <a:path extrusionOk="0" h="49156" w="14045">
                    <a:moveTo>
                      <a:pt x="1" y="0"/>
                    </a:moveTo>
                    <a:lnTo>
                      <a:pt x="1" y="49155"/>
                    </a:lnTo>
                    <a:lnTo>
                      <a:pt x="14045" y="49155"/>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3" name="Google Shape;4103;p35"/>
              <p:cNvSpPr/>
              <p:nvPr/>
            </p:nvSpPr>
            <p:spPr>
              <a:xfrm>
                <a:off x="6532775" y="-634175"/>
                <a:ext cx="187525" cy="1228900"/>
              </a:xfrm>
              <a:custGeom>
                <a:rect b="b" l="l" r="r" t="t"/>
                <a:pathLst>
                  <a:path extrusionOk="0" h="49156" w="7501">
                    <a:moveTo>
                      <a:pt x="1" y="0"/>
                    </a:moveTo>
                    <a:lnTo>
                      <a:pt x="1" y="49155"/>
                    </a:lnTo>
                    <a:lnTo>
                      <a:pt x="7501" y="49155"/>
                    </a:lnTo>
                    <a:lnTo>
                      <a:pt x="750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4" name="Google Shape;4104;p35"/>
              <p:cNvSpPr/>
              <p:nvPr/>
            </p:nvSpPr>
            <p:spPr>
              <a:xfrm>
                <a:off x="6884400"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5" name="Google Shape;4105;p35"/>
              <p:cNvSpPr/>
              <p:nvPr/>
            </p:nvSpPr>
            <p:spPr>
              <a:xfrm>
                <a:off x="69783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6" name="Google Shape;4106;p35"/>
              <p:cNvSpPr/>
              <p:nvPr/>
            </p:nvSpPr>
            <p:spPr>
              <a:xfrm>
                <a:off x="211400" y="-634175"/>
                <a:ext cx="7094250" cy="25"/>
              </a:xfrm>
              <a:custGeom>
                <a:rect b="b" l="l" r="r" t="t"/>
                <a:pathLst>
                  <a:path extrusionOk="0" fill="none" h="1" w="283770">
                    <a:moveTo>
                      <a:pt x="0" y="0"/>
                    </a:moveTo>
                    <a:lnTo>
                      <a:pt x="283769" y="0"/>
                    </a:lnTo>
                  </a:path>
                </a:pathLst>
              </a:custGeom>
              <a:noFill/>
              <a:ln cap="flat" cmpd="sng" w="46750">
                <a:solidFill>
                  <a:srgbClr val="FFB726"/>
                </a:solidFill>
                <a:prstDash val="solid"/>
                <a:miter lim="1989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7" name="Google Shape;4107;p35"/>
              <p:cNvSpPr/>
              <p:nvPr/>
            </p:nvSpPr>
            <p:spPr>
              <a:xfrm>
                <a:off x="7287225" y="-693375"/>
                <a:ext cx="127825" cy="128350"/>
              </a:xfrm>
              <a:custGeom>
                <a:rect b="b" l="l" r="r" t="t"/>
                <a:pathLst>
                  <a:path extrusionOk="0" h="5134" w="5113">
                    <a:moveTo>
                      <a:pt x="2566" y="1"/>
                    </a:moveTo>
                    <a:cubicBezTo>
                      <a:pt x="1134" y="1"/>
                      <a:pt x="0" y="1155"/>
                      <a:pt x="0" y="2567"/>
                    </a:cubicBezTo>
                    <a:cubicBezTo>
                      <a:pt x="0" y="3979"/>
                      <a:pt x="1134" y="5133"/>
                      <a:pt x="2566" y="5133"/>
                    </a:cubicBezTo>
                    <a:cubicBezTo>
                      <a:pt x="3979" y="5133"/>
                      <a:pt x="5113" y="3979"/>
                      <a:pt x="5113" y="2567"/>
                    </a:cubicBezTo>
                    <a:cubicBezTo>
                      <a:pt x="5113" y="1155"/>
                      <a:pt x="3979" y="1"/>
                      <a:pt x="2566"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08" name="Google Shape;4108;p35"/>
              <p:cNvSpPr/>
              <p:nvPr/>
            </p:nvSpPr>
            <p:spPr>
              <a:xfrm>
                <a:off x="193475" y="-693375"/>
                <a:ext cx="128350" cy="128350"/>
              </a:xfrm>
              <a:custGeom>
                <a:rect b="b" l="l" r="r" t="t"/>
                <a:pathLst>
                  <a:path extrusionOk="0" h="5134" w="5134">
                    <a:moveTo>
                      <a:pt x="2567" y="1"/>
                    </a:moveTo>
                    <a:cubicBezTo>
                      <a:pt x="1155" y="1"/>
                      <a:pt x="1" y="1155"/>
                      <a:pt x="1" y="2567"/>
                    </a:cubicBezTo>
                    <a:cubicBezTo>
                      <a:pt x="1" y="3979"/>
                      <a:pt x="1155" y="5133"/>
                      <a:pt x="2567" y="5133"/>
                    </a:cubicBezTo>
                    <a:cubicBezTo>
                      <a:pt x="3979" y="5133"/>
                      <a:pt x="5133" y="3979"/>
                      <a:pt x="5133" y="2567"/>
                    </a:cubicBezTo>
                    <a:cubicBezTo>
                      <a:pt x="5133" y="1155"/>
                      <a:pt x="3979" y="1"/>
                      <a:pt x="2567"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109" name="Google Shape;4109;p35"/>
            <p:cNvGrpSpPr/>
            <p:nvPr/>
          </p:nvGrpSpPr>
          <p:grpSpPr>
            <a:xfrm>
              <a:off x="-20" y="4613271"/>
              <a:ext cx="9143683" cy="1629094"/>
              <a:chOff x="429225" y="4417075"/>
              <a:chExt cx="6749600" cy="1202550"/>
            </a:xfrm>
          </p:grpSpPr>
          <p:sp>
            <p:nvSpPr>
              <p:cNvPr id="4110" name="Google Shape;4110;p35"/>
              <p:cNvSpPr/>
              <p:nvPr/>
            </p:nvSpPr>
            <p:spPr>
              <a:xfrm>
                <a:off x="1901275" y="5022325"/>
                <a:ext cx="3806000" cy="502300"/>
              </a:xfrm>
              <a:custGeom>
                <a:rect b="b" l="l" r="r" t="t"/>
                <a:pathLst>
                  <a:path extrusionOk="0" h="20092" w="152240">
                    <a:moveTo>
                      <a:pt x="0" y="0"/>
                    </a:moveTo>
                    <a:lnTo>
                      <a:pt x="0" y="20092"/>
                    </a:lnTo>
                    <a:lnTo>
                      <a:pt x="152239" y="20092"/>
                    </a:lnTo>
                    <a:lnTo>
                      <a:pt x="152239" y="0"/>
                    </a:lnTo>
                    <a:close/>
                  </a:path>
                </a:pathLst>
              </a:custGeom>
              <a:solidFill>
                <a:srgbClr val="C3CA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1" name="Google Shape;4111;p35"/>
              <p:cNvSpPr/>
              <p:nvPr/>
            </p:nvSpPr>
            <p:spPr>
              <a:xfrm>
                <a:off x="429225" y="4417075"/>
                <a:ext cx="650000" cy="553050"/>
              </a:xfrm>
              <a:custGeom>
                <a:rect b="b" l="l" r="r" t="t"/>
                <a:pathLst>
                  <a:path extrusionOk="0" h="22122" w="26000">
                    <a:moveTo>
                      <a:pt x="6465" y="1"/>
                    </a:moveTo>
                    <a:cubicBezTo>
                      <a:pt x="2884" y="1"/>
                      <a:pt x="0" y="2905"/>
                      <a:pt x="0" y="6466"/>
                    </a:cubicBezTo>
                    <a:lnTo>
                      <a:pt x="0" y="22121"/>
                    </a:lnTo>
                    <a:lnTo>
                      <a:pt x="26000" y="22121"/>
                    </a:lnTo>
                    <a:lnTo>
                      <a:pt x="26000" y="6466"/>
                    </a:lnTo>
                    <a:cubicBezTo>
                      <a:pt x="26000" y="2885"/>
                      <a:pt x="23095"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2" name="Google Shape;4112;p35"/>
              <p:cNvSpPr/>
              <p:nvPr/>
            </p:nvSpPr>
            <p:spPr>
              <a:xfrm>
                <a:off x="429700"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2"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3" name="Google Shape;4113;p35"/>
              <p:cNvSpPr/>
              <p:nvPr/>
            </p:nvSpPr>
            <p:spPr>
              <a:xfrm>
                <a:off x="944925" y="4650825"/>
                <a:ext cx="134300" cy="319300"/>
              </a:xfrm>
              <a:custGeom>
                <a:rect b="b" l="l" r="r" t="t"/>
                <a:pathLst>
                  <a:path extrusionOk="0" h="12772" w="5372">
                    <a:moveTo>
                      <a:pt x="5372" y="0"/>
                    </a:moveTo>
                    <a:cubicBezTo>
                      <a:pt x="5089" y="1009"/>
                      <a:pt x="4907" y="1390"/>
                      <a:pt x="4548" y="1390"/>
                    </a:cubicBezTo>
                    <a:cubicBezTo>
                      <a:pt x="4376" y="1390"/>
                      <a:pt x="4164"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4" name="Google Shape;4114;p35"/>
              <p:cNvSpPr/>
              <p:nvPr/>
            </p:nvSpPr>
            <p:spPr>
              <a:xfrm>
                <a:off x="429700" y="4488200"/>
                <a:ext cx="612225" cy="481925"/>
              </a:xfrm>
              <a:custGeom>
                <a:rect b="b" l="l" r="r" t="t"/>
                <a:pathLst>
                  <a:path extrusionOk="0" h="19277" w="24489">
                    <a:moveTo>
                      <a:pt x="2010" y="0"/>
                    </a:moveTo>
                    <a:cubicBezTo>
                      <a:pt x="777" y="1134"/>
                      <a:pt x="1" y="2706"/>
                      <a:pt x="1" y="4536"/>
                    </a:cubicBezTo>
                    <a:lnTo>
                      <a:pt x="1" y="19276"/>
                    </a:lnTo>
                    <a:lnTo>
                      <a:pt x="24489" y="19276"/>
                    </a:lnTo>
                    <a:lnTo>
                      <a:pt x="24489" y="7659"/>
                    </a:lnTo>
                    <a:cubicBezTo>
                      <a:pt x="20033" y="5709"/>
                      <a:pt x="14881" y="5570"/>
                      <a:pt x="10166" y="4158"/>
                    </a:cubicBezTo>
                    <a:cubicBezTo>
                      <a:pt x="7242" y="3263"/>
                      <a:pt x="4477" y="185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5" name="Google Shape;4115;p35"/>
              <p:cNvSpPr/>
              <p:nvPr/>
            </p:nvSpPr>
            <p:spPr>
              <a:xfrm>
                <a:off x="430200" y="4449400"/>
                <a:ext cx="612225" cy="520725"/>
              </a:xfrm>
              <a:custGeom>
                <a:rect b="b" l="l" r="r" t="t"/>
                <a:pathLst>
                  <a:path extrusionOk="0" h="20829" w="24489">
                    <a:moveTo>
                      <a:pt x="6068" y="1"/>
                    </a:moveTo>
                    <a:cubicBezTo>
                      <a:pt x="2706" y="1"/>
                      <a:pt x="1" y="2726"/>
                      <a:pt x="1" y="6088"/>
                    </a:cubicBezTo>
                    <a:lnTo>
                      <a:pt x="1" y="6207"/>
                    </a:lnTo>
                    <a:cubicBezTo>
                      <a:pt x="1" y="2885"/>
                      <a:pt x="2706" y="160"/>
                      <a:pt x="6028" y="160"/>
                    </a:cubicBezTo>
                    <a:lnTo>
                      <a:pt x="18262" y="160"/>
                    </a:lnTo>
                    <a:cubicBezTo>
                      <a:pt x="21584" y="160"/>
                      <a:pt x="24270" y="2885"/>
                      <a:pt x="24270" y="6207"/>
                    </a:cubicBezTo>
                    <a:lnTo>
                      <a:pt x="24270" y="20828"/>
                    </a:lnTo>
                    <a:lnTo>
                      <a:pt x="24489" y="20828"/>
                    </a:lnTo>
                    <a:lnTo>
                      <a:pt x="24489" y="6088"/>
                    </a:lnTo>
                    <a:cubicBezTo>
                      <a:pt x="24469" y="2726"/>
                      <a:pt x="21763" y="1"/>
                      <a:pt x="18402"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6" name="Google Shape;4116;p35"/>
              <p:cNvSpPr/>
              <p:nvPr/>
            </p:nvSpPr>
            <p:spPr>
              <a:xfrm>
                <a:off x="1191600" y="4417075"/>
                <a:ext cx="650525" cy="553050"/>
              </a:xfrm>
              <a:custGeom>
                <a:rect b="b" l="l" r="r" t="t"/>
                <a:pathLst>
                  <a:path extrusionOk="0" h="22122" w="26021">
                    <a:moveTo>
                      <a:pt x="6466" y="1"/>
                    </a:moveTo>
                    <a:cubicBezTo>
                      <a:pt x="2885" y="1"/>
                      <a:pt x="1" y="2905"/>
                      <a:pt x="1" y="6466"/>
                    </a:cubicBezTo>
                    <a:lnTo>
                      <a:pt x="1" y="22121"/>
                    </a:lnTo>
                    <a:lnTo>
                      <a:pt x="26020" y="22121"/>
                    </a:lnTo>
                    <a:lnTo>
                      <a:pt x="26020" y="6466"/>
                    </a:lnTo>
                    <a:cubicBezTo>
                      <a:pt x="26020"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7" name="Google Shape;4117;p35"/>
              <p:cNvSpPr/>
              <p:nvPr/>
            </p:nvSpPr>
            <p:spPr>
              <a:xfrm>
                <a:off x="1192600" y="4449400"/>
                <a:ext cx="612725" cy="520725"/>
              </a:xfrm>
              <a:custGeom>
                <a:rect b="b" l="l" r="r" t="t"/>
                <a:pathLst>
                  <a:path extrusionOk="0" h="20829" w="24509">
                    <a:moveTo>
                      <a:pt x="6087"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8" name="Google Shape;4118;p35"/>
              <p:cNvSpPr/>
              <p:nvPr/>
            </p:nvSpPr>
            <p:spPr>
              <a:xfrm>
                <a:off x="1707825" y="4650825"/>
                <a:ext cx="134300" cy="319300"/>
              </a:xfrm>
              <a:custGeom>
                <a:rect b="b" l="l" r="r" t="t"/>
                <a:pathLst>
                  <a:path extrusionOk="0" h="12772" w="5372">
                    <a:moveTo>
                      <a:pt x="5371" y="0"/>
                    </a:moveTo>
                    <a:cubicBezTo>
                      <a:pt x="5089" y="1009"/>
                      <a:pt x="4906" y="1390"/>
                      <a:pt x="4548" y="1390"/>
                    </a:cubicBezTo>
                    <a:cubicBezTo>
                      <a:pt x="4376" y="1390"/>
                      <a:pt x="4163" y="1302"/>
                      <a:pt x="3879" y="1154"/>
                    </a:cubicBezTo>
                    <a:lnTo>
                      <a:pt x="0" y="12771"/>
                    </a:lnTo>
                    <a:lnTo>
                      <a:pt x="5371" y="12771"/>
                    </a:lnTo>
                    <a:lnTo>
                      <a:pt x="537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19" name="Google Shape;4119;p35"/>
              <p:cNvSpPr/>
              <p:nvPr/>
            </p:nvSpPr>
            <p:spPr>
              <a:xfrm>
                <a:off x="1192600" y="4488200"/>
                <a:ext cx="612225" cy="481925"/>
              </a:xfrm>
              <a:custGeom>
                <a:rect b="b" l="l" r="r" t="t"/>
                <a:pathLst>
                  <a:path extrusionOk="0" h="19277" w="24489">
                    <a:moveTo>
                      <a:pt x="2009" y="0"/>
                    </a:moveTo>
                    <a:cubicBezTo>
                      <a:pt x="756" y="1134"/>
                      <a:pt x="0" y="2706"/>
                      <a:pt x="0" y="4536"/>
                    </a:cubicBezTo>
                    <a:lnTo>
                      <a:pt x="0" y="19276"/>
                    </a:lnTo>
                    <a:lnTo>
                      <a:pt x="24488" y="19276"/>
                    </a:lnTo>
                    <a:lnTo>
                      <a:pt x="24488" y="7659"/>
                    </a:lnTo>
                    <a:cubicBezTo>
                      <a:pt x="20032" y="5709"/>
                      <a:pt x="14860" y="5570"/>
                      <a:pt x="10165" y="4158"/>
                    </a:cubicBezTo>
                    <a:cubicBezTo>
                      <a:pt x="7221" y="3263"/>
                      <a:pt x="4476" y="1850"/>
                      <a:pt x="200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0" name="Google Shape;4120;p35"/>
              <p:cNvSpPr/>
              <p:nvPr/>
            </p:nvSpPr>
            <p:spPr>
              <a:xfrm>
                <a:off x="1192600" y="4449400"/>
                <a:ext cx="612225" cy="520725"/>
              </a:xfrm>
              <a:custGeom>
                <a:rect b="b" l="l" r="r" t="t"/>
                <a:pathLst>
                  <a:path extrusionOk="0" h="20829" w="24489">
                    <a:moveTo>
                      <a:pt x="6068" y="1"/>
                    </a:moveTo>
                    <a:cubicBezTo>
                      <a:pt x="2706" y="1"/>
                      <a:pt x="0" y="2726"/>
                      <a:pt x="0" y="6088"/>
                    </a:cubicBezTo>
                    <a:lnTo>
                      <a:pt x="0" y="6207"/>
                    </a:lnTo>
                    <a:cubicBezTo>
                      <a:pt x="0" y="2885"/>
                      <a:pt x="2706" y="160"/>
                      <a:pt x="6008" y="160"/>
                    </a:cubicBezTo>
                    <a:lnTo>
                      <a:pt x="18242" y="160"/>
                    </a:lnTo>
                    <a:cubicBezTo>
                      <a:pt x="21584" y="160"/>
                      <a:pt x="24269" y="2885"/>
                      <a:pt x="24269" y="6207"/>
                    </a:cubicBezTo>
                    <a:lnTo>
                      <a:pt x="24269" y="20828"/>
                    </a:lnTo>
                    <a:lnTo>
                      <a:pt x="24488" y="20828"/>
                    </a:lnTo>
                    <a:lnTo>
                      <a:pt x="24488" y="6088"/>
                    </a:lnTo>
                    <a:cubicBezTo>
                      <a:pt x="24488" y="2726"/>
                      <a:pt x="21743" y="1"/>
                      <a:pt x="1840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1" name="Google Shape;4121;p35"/>
              <p:cNvSpPr/>
              <p:nvPr/>
            </p:nvSpPr>
            <p:spPr>
              <a:xfrm>
                <a:off x="1954475" y="4417075"/>
                <a:ext cx="650525" cy="553050"/>
              </a:xfrm>
              <a:custGeom>
                <a:rect b="b" l="l" r="r" t="t"/>
                <a:pathLst>
                  <a:path extrusionOk="0" h="22122" w="26021">
                    <a:moveTo>
                      <a:pt x="6466" y="1"/>
                    </a:moveTo>
                    <a:cubicBezTo>
                      <a:pt x="2885" y="1"/>
                      <a:pt x="1" y="2905"/>
                      <a:pt x="1" y="6466"/>
                    </a:cubicBezTo>
                    <a:lnTo>
                      <a:pt x="1" y="22121"/>
                    </a:lnTo>
                    <a:lnTo>
                      <a:pt x="26021" y="22121"/>
                    </a:lnTo>
                    <a:lnTo>
                      <a:pt x="26021" y="6466"/>
                    </a:lnTo>
                    <a:cubicBezTo>
                      <a:pt x="26021"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2" name="Google Shape;4122;p35"/>
              <p:cNvSpPr/>
              <p:nvPr/>
            </p:nvSpPr>
            <p:spPr>
              <a:xfrm>
                <a:off x="1954475" y="4449400"/>
                <a:ext cx="613225" cy="520725"/>
              </a:xfrm>
              <a:custGeom>
                <a:rect b="b" l="l" r="r" t="t"/>
                <a:pathLst>
                  <a:path extrusionOk="0" h="20829" w="24529">
                    <a:moveTo>
                      <a:pt x="6108" y="1"/>
                    </a:moveTo>
                    <a:cubicBezTo>
                      <a:pt x="2746" y="1"/>
                      <a:pt x="1" y="2726"/>
                      <a:pt x="1" y="6088"/>
                    </a:cubicBezTo>
                    <a:lnTo>
                      <a:pt x="1" y="20828"/>
                    </a:lnTo>
                    <a:lnTo>
                      <a:pt x="24529" y="20828"/>
                    </a:lnTo>
                    <a:lnTo>
                      <a:pt x="24529" y="6088"/>
                    </a:lnTo>
                    <a:cubicBezTo>
                      <a:pt x="24529" y="2726"/>
                      <a:pt x="21783" y="1"/>
                      <a:pt x="1844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3" name="Google Shape;4123;p35"/>
              <p:cNvSpPr/>
              <p:nvPr/>
            </p:nvSpPr>
            <p:spPr>
              <a:xfrm>
                <a:off x="2470200" y="4650825"/>
                <a:ext cx="134300" cy="319300"/>
              </a:xfrm>
              <a:custGeom>
                <a:rect b="b" l="l" r="r" t="t"/>
                <a:pathLst>
                  <a:path extrusionOk="0" h="12772" w="5372">
                    <a:moveTo>
                      <a:pt x="5372" y="0"/>
                    </a:moveTo>
                    <a:cubicBezTo>
                      <a:pt x="5076" y="1009"/>
                      <a:pt x="4889" y="1390"/>
                      <a:pt x="4535" y="1390"/>
                    </a:cubicBezTo>
                    <a:cubicBezTo>
                      <a:pt x="4365" y="1390"/>
                      <a:pt x="4157"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4" name="Google Shape;4124;p35"/>
              <p:cNvSpPr/>
              <p:nvPr/>
            </p:nvSpPr>
            <p:spPr>
              <a:xfrm>
                <a:off x="1954475" y="4488200"/>
                <a:ext cx="612725" cy="481925"/>
              </a:xfrm>
              <a:custGeom>
                <a:rect b="b" l="l" r="r" t="t"/>
                <a:pathLst>
                  <a:path extrusionOk="0" h="19277" w="24509">
                    <a:moveTo>
                      <a:pt x="2010" y="0"/>
                    </a:moveTo>
                    <a:cubicBezTo>
                      <a:pt x="777" y="1134"/>
                      <a:pt x="1" y="2706"/>
                      <a:pt x="1" y="4536"/>
                    </a:cubicBezTo>
                    <a:lnTo>
                      <a:pt x="1" y="19276"/>
                    </a:lnTo>
                    <a:lnTo>
                      <a:pt x="24509" y="19276"/>
                    </a:lnTo>
                    <a:lnTo>
                      <a:pt x="24509" y="7659"/>
                    </a:lnTo>
                    <a:cubicBezTo>
                      <a:pt x="20053" y="5709"/>
                      <a:pt x="14881" y="5570"/>
                      <a:pt x="10166" y="4158"/>
                    </a:cubicBezTo>
                    <a:cubicBezTo>
                      <a:pt x="7242" y="3263"/>
                      <a:pt x="4477" y="1850"/>
                      <a:pt x="201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5" name="Google Shape;4125;p35"/>
              <p:cNvSpPr/>
              <p:nvPr/>
            </p:nvSpPr>
            <p:spPr>
              <a:xfrm>
                <a:off x="1954475" y="4449400"/>
                <a:ext cx="612725" cy="520725"/>
              </a:xfrm>
              <a:custGeom>
                <a:rect b="b" l="l" r="r" t="t"/>
                <a:pathLst>
                  <a:path extrusionOk="0" h="20829" w="24509">
                    <a:moveTo>
                      <a:pt x="6068" y="1"/>
                    </a:moveTo>
                    <a:cubicBezTo>
                      <a:pt x="2726" y="1"/>
                      <a:pt x="1" y="2726"/>
                      <a:pt x="1" y="6088"/>
                    </a:cubicBezTo>
                    <a:lnTo>
                      <a:pt x="1" y="6207"/>
                    </a:lnTo>
                    <a:cubicBezTo>
                      <a:pt x="1" y="2885"/>
                      <a:pt x="2726" y="160"/>
                      <a:pt x="6028" y="160"/>
                    </a:cubicBezTo>
                    <a:lnTo>
                      <a:pt x="18262" y="160"/>
                    </a:lnTo>
                    <a:cubicBezTo>
                      <a:pt x="21584" y="160"/>
                      <a:pt x="24270" y="2885"/>
                      <a:pt x="24270" y="6207"/>
                    </a:cubicBezTo>
                    <a:lnTo>
                      <a:pt x="24270" y="20828"/>
                    </a:lnTo>
                    <a:lnTo>
                      <a:pt x="24509" y="20828"/>
                    </a:lnTo>
                    <a:lnTo>
                      <a:pt x="24509" y="6088"/>
                    </a:lnTo>
                    <a:cubicBezTo>
                      <a:pt x="24509" y="2726"/>
                      <a:pt x="21783" y="1"/>
                      <a:pt x="1844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6" name="Google Shape;4126;p35"/>
              <p:cNvSpPr/>
              <p:nvPr/>
            </p:nvSpPr>
            <p:spPr>
              <a:xfrm>
                <a:off x="2716875" y="4417075"/>
                <a:ext cx="650025" cy="553050"/>
              </a:xfrm>
              <a:custGeom>
                <a:rect b="b" l="l" r="r" t="t"/>
                <a:pathLst>
                  <a:path extrusionOk="0" h="22122" w="26001">
                    <a:moveTo>
                      <a:pt x="6466" y="1"/>
                    </a:moveTo>
                    <a:cubicBezTo>
                      <a:pt x="2885" y="1"/>
                      <a:pt x="0" y="2905"/>
                      <a:pt x="0" y="6466"/>
                    </a:cubicBezTo>
                    <a:lnTo>
                      <a:pt x="0" y="22121"/>
                    </a:lnTo>
                    <a:lnTo>
                      <a:pt x="26000" y="22121"/>
                    </a:lnTo>
                    <a:lnTo>
                      <a:pt x="26000" y="6466"/>
                    </a:lnTo>
                    <a:cubicBezTo>
                      <a:pt x="26000"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7" name="Google Shape;4127;p35"/>
              <p:cNvSpPr/>
              <p:nvPr/>
            </p:nvSpPr>
            <p:spPr>
              <a:xfrm>
                <a:off x="2716875" y="4449400"/>
                <a:ext cx="612725" cy="520725"/>
              </a:xfrm>
              <a:custGeom>
                <a:rect b="b" l="l" r="r" t="t"/>
                <a:pathLst>
                  <a:path extrusionOk="0" h="20829" w="24509">
                    <a:moveTo>
                      <a:pt x="6088"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8" name="Google Shape;4128;p35"/>
              <p:cNvSpPr/>
              <p:nvPr/>
            </p:nvSpPr>
            <p:spPr>
              <a:xfrm>
                <a:off x="3232600" y="4650825"/>
                <a:ext cx="134300" cy="319300"/>
              </a:xfrm>
              <a:custGeom>
                <a:rect b="b" l="l" r="r" t="t"/>
                <a:pathLst>
                  <a:path extrusionOk="0" h="12772" w="5372">
                    <a:moveTo>
                      <a:pt x="5371" y="0"/>
                    </a:moveTo>
                    <a:cubicBezTo>
                      <a:pt x="5089" y="1009"/>
                      <a:pt x="4906" y="1390"/>
                      <a:pt x="4548" y="1390"/>
                    </a:cubicBezTo>
                    <a:cubicBezTo>
                      <a:pt x="4375" y="1390"/>
                      <a:pt x="4163" y="1302"/>
                      <a:pt x="3879" y="1154"/>
                    </a:cubicBezTo>
                    <a:lnTo>
                      <a:pt x="0" y="12771"/>
                    </a:lnTo>
                    <a:lnTo>
                      <a:pt x="5371" y="12771"/>
                    </a:lnTo>
                    <a:lnTo>
                      <a:pt x="537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29" name="Google Shape;4129;p35"/>
              <p:cNvSpPr/>
              <p:nvPr/>
            </p:nvSpPr>
            <p:spPr>
              <a:xfrm>
                <a:off x="2716875" y="4488200"/>
                <a:ext cx="612225" cy="481925"/>
              </a:xfrm>
              <a:custGeom>
                <a:rect b="b" l="l" r="r" t="t"/>
                <a:pathLst>
                  <a:path extrusionOk="0" h="19277" w="24489">
                    <a:moveTo>
                      <a:pt x="2010" y="0"/>
                    </a:moveTo>
                    <a:cubicBezTo>
                      <a:pt x="776" y="1134"/>
                      <a:pt x="0" y="2706"/>
                      <a:pt x="0" y="4536"/>
                    </a:cubicBezTo>
                    <a:lnTo>
                      <a:pt x="0" y="19276"/>
                    </a:lnTo>
                    <a:lnTo>
                      <a:pt x="24488" y="19276"/>
                    </a:lnTo>
                    <a:lnTo>
                      <a:pt x="24488" y="7659"/>
                    </a:lnTo>
                    <a:cubicBezTo>
                      <a:pt x="20032" y="5709"/>
                      <a:pt x="14860" y="5570"/>
                      <a:pt x="10166" y="4158"/>
                    </a:cubicBezTo>
                    <a:cubicBezTo>
                      <a:pt x="7221" y="3263"/>
                      <a:pt x="4476" y="1850"/>
                      <a:pt x="201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0" name="Google Shape;4130;p35"/>
              <p:cNvSpPr/>
              <p:nvPr/>
            </p:nvSpPr>
            <p:spPr>
              <a:xfrm>
                <a:off x="2717375" y="4449400"/>
                <a:ext cx="612225" cy="520725"/>
              </a:xfrm>
              <a:custGeom>
                <a:rect b="b" l="l" r="r" t="t"/>
                <a:pathLst>
                  <a:path extrusionOk="0" h="20829" w="24489">
                    <a:moveTo>
                      <a:pt x="6068" y="1"/>
                    </a:moveTo>
                    <a:cubicBezTo>
                      <a:pt x="2706" y="1"/>
                      <a:pt x="0" y="2726"/>
                      <a:pt x="0" y="6088"/>
                    </a:cubicBezTo>
                    <a:lnTo>
                      <a:pt x="0" y="6207"/>
                    </a:lnTo>
                    <a:cubicBezTo>
                      <a:pt x="0" y="2885"/>
                      <a:pt x="2706" y="160"/>
                      <a:pt x="6028" y="160"/>
                    </a:cubicBezTo>
                    <a:lnTo>
                      <a:pt x="18262" y="160"/>
                    </a:lnTo>
                    <a:cubicBezTo>
                      <a:pt x="21584" y="160"/>
                      <a:pt x="24269" y="2885"/>
                      <a:pt x="24269" y="6207"/>
                    </a:cubicBezTo>
                    <a:lnTo>
                      <a:pt x="24269" y="20828"/>
                    </a:lnTo>
                    <a:lnTo>
                      <a:pt x="24488" y="20828"/>
                    </a:lnTo>
                    <a:lnTo>
                      <a:pt x="24488" y="6088"/>
                    </a:lnTo>
                    <a:cubicBezTo>
                      <a:pt x="24468" y="2726"/>
                      <a:pt x="21763" y="1"/>
                      <a:pt x="1840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1" name="Google Shape;4131;p35"/>
              <p:cNvSpPr/>
              <p:nvPr/>
            </p:nvSpPr>
            <p:spPr>
              <a:xfrm>
                <a:off x="3479750" y="4417075"/>
                <a:ext cx="650025" cy="553050"/>
              </a:xfrm>
              <a:custGeom>
                <a:rect b="b" l="l" r="r" t="t"/>
                <a:pathLst>
                  <a:path extrusionOk="0" h="22122" w="26001">
                    <a:moveTo>
                      <a:pt x="6446" y="1"/>
                    </a:moveTo>
                    <a:cubicBezTo>
                      <a:pt x="2885" y="1"/>
                      <a:pt x="1" y="2905"/>
                      <a:pt x="1" y="6466"/>
                    </a:cubicBezTo>
                    <a:lnTo>
                      <a:pt x="1" y="22121"/>
                    </a:lnTo>
                    <a:lnTo>
                      <a:pt x="26001" y="22121"/>
                    </a:lnTo>
                    <a:lnTo>
                      <a:pt x="26001" y="6466"/>
                    </a:lnTo>
                    <a:cubicBezTo>
                      <a:pt x="26001"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2" name="Google Shape;4132;p35"/>
              <p:cNvSpPr/>
              <p:nvPr/>
            </p:nvSpPr>
            <p:spPr>
              <a:xfrm>
                <a:off x="3479250" y="4449400"/>
                <a:ext cx="613225" cy="520725"/>
              </a:xfrm>
              <a:custGeom>
                <a:rect b="b" l="l" r="r" t="t"/>
                <a:pathLst>
                  <a:path extrusionOk="0" h="20829" w="24529">
                    <a:moveTo>
                      <a:pt x="6108" y="1"/>
                    </a:moveTo>
                    <a:cubicBezTo>
                      <a:pt x="2746" y="1"/>
                      <a:pt x="1" y="2726"/>
                      <a:pt x="1" y="6088"/>
                    </a:cubicBezTo>
                    <a:lnTo>
                      <a:pt x="1" y="20828"/>
                    </a:lnTo>
                    <a:lnTo>
                      <a:pt x="24529" y="20828"/>
                    </a:lnTo>
                    <a:lnTo>
                      <a:pt x="24529" y="6088"/>
                    </a:lnTo>
                    <a:cubicBezTo>
                      <a:pt x="24529" y="2726"/>
                      <a:pt x="21803" y="1"/>
                      <a:pt x="1844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3" name="Google Shape;4133;p35"/>
              <p:cNvSpPr/>
              <p:nvPr/>
            </p:nvSpPr>
            <p:spPr>
              <a:xfrm>
                <a:off x="3994975" y="4650825"/>
                <a:ext cx="134300" cy="319300"/>
              </a:xfrm>
              <a:custGeom>
                <a:rect b="b" l="l" r="r" t="t"/>
                <a:pathLst>
                  <a:path extrusionOk="0" h="12772" w="5372">
                    <a:moveTo>
                      <a:pt x="5372" y="0"/>
                    </a:moveTo>
                    <a:cubicBezTo>
                      <a:pt x="5089" y="1009"/>
                      <a:pt x="4907" y="1390"/>
                      <a:pt x="4548" y="1390"/>
                    </a:cubicBezTo>
                    <a:cubicBezTo>
                      <a:pt x="4376" y="1390"/>
                      <a:pt x="4163"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4" name="Google Shape;4134;p35"/>
              <p:cNvSpPr/>
              <p:nvPr/>
            </p:nvSpPr>
            <p:spPr>
              <a:xfrm>
                <a:off x="3479250" y="4488200"/>
                <a:ext cx="612725" cy="481925"/>
              </a:xfrm>
              <a:custGeom>
                <a:rect b="b" l="l" r="r" t="t"/>
                <a:pathLst>
                  <a:path extrusionOk="0" h="19277" w="24509">
                    <a:moveTo>
                      <a:pt x="2030" y="0"/>
                    </a:moveTo>
                    <a:cubicBezTo>
                      <a:pt x="777" y="1134"/>
                      <a:pt x="1" y="2706"/>
                      <a:pt x="1" y="4536"/>
                    </a:cubicBezTo>
                    <a:lnTo>
                      <a:pt x="1" y="19276"/>
                    </a:lnTo>
                    <a:lnTo>
                      <a:pt x="24509" y="19276"/>
                    </a:lnTo>
                    <a:lnTo>
                      <a:pt x="24509" y="7659"/>
                    </a:lnTo>
                    <a:cubicBezTo>
                      <a:pt x="20053" y="5709"/>
                      <a:pt x="14881" y="5570"/>
                      <a:pt x="10186" y="4158"/>
                    </a:cubicBezTo>
                    <a:cubicBezTo>
                      <a:pt x="7242" y="3263"/>
                      <a:pt x="4477" y="1850"/>
                      <a:pt x="203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5" name="Google Shape;4135;p35"/>
              <p:cNvSpPr/>
              <p:nvPr/>
            </p:nvSpPr>
            <p:spPr>
              <a:xfrm>
                <a:off x="3479250" y="4449400"/>
                <a:ext cx="612725" cy="520725"/>
              </a:xfrm>
              <a:custGeom>
                <a:rect b="b" l="l" r="r" t="t"/>
                <a:pathLst>
                  <a:path extrusionOk="0" h="20829" w="24509">
                    <a:moveTo>
                      <a:pt x="6068" y="1"/>
                    </a:moveTo>
                    <a:cubicBezTo>
                      <a:pt x="2726" y="1"/>
                      <a:pt x="1" y="2726"/>
                      <a:pt x="1" y="6088"/>
                    </a:cubicBezTo>
                    <a:lnTo>
                      <a:pt x="1" y="6207"/>
                    </a:lnTo>
                    <a:cubicBezTo>
                      <a:pt x="1" y="2885"/>
                      <a:pt x="2726" y="160"/>
                      <a:pt x="6028" y="160"/>
                    </a:cubicBezTo>
                    <a:lnTo>
                      <a:pt x="18262" y="160"/>
                    </a:lnTo>
                    <a:cubicBezTo>
                      <a:pt x="21584" y="160"/>
                      <a:pt x="24270" y="2885"/>
                      <a:pt x="24270" y="6207"/>
                    </a:cubicBezTo>
                    <a:lnTo>
                      <a:pt x="24270" y="20828"/>
                    </a:lnTo>
                    <a:lnTo>
                      <a:pt x="24509" y="20828"/>
                    </a:lnTo>
                    <a:lnTo>
                      <a:pt x="24509" y="6088"/>
                    </a:lnTo>
                    <a:cubicBezTo>
                      <a:pt x="24509" y="2726"/>
                      <a:pt x="21763" y="1"/>
                      <a:pt x="18402"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6" name="Google Shape;4136;p35"/>
              <p:cNvSpPr/>
              <p:nvPr/>
            </p:nvSpPr>
            <p:spPr>
              <a:xfrm>
                <a:off x="6528800" y="4417075"/>
                <a:ext cx="650025" cy="553050"/>
              </a:xfrm>
              <a:custGeom>
                <a:rect b="b" l="l" r="r" t="t"/>
                <a:pathLst>
                  <a:path extrusionOk="0" h="22122" w="26001">
                    <a:moveTo>
                      <a:pt x="6466" y="1"/>
                    </a:moveTo>
                    <a:cubicBezTo>
                      <a:pt x="2905" y="1"/>
                      <a:pt x="1" y="2885"/>
                      <a:pt x="1" y="6466"/>
                    </a:cubicBezTo>
                    <a:lnTo>
                      <a:pt x="1" y="22121"/>
                    </a:lnTo>
                    <a:lnTo>
                      <a:pt x="26001" y="22121"/>
                    </a:lnTo>
                    <a:lnTo>
                      <a:pt x="26001" y="6466"/>
                    </a:lnTo>
                    <a:cubicBezTo>
                      <a:pt x="26001" y="2905"/>
                      <a:pt x="23116"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7" name="Google Shape;4137;p35"/>
              <p:cNvSpPr/>
              <p:nvPr/>
            </p:nvSpPr>
            <p:spPr>
              <a:xfrm>
                <a:off x="6566100"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8" name="Google Shape;4138;p35"/>
              <p:cNvSpPr/>
              <p:nvPr/>
            </p:nvSpPr>
            <p:spPr>
              <a:xfrm>
                <a:off x="6528800" y="4650825"/>
                <a:ext cx="134300" cy="319300"/>
              </a:xfrm>
              <a:custGeom>
                <a:rect b="b" l="l" r="r" t="t"/>
                <a:pathLst>
                  <a:path extrusionOk="0" h="12772" w="5372">
                    <a:moveTo>
                      <a:pt x="1" y="0"/>
                    </a:moveTo>
                    <a:lnTo>
                      <a:pt x="1" y="12771"/>
                    </a:lnTo>
                    <a:lnTo>
                      <a:pt x="5372" y="12771"/>
                    </a:lnTo>
                    <a:lnTo>
                      <a:pt x="1493" y="1154"/>
                    </a:lnTo>
                    <a:cubicBezTo>
                      <a:pt x="1209" y="1302"/>
                      <a:pt x="996" y="1390"/>
                      <a:pt x="824" y="1390"/>
                    </a:cubicBezTo>
                    <a:cubicBezTo>
                      <a:pt x="466" y="1390"/>
                      <a:pt x="283" y="1009"/>
                      <a:pt x="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39" name="Google Shape;4139;p35"/>
              <p:cNvSpPr/>
              <p:nvPr/>
            </p:nvSpPr>
            <p:spPr>
              <a:xfrm>
                <a:off x="6566600" y="4488200"/>
                <a:ext cx="612225" cy="481925"/>
              </a:xfrm>
              <a:custGeom>
                <a:rect b="b" l="l" r="r" t="t"/>
                <a:pathLst>
                  <a:path extrusionOk="0" h="19277" w="24489">
                    <a:moveTo>
                      <a:pt x="22479" y="0"/>
                    </a:moveTo>
                    <a:cubicBezTo>
                      <a:pt x="20013" y="1850"/>
                      <a:pt x="17268" y="3263"/>
                      <a:pt x="14323" y="4158"/>
                    </a:cubicBezTo>
                    <a:cubicBezTo>
                      <a:pt x="9629" y="5570"/>
                      <a:pt x="4457" y="5709"/>
                      <a:pt x="1" y="7659"/>
                    </a:cubicBezTo>
                    <a:lnTo>
                      <a:pt x="1" y="19276"/>
                    </a:lnTo>
                    <a:lnTo>
                      <a:pt x="24489" y="19276"/>
                    </a:lnTo>
                    <a:lnTo>
                      <a:pt x="24489" y="4536"/>
                    </a:lnTo>
                    <a:cubicBezTo>
                      <a:pt x="24489" y="2706"/>
                      <a:pt x="23733" y="1134"/>
                      <a:pt x="22479"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0" name="Google Shape;4140;p35"/>
              <p:cNvSpPr/>
              <p:nvPr/>
            </p:nvSpPr>
            <p:spPr>
              <a:xfrm>
                <a:off x="6566600" y="4449400"/>
                <a:ext cx="611725" cy="520725"/>
              </a:xfrm>
              <a:custGeom>
                <a:rect b="b" l="l" r="r" t="t"/>
                <a:pathLst>
                  <a:path extrusionOk="0" h="20829" w="24469">
                    <a:moveTo>
                      <a:pt x="6068" y="1"/>
                    </a:moveTo>
                    <a:cubicBezTo>
                      <a:pt x="2706" y="1"/>
                      <a:pt x="1" y="2726"/>
                      <a:pt x="1" y="6088"/>
                    </a:cubicBezTo>
                    <a:lnTo>
                      <a:pt x="1" y="20828"/>
                    </a:lnTo>
                    <a:lnTo>
                      <a:pt x="200" y="20828"/>
                    </a:lnTo>
                    <a:lnTo>
                      <a:pt x="200" y="6207"/>
                    </a:lnTo>
                    <a:cubicBezTo>
                      <a:pt x="200" y="2885"/>
                      <a:pt x="2885" y="160"/>
                      <a:pt x="6207" y="160"/>
                    </a:cubicBezTo>
                    <a:lnTo>
                      <a:pt x="18461" y="160"/>
                    </a:lnTo>
                    <a:cubicBezTo>
                      <a:pt x="21763" y="160"/>
                      <a:pt x="24469" y="2885"/>
                      <a:pt x="24469" y="6207"/>
                    </a:cubicBezTo>
                    <a:lnTo>
                      <a:pt x="24469" y="6088"/>
                    </a:lnTo>
                    <a:cubicBezTo>
                      <a:pt x="24469" y="2726"/>
                      <a:pt x="21763" y="1"/>
                      <a:pt x="18401"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1" name="Google Shape;4141;p35"/>
              <p:cNvSpPr/>
              <p:nvPr/>
            </p:nvSpPr>
            <p:spPr>
              <a:xfrm>
                <a:off x="5766425" y="4417075"/>
                <a:ext cx="650500" cy="553050"/>
              </a:xfrm>
              <a:custGeom>
                <a:rect b="b" l="l" r="r" t="t"/>
                <a:pathLst>
                  <a:path extrusionOk="0" h="22122" w="26020">
                    <a:moveTo>
                      <a:pt x="6465" y="1"/>
                    </a:moveTo>
                    <a:cubicBezTo>
                      <a:pt x="2925" y="1"/>
                      <a:pt x="0" y="2885"/>
                      <a:pt x="0" y="6466"/>
                    </a:cubicBezTo>
                    <a:lnTo>
                      <a:pt x="0" y="22121"/>
                    </a:lnTo>
                    <a:lnTo>
                      <a:pt x="26020" y="22121"/>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2" name="Google Shape;4142;p35"/>
              <p:cNvSpPr/>
              <p:nvPr/>
            </p:nvSpPr>
            <p:spPr>
              <a:xfrm>
                <a:off x="5803225" y="4449400"/>
                <a:ext cx="613225" cy="520725"/>
              </a:xfrm>
              <a:custGeom>
                <a:rect b="b" l="l" r="r" t="t"/>
                <a:pathLst>
                  <a:path extrusionOk="0" h="20829" w="24529">
                    <a:moveTo>
                      <a:pt x="6088" y="1"/>
                    </a:moveTo>
                    <a:cubicBezTo>
                      <a:pt x="2726" y="1"/>
                      <a:pt x="0" y="2726"/>
                      <a:pt x="0" y="6088"/>
                    </a:cubicBezTo>
                    <a:lnTo>
                      <a:pt x="0" y="20828"/>
                    </a:lnTo>
                    <a:lnTo>
                      <a:pt x="24528" y="20828"/>
                    </a:lnTo>
                    <a:lnTo>
                      <a:pt x="24528" y="6088"/>
                    </a:lnTo>
                    <a:cubicBezTo>
                      <a:pt x="2452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3" name="Google Shape;4143;p35"/>
              <p:cNvSpPr/>
              <p:nvPr/>
            </p:nvSpPr>
            <p:spPr>
              <a:xfrm>
                <a:off x="5766425" y="4650825"/>
                <a:ext cx="134300" cy="319300"/>
              </a:xfrm>
              <a:custGeom>
                <a:rect b="b" l="l" r="r" t="t"/>
                <a:pathLst>
                  <a:path extrusionOk="0" h="12772" w="5372">
                    <a:moveTo>
                      <a:pt x="0" y="0"/>
                    </a:moveTo>
                    <a:lnTo>
                      <a:pt x="0" y="12771"/>
                    </a:lnTo>
                    <a:lnTo>
                      <a:pt x="5371" y="12771"/>
                    </a:lnTo>
                    <a:lnTo>
                      <a:pt x="1492" y="1154"/>
                    </a:lnTo>
                    <a:cubicBezTo>
                      <a:pt x="1209" y="1302"/>
                      <a:pt x="998" y="1390"/>
                      <a:pt x="828" y="1390"/>
                    </a:cubicBezTo>
                    <a:cubicBezTo>
                      <a:pt x="474" y="1390"/>
                      <a:pt x="296" y="100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4" name="Google Shape;4144;p35"/>
              <p:cNvSpPr/>
              <p:nvPr/>
            </p:nvSpPr>
            <p:spPr>
              <a:xfrm>
                <a:off x="5803725" y="4488200"/>
                <a:ext cx="612725" cy="481925"/>
              </a:xfrm>
              <a:custGeom>
                <a:rect b="b" l="l" r="r" t="t"/>
                <a:pathLst>
                  <a:path extrusionOk="0" h="19277" w="24509">
                    <a:moveTo>
                      <a:pt x="22479" y="0"/>
                    </a:moveTo>
                    <a:cubicBezTo>
                      <a:pt x="20032" y="1850"/>
                      <a:pt x="17267" y="3263"/>
                      <a:pt x="14323" y="4158"/>
                    </a:cubicBezTo>
                    <a:cubicBezTo>
                      <a:pt x="9628" y="5570"/>
                      <a:pt x="4456" y="5709"/>
                      <a:pt x="0" y="7659"/>
                    </a:cubicBezTo>
                    <a:lnTo>
                      <a:pt x="0" y="19276"/>
                    </a:lnTo>
                    <a:lnTo>
                      <a:pt x="24508" y="19276"/>
                    </a:lnTo>
                    <a:lnTo>
                      <a:pt x="24508" y="4536"/>
                    </a:lnTo>
                    <a:cubicBezTo>
                      <a:pt x="24508" y="2706"/>
                      <a:pt x="23732"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5" name="Google Shape;4145;p35"/>
              <p:cNvSpPr/>
              <p:nvPr/>
            </p:nvSpPr>
            <p:spPr>
              <a:xfrm>
                <a:off x="5803725" y="4449400"/>
                <a:ext cx="612725" cy="520725"/>
              </a:xfrm>
              <a:custGeom>
                <a:rect b="b" l="l" r="r" t="t"/>
                <a:pathLst>
                  <a:path extrusionOk="0" h="20829" w="24509">
                    <a:moveTo>
                      <a:pt x="6087" y="1"/>
                    </a:moveTo>
                    <a:cubicBezTo>
                      <a:pt x="2745" y="1"/>
                      <a:pt x="0" y="2726"/>
                      <a:pt x="0" y="6088"/>
                    </a:cubicBezTo>
                    <a:lnTo>
                      <a:pt x="0" y="20828"/>
                    </a:lnTo>
                    <a:lnTo>
                      <a:pt x="219" y="20828"/>
                    </a:lnTo>
                    <a:lnTo>
                      <a:pt x="219" y="6207"/>
                    </a:lnTo>
                    <a:cubicBezTo>
                      <a:pt x="219" y="2885"/>
                      <a:pt x="2905" y="160"/>
                      <a:pt x="6247" y="160"/>
                    </a:cubicBezTo>
                    <a:lnTo>
                      <a:pt x="18481" y="160"/>
                    </a:lnTo>
                    <a:cubicBezTo>
                      <a:pt x="21783" y="160"/>
                      <a:pt x="24508" y="2885"/>
                      <a:pt x="24508" y="6207"/>
                    </a:cubicBezTo>
                    <a:lnTo>
                      <a:pt x="24508" y="6088"/>
                    </a:lnTo>
                    <a:cubicBezTo>
                      <a:pt x="24508" y="2726"/>
                      <a:pt x="21783" y="1"/>
                      <a:pt x="1844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6" name="Google Shape;4146;p35"/>
              <p:cNvSpPr/>
              <p:nvPr/>
            </p:nvSpPr>
            <p:spPr>
              <a:xfrm>
                <a:off x="5004025" y="4417075"/>
                <a:ext cx="650025" cy="553050"/>
              </a:xfrm>
              <a:custGeom>
                <a:rect b="b" l="l" r="r" t="t"/>
                <a:pathLst>
                  <a:path extrusionOk="0" h="22122" w="26001">
                    <a:moveTo>
                      <a:pt x="6466" y="1"/>
                    </a:moveTo>
                    <a:cubicBezTo>
                      <a:pt x="2905" y="1"/>
                      <a:pt x="1" y="2885"/>
                      <a:pt x="1" y="6466"/>
                    </a:cubicBezTo>
                    <a:lnTo>
                      <a:pt x="1" y="22121"/>
                    </a:lnTo>
                    <a:lnTo>
                      <a:pt x="26001" y="22121"/>
                    </a:lnTo>
                    <a:lnTo>
                      <a:pt x="26001" y="6466"/>
                    </a:lnTo>
                    <a:cubicBezTo>
                      <a:pt x="26001" y="2905"/>
                      <a:pt x="2311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7" name="Google Shape;4147;p35"/>
              <p:cNvSpPr/>
              <p:nvPr/>
            </p:nvSpPr>
            <p:spPr>
              <a:xfrm>
                <a:off x="5041325"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8" name="Google Shape;4148;p35"/>
              <p:cNvSpPr/>
              <p:nvPr/>
            </p:nvSpPr>
            <p:spPr>
              <a:xfrm>
                <a:off x="5004025" y="4650825"/>
                <a:ext cx="134300" cy="319300"/>
              </a:xfrm>
              <a:custGeom>
                <a:rect b="b" l="l" r="r" t="t"/>
                <a:pathLst>
                  <a:path extrusionOk="0" h="12772" w="5372">
                    <a:moveTo>
                      <a:pt x="1" y="0"/>
                    </a:moveTo>
                    <a:lnTo>
                      <a:pt x="1" y="12771"/>
                    </a:lnTo>
                    <a:lnTo>
                      <a:pt x="5372" y="12771"/>
                    </a:lnTo>
                    <a:lnTo>
                      <a:pt x="1493" y="1154"/>
                    </a:lnTo>
                    <a:cubicBezTo>
                      <a:pt x="1209" y="1302"/>
                      <a:pt x="996" y="1390"/>
                      <a:pt x="824" y="1390"/>
                    </a:cubicBezTo>
                    <a:cubicBezTo>
                      <a:pt x="466" y="1390"/>
                      <a:pt x="283" y="1009"/>
                      <a:pt x="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49" name="Google Shape;4149;p35"/>
              <p:cNvSpPr/>
              <p:nvPr/>
            </p:nvSpPr>
            <p:spPr>
              <a:xfrm>
                <a:off x="5041825" y="4488200"/>
                <a:ext cx="612225" cy="481925"/>
              </a:xfrm>
              <a:custGeom>
                <a:rect b="b" l="l" r="r" t="t"/>
                <a:pathLst>
                  <a:path extrusionOk="0" h="19277" w="24489">
                    <a:moveTo>
                      <a:pt x="22479" y="0"/>
                    </a:moveTo>
                    <a:cubicBezTo>
                      <a:pt x="20013" y="1850"/>
                      <a:pt x="17248" y="3263"/>
                      <a:pt x="14323" y="4158"/>
                    </a:cubicBezTo>
                    <a:cubicBezTo>
                      <a:pt x="9629" y="5570"/>
                      <a:pt x="4457" y="5709"/>
                      <a:pt x="1" y="7659"/>
                    </a:cubicBezTo>
                    <a:lnTo>
                      <a:pt x="1" y="19276"/>
                    </a:lnTo>
                    <a:lnTo>
                      <a:pt x="24489" y="19276"/>
                    </a:lnTo>
                    <a:lnTo>
                      <a:pt x="24489" y="4536"/>
                    </a:lnTo>
                    <a:cubicBezTo>
                      <a:pt x="24489" y="2706"/>
                      <a:pt x="23713"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0" name="Google Shape;4150;p35"/>
              <p:cNvSpPr/>
              <p:nvPr/>
            </p:nvSpPr>
            <p:spPr>
              <a:xfrm>
                <a:off x="5041325" y="4449400"/>
                <a:ext cx="612225" cy="520725"/>
              </a:xfrm>
              <a:custGeom>
                <a:rect b="b" l="l" r="r" t="t"/>
                <a:pathLst>
                  <a:path extrusionOk="0" h="20829" w="24489">
                    <a:moveTo>
                      <a:pt x="6088" y="1"/>
                    </a:moveTo>
                    <a:cubicBezTo>
                      <a:pt x="2726" y="1"/>
                      <a:pt x="21" y="2726"/>
                      <a:pt x="1" y="6088"/>
                    </a:cubicBezTo>
                    <a:lnTo>
                      <a:pt x="1" y="20828"/>
                    </a:lnTo>
                    <a:lnTo>
                      <a:pt x="220" y="20828"/>
                    </a:lnTo>
                    <a:lnTo>
                      <a:pt x="220" y="6207"/>
                    </a:lnTo>
                    <a:cubicBezTo>
                      <a:pt x="220" y="2885"/>
                      <a:pt x="2905" y="160"/>
                      <a:pt x="6227" y="160"/>
                    </a:cubicBezTo>
                    <a:lnTo>
                      <a:pt x="18461" y="160"/>
                    </a:lnTo>
                    <a:cubicBezTo>
                      <a:pt x="21783" y="160"/>
                      <a:pt x="24489" y="2885"/>
                      <a:pt x="24489" y="6207"/>
                    </a:cubicBezTo>
                    <a:lnTo>
                      <a:pt x="24489" y="6088"/>
                    </a:lnTo>
                    <a:cubicBezTo>
                      <a:pt x="24489" y="2726"/>
                      <a:pt x="21783" y="1"/>
                      <a:pt x="1842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1" name="Google Shape;4151;p35"/>
              <p:cNvSpPr/>
              <p:nvPr/>
            </p:nvSpPr>
            <p:spPr>
              <a:xfrm>
                <a:off x="4241650" y="4417075"/>
                <a:ext cx="650500" cy="553050"/>
              </a:xfrm>
              <a:custGeom>
                <a:rect b="b" l="l" r="r" t="t"/>
                <a:pathLst>
                  <a:path extrusionOk="0" h="22122" w="26020">
                    <a:moveTo>
                      <a:pt x="6465" y="1"/>
                    </a:moveTo>
                    <a:cubicBezTo>
                      <a:pt x="2905" y="1"/>
                      <a:pt x="0" y="2885"/>
                      <a:pt x="0" y="6466"/>
                    </a:cubicBezTo>
                    <a:lnTo>
                      <a:pt x="0" y="22121"/>
                    </a:lnTo>
                    <a:lnTo>
                      <a:pt x="26020" y="22121"/>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2" name="Google Shape;4152;p35"/>
              <p:cNvSpPr/>
              <p:nvPr/>
            </p:nvSpPr>
            <p:spPr>
              <a:xfrm>
                <a:off x="4278450" y="4449400"/>
                <a:ext cx="612725" cy="520725"/>
              </a:xfrm>
              <a:custGeom>
                <a:rect b="b" l="l" r="r" t="t"/>
                <a:pathLst>
                  <a:path extrusionOk="0" h="20829" w="24509">
                    <a:moveTo>
                      <a:pt x="6088"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3" name="Google Shape;4153;p35"/>
              <p:cNvSpPr/>
              <p:nvPr/>
            </p:nvSpPr>
            <p:spPr>
              <a:xfrm>
                <a:off x="4241650" y="4650825"/>
                <a:ext cx="134300" cy="319300"/>
              </a:xfrm>
              <a:custGeom>
                <a:rect b="b" l="l" r="r" t="t"/>
                <a:pathLst>
                  <a:path extrusionOk="0" h="12772" w="5372">
                    <a:moveTo>
                      <a:pt x="0" y="0"/>
                    </a:moveTo>
                    <a:lnTo>
                      <a:pt x="0" y="12771"/>
                    </a:lnTo>
                    <a:lnTo>
                      <a:pt x="5371" y="12771"/>
                    </a:lnTo>
                    <a:lnTo>
                      <a:pt x="1492" y="1154"/>
                    </a:lnTo>
                    <a:cubicBezTo>
                      <a:pt x="1209" y="1302"/>
                      <a:pt x="996" y="1390"/>
                      <a:pt x="824" y="1390"/>
                    </a:cubicBezTo>
                    <a:cubicBezTo>
                      <a:pt x="465" y="1390"/>
                      <a:pt x="283" y="100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4" name="Google Shape;4154;p35"/>
              <p:cNvSpPr/>
              <p:nvPr/>
            </p:nvSpPr>
            <p:spPr>
              <a:xfrm>
                <a:off x="4278950" y="4488200"/>
                <a:ext cx="612225" cy="481925"/>
              </a:xfrm>
              <a:custGeom>
                <a:rect b="b" l="l" r="r" t="t"/>
                <a:pathLst>
                  <a:path extrusionOk="0" h="19277" w="24489">
                    <a:moveTo>
                      <a:pt x="22479" y="0"/>
                    </a:moveTo>
                    <a:cubicBezTo>
                      <a:pt x="20012" y="1850"/>
                      <a:pt x="17267" y="3263"/>
                      <a:pt x="14323" y="4158"/>
                    </a:cubicBezTo>
                    <a:cubicBezTo>
                      <a:pt x="9628" y="5570"/>
                      <a:pt x="4456" y="5709"/>
                      <a:pt x="0" y="7659"/>
                    </a:cubicBezTo>
                    <a:lnTo>
                      <a:pt x="0" y="19276"/>
                    </a:lnTo>
                    <a:lnTo>
                      <a:pt x="24488" y="19276"/>
                    </a:lnTo>
                    <a:lnTo>
                      <a:pt x="24488" y="4536"/>
                    </a:lnTo>
                    <a:cubicBezTo>
                      <a:pt x="24488" y="2706"/>
                      <a:pt x="23732"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5" name="Google Shape;4155;p35"/>
              <p:cNvSpPr/>
              <p:nvPr/>
            </p:nvSpPr>
            <p:spPr>
              <a:xfrm>
                <a:off x="4278950" y="4449400"/>
                <a:ext cx="612225" cy="520725"/>
              </a:xfrm>
              <a:custGeom>
                <a:rect b="b" l="l" r="r" t="t"/>
                <a:pathLst>
                  <a:path extrusionOk="0" h="20829" w="24489">
                    <a:moveTo>
                      <a:pt x="6087" y="1"/>
                    </a:moveTo>
                    <a:cubicBezTo>
                      <a:pt x="2746" y="1"/>
                      <a:pt x="0" y="2726"/>
                      <a:pt x="0" y="6088"/>
                    </a:cubicBezTo>
                    <a:lnTo>
                      <a:pt x="0" y="20828"/>
                    </a:lnTo>
                    <a:lnTo>
                      <a:pt x="219" y="20828"/>
                    </a:lnTo>
                    <a:lnTo>
                      <a:pt x="219" y="6207"/>
                    </a:lnTo>
                    <a:cubicBezTo>
                      <a:pt x="219" y="2885"/>
                      <a:pt x="2905" y="160"/>
                      <a:pt x="6247" y="160"/>
                    </a:cubicBezTo>
                    <a:lnTo>
                      <a:pt x="18481" y="160"/>
                    </a:lnTo>
                    <a:cubicBezTo>
                      <a:pt x="21783" y="160"/>
                      <a:pt x="24488" y="2885"/>
                      <a:pt x="24488" y="6207"/>
                    </a:cubicBezTo>
                    <a:lnTo>
                      <a:pt x="24488" y="6088"/>
                    </a:lnTo>
                    <a:cubicBezTo>
                      <a:pt x="24488" y="2726"/>
                      <a:pt x="21783" y="1"/>
                      <a:pt x="1842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6" name="Google Shape;4156;p35"/>
              <p:cNvSpPr/>
              <p:nvPr/>
            </p:nvSpPr>
            <p:spPr>
              <a:xfrm>
                <a:off x="810650" y="4622475"/>
                <a:ext cx="650525" cy="553525"/>
              </a:xfrm>
              <a:custGeom>
                <a:rect b="b" l="l" r="r" t="t"/>
                <a:pathLst>
                  <a:path extrusionOk="0" h="22141" w="26021">
                    <a:moveTo>
                      <a:pt x="6466" y="0"/>
                    </a:moveTo>
                    <a:cubicBezTo>
                      <a:pt x="2885" y="0"/>
                      <a:pt x="1" y="2925"/>
                      <a:pt x="1" y="6465"/>
                    </a:cubicBezTo>
                    <a:lnTo>
                      <a:pt x="1" y="22141"/>
                    </a:lnTo>
                    <a:lnTo>
                      <a:pt x="26020" y="22141"/>
                    </a:lnTo>
                    <a:lnTo>
                      <a:pt x="26020" y="6465"/>
                    </a:lnTo>
                    <a:cubicBezTo>
                      <a:pt x="26020" y="2885"/>
                      <a:pt x="23116" y="0"/>
                      <a:pt x="1955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7" name="Google Shape;4157;p35"/>
              <p:cNvSpPr/>
              <p:nvPr/>
            </p:nvSpPr>
            <p:spPr>
              <a:xfrm>
                <a:off x="810650" y="4654800"/>
                <a:ext cx="613225" cy="521200"/>
              </a:xfrm>
              <a:custGeom>
                <a:rect b="b" l="l" r="r" t="t"/>
                <a:pathLst>
                  <a:path extrusionOk="0" h="20848" w="24529">
                    <a:moveTo>
                      <a:pt x="6088" y="0"/>
                    </a:moveTo>
                    <a:cubicBezTo>
                      <a:pt x="2746" y="0"/>
                      <a:pt x="1" y="2746"/>
                      <a:pt x="1" y="6107"/>
                    </a:cubicBezTo>
                    <a:lnTo>
                      <a:pt x="1"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8" name="Google Shape;4158;p35"/>
              <p:cNvSpPr/>
              <p:nvPr/>
            </p:nvSpPr>
            <p:spPr>
              <a:xfrm>
                <a:off x="1326875" y="4856200"/>
                <a:ext cx="134300" cy="319800"/>
              </a:xfrm>
              <a:custGeom>
                <a:rect b="b" l="l" r="r" t="t"/>
                <a:pathLst>
                  <a:path extrusionOk="0" h="12792" w="5372">
                    <a:moveTo>
                      <a:pt x="5371" y="1"/>
                    </a:moveTo>
                    <a:cubicBezTo>
                      <a:pt x="5073" y="1017"/>
                      <a:pt x="4886" y="1406"/>
                      <a:pt x="4527" y="1406"/>
                    </a:cubicBezTo>
                    <a:cubicBezTo>
                      <a:pt x="4358" y="1406"/>
                      <a:pt x="4152" y="1320"/>
                      <a:pt x="3879" y="1175"/>
                    </a:cubicBezTo>
                    <a:lnTo>
                      <a:pt x="0" y="12792"/>
                    </a:lnTo>
                    <a:lnTo>
                      <a:pt x="5371" y="12792"/>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9" name="Google Shape;4159;p35"/>
              <p:cNvSpPr/>
              <p:nvPr/>
            </p:nvSpPr>
            <p:spPr>
              <a:xfrm>
                <a:off x="810650" y="4729400"/>
                <a:ext cx="612225" cy="481925"/>
              </a:xfrm>
              <a:custGeom>
                <a:rect b="b" l="l" r="r" t="t"/>
                <a:pathLst>
                  <a:path extrusionOk="0" h="19277" w="24489">
                    <a:moveTo>
                      <a:pt x="2010" y="0"/>
                    </a:moveTo>
                    <a:cubicBezTo>
                      <a:pt x="777" y="1114"/>
                      <a:pt x="1" y="2706"/>
                      <a:pt x="1" y="4536"/>
                    </a:cubicBezTo>
                    <a:lnTo>
                      <a:pt x="1" y="19276"/>
                    </a:lnTo>
                    <a:lnTo>
                      <a:pt x="24489" y="19276"/>
                    </a:lnTo>
                    <a:lnTo>
                      <a:pt x="24489" y="7659"/>
                    </a:lnTo>
                    <a:cubicBezTo>
                      <a:pt x="20053" y="5709"/>
                      <a:pt x="14880" y="5570"/>
                      <a:pt x="10166" y="4158"/>
                    </a:cubicBezTo>
                    <a:cubicBezTo>
                      <a:pt x="7242" y="3263"/>
                      <a:pt x="4477" y="185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0" name="Google Shape;4160;p35"/>
              <p:cNvSpPr/>
              <p:nvPr/>
            </p:nvSpPr>
            <p:spPr>
              <a:xfrm>
                <a:off x="811150" y="4654800"/>
                <a:ext cx="612725" cy="521200"/>
              </a:xfrm>
              <a:custGeom>
                <a:rect b="b" l="l" r="r" t="t"/>
                <a:pathLst>
                  <a:path extrusionOk="0" h="20848" w="24509">
                    <a:moveTo>
                      <a:pt x="6068" y="0"/>
                    </a:moveTo>
                    <a:cubicBezTo>
                      <a:pt x="2726" y="0"/>
                      <a:pt x="1" y="2746"/>
                      <a:pt x="1" y="6107"/>
                    </a:cubicBezTo>
                    <a:lnTo>
                      <a:pt x="1" y="6227"/>
                    </a:lnTo>
                    <a:cubicBezTo>
                      <a:pt x="1" y="2885"/>
                      <a:pt x="2726" y="179"/>
                      <a:pt x="6028" y="179"/>
                    </a:cubicBezTo>
                    <a:lnTo>
                      <a:pt x="18262" y="179"/>
                    </a:lnTo>
                    <a:cubicBezTo>
                      <a:pt x="21584" y="179"/>
                      <a:pt x="24270" y="2885"/>
                      <a:pt x="24270" y="6227"/>
                    </a:cubicBezTo>
                    <a:lnTo>
                      <a:pt x="24270" y="20848"/>
                    </a:lnTo>
                    <a:lnTo>
                      <a:pt x="24508" y="20848"/>
                    </a:lnTo>
                    <a:lnTo>
                      <a:pt x="24508" y="6107"/>
                    </a:lnTo>
                    <a:cubicBezTo>
                      <a:pt x="24469" y="2726"/>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1" name="Google Shape;4161;p35"/>
              <p:cNvSpPr/>
              <p:nvPr/>
            </p:nvSpPr>
            <p:spPr>
              <a:xfrm>
                <a:off x="1573050" y="4622475"/>
                <a:ext cx="650000" cy="553525"/>
              </a:xfrm>
              <a:custGeom>
                <a:rect b="b" l="l" r="r" t="t"/>
                <a:pathLst>
                  <a:path extrusionOk="0" h="22141" w="26000">
                    <a:moveTo>
                      <a:pt x="6465" y="0"/>
                    </a:moveTo>
                    <a:cubicBezTo>
                      <a:pt x="2885" y="0"/>
                      <a:pt x="0" y="2925"/>
                      <a:pt x="0" y="6465"/>
                    </a:cubicBezTo>
                    <a:lnTo>
                      <a:pt x="0" y="22141"/>
                    </a:lnTo>
                    <a:lnTo>
                      <a:pt x="26000" y="2214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2" name="Google Shape;4162;p35"/>
              <p:cNvSpPr/>
              <p:nvPr/>
            </p:nvSpPr>
            <p:spPr>
              <a:xfrm>
                <a:off x="1573550" y="4654800"/>
                <a:ext cx="613200" cy="521200"/>
              </a:xfrm>
              <a:custGeom>
                <a:rect b="b" l="l" r="r" t="t"/>
                <a:pathLst>
                  <a:path extrusionOk="0" h="20848" w="24528">
                    <a:moveTo>
                      <a:pt x="6087" y="0"/>
                    </a:moveTo>
                    <a:cubicBezTo>
                      <a:pt x="2725" y="0"/>
                      <a:pt x="0" y="2746"/>
                      <a:pt x="0" y="6107"/>
                    </a:cubicBezTo>
                    <a:lnTo>
                      <a:pt x="0"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3" name="Google Shape;4163;p35"/>
              <p:cNvSpPr/>
              <p:nvPr/>
            </p:nvSpPr>
            <p:spPr>
              <a:xfrm>
                <a:off x="2088750" y="4856200"/>
                <a:ext cx="134300" cy="319800"/>
              </a:xfrm>
              <a:custGeom>
                <a:rect b="b" l="l" r="r" t="t"/>
                <a:pathLst>
                  <a:path extrusionOk="0" h="12792" w="5372">
                    <a:moveTo>
                      <a:pt x="5372" y="1"/>
                    </a:moveTo>
                    <a:cubicBezTo>
                      <a:pt x="5087" y="1017"/>
                      <a:pt x="4904" y="1406"/>
                      <a:pt x="4540" y="1406"/>
                    </a:cubicBezTo>
                    <a:cubicBezTo>
                      <a:pt x="4369" y="1406"/>
                      <a:pt x="4159" y="1320"/>
                      <a:pt x="3880" y="1175"/>
                    </a:cubicBezTo>
                    <a:lnTo>
                      <a:pt x="1" y="12792"/>
                    </a:lnTo>
                    <a:lnTo>
                      <a:pt x="5372" y="1279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4" name="Google Shape;4164;p35"/>
              <p:cNvSpPr/>
              <p:nvPr/>
            </p:nvSpPr>
            <p:spPr>
              <a:xfrm>
                <a:off x="1573550" y="4693575"/>
                <a:ext cx="612200" cy="481925"/>
              </a:xfrm>
              <a:custGeom>
                <a:rect b="b" l="l" r="r" t="t"/>
                <a:pathLst>
                  <a:path extrusionOk="0" h="19277" w="24488">
                    <a:moveTo>
                      <a:pt x="2009" y="1"/>
                    </a:moveTo>
                    <a:cubicBezTo>
                      <a:pt x="776" y="1115"/>
                      <a:pt x="0" y="2706"/>
                      <a:pt x="0" y="4517"/>
                    </a:cubicBezTo>
                    <a:lnTo>
                      <a:pt x="0" y="19277"/>
                    </a:lnTo>
                    <a:lnTo>
                      <a:pt x="24488" y="19277"/>
                    </a:lnTo>
                    <a:lnTo>
                      <a:pt x="24488" y="7660"/>
                    </a:lnTo>
                    <a:cubicBezTo>
                      <a:pt x="20032" y="5690"/>
                      <a:pt x="14860" y="5571"/>
                      <a:pt x="10165" y="4159"/>
                    </a:cubicBezTo>
                    <a:cubicBezTo>
                      <a:pt x="7241" y="3263"/>
                      <a:pt x="4476" y="183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5" name="Google Shape;4165;p35"/>
              <p:cNvSpPr/>
              <p:nvPr/>
            </p:nvSpPr>
            <p:spPr>
              <a:xfrm>
                <a:off x="1573550" y="4654800"/>
                <a:ext cx="612200" cy="521200"/>
              </a:xfrm>
              <a:custGeom>
                <a:rect b="b" l="l" r="r" t="t"/>
                <a:pathLst>
                  <a:path extrusionOk="0" h="20848" w="24488">
                    <a:moveTo>
                      <a:pt x="6067" y="0"/>
                    </a:moveTo>
                    <a:cubicBezTo>
                      <a:pt x="2706" y="0"/>
                      <a:pt x="0" y="2746"/>
                      <a:pt x="0" y="6107"/>
                    </a:cubicBezTo>
                    <a:lnTo>
                      <a:pt x="0" y="6227"/>
                    </a:lnTo>
                    <a:cubicBezTo>
                      <a:pt x="0" y="2885"/>
                      <a:pt x="2706" y="179"/>
                      <a:pt x="6008" y="179"/>
                    </a:cubicBezTo>
                    <a:lnTo>
                      <a:pt x="18262" y="179"/>
                    </a:lnTo>
                    <a:cubicBezTo>
                      <a:pt x="21584" y="179"/>
                      <a:pt x="24269" y="2885"/>
                      <a:pt x="24269" y="6227"/>
                    </a:cubicBezTo>
                    <a:lnTo>
                      <a:pt x="24269" y="20848"/>
                    </a:lnTo>
                    <a:lnTo>
                      <a:pt x="24488" y="20848"/>
                    </a:lnTo>
                    <a:lnTo>
                      <a:pt x="24488" y="6107"/>
                    </a:lnTo>
                    <a:cubicBezTo>
                      <a:pt x="24488" y="272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6" name="Google Shape;4166;p35"/>
              <p:cNvSpPr/>
              <p:nvPr/>
            </p:nvSpPr>
            <p:spPr>
              <a:xfrm>
                <a:off x="2335925" y="4622475"/>
                <a:ext cx="650025" cy="553525"/>
              </a:xfrm>
              <a:custGeom>
                <a:rect b="b" l="l" r="r" t="t"/>
                <a:pathLst>
                  <a:path extrusionOk="0" h="22141" w="26001">
                    <a:moveTo>
                      <a:pt x="6466" y="0"/>
                    </a:moveTo>
                    <a:cubicBezTo>
                      <a:pt x="2885" y="0"/>
                      <a:pt x="1" y="2925"/>
                      <a:pt x="1" y="6465"/>
                    </a:cubicBezTo>
                    <a:lnTo>
                      <a:pt x="1" y="22141"/>
                    </a:lnTo>
                    <a:lnTo>
                      <a:pt x="26000" y="2214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7" name="Google Shape;4167;p35"/>
              <p:cNvSpPr/>
              <p:nvPr/>
            </p:nvSpPr>
            <p:spPr>
              <a:xfrm>
                <a:off x="2335925" y="4654800"/>
                <a:ext cx="612725" cy="521200"/>
              </a:xfrm>
              <a:custGeom>
                <a:rect b="b" l="l" r="r" t="t"/>
                <a:pathLst>
                  <a:path extrusionOk="0" h="20848" w="24509">
                    <a:moveTo>
                      <a:pt x="6088" y="0"/>
                    </a:moveTo>
                    <a:cubicBezTo>
                      <a:pt x="2726" y="0"/>
                      <a:pt x="1" y="2746"/>
                      <a:pt x="1" y="6107"/>
                    </a:cubicBezTo>
                    <a:lnTo>
                      <a:pt x="1" y="20848"/>
                    </a:lnTo>
                    <a:lnTo>
                      <a:pt x="24508" y="20848"/>
                    </a:lnTo>
                    <a:lnTo>
                      <a:pt x="24508" y="6107"/>
                    </a:lnTo>
                    <a:cubicBezTo>
                      <a:pt x="2450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8" name="Google Shape;4168;p35"/>
              <p:cNvSpPr/>
              <p:nvPr/>
            </p:nvSpPr>
            <p:spPr>
              <a:xfrm>
                <a:off x="2851650" y="4856200"/>
                <a:ext cx="134300" cy="319800"/>
              </a:xfrm>
              <a:custGeom>
                <a:rect b="b" l="l" r="r" t="t"/>
                <a:pathLst>
                  <a:path extrusionOk="0" h="12792" w="5372">
                    <a:moveTo>
                      <a:pt x="5371" y="1"/>
                    </a:moveTo>
                    <a:cubicBezTo>
                      <a:pt x="5087" y="1017"/>
                      <a:pt x="4904" y="1406"/>
                      <a:pt x="4539" y="1406"/>
                    </a:cubicBezTo>
                    <a:cubicBezTo>
                      <a:pt x="4369" y="1406"/>
                      <a:pt x="4159" y="1320"/>
                      <a:pt x="3879" y="1175"/>
                    </a:cubicBezTo>
                    <a:lnTo>
                      <a:pt x="0" y="12792"/>
                    </a:lnTo>
                    <a:lnTo>
                      <a:pt x="5371" y="12792"/>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9" name="Google Shape;4169;p35"/>
              <p:cNvSpPr/>
              <p:nvPr/>
            </p:nvSpPr>
            <p:spPr>
              <a:xfrm>
                <a:off x="2335925" y="4693575"/>
                <a:ext cx="612225" cy="481925"/>
              </a:xfrm>
              <a:custGeom>
                <a:rect b="b" l="l" r="r" t="t"/>
                <a:pathLst>
                  <a:path extrusionOk="0" h="19277" w="24489">
                    <a:moveTo>
                      <a:pt x="2010" y="1"/>
                    </a:moveTo>
                    <a:cubicBezTo>
                      <a:pt x="757" y="1115"/>
                      <a:pt x="1" y="2706"/>
                      <a:pt x="1" y="4517"/>
                    </a:cubicBezTo>
                    <a:lnTo>
                      <a:pt x="1" y="19277"/>
                    </a:lnTo>
                    <a:lnTo>
                      <a:pt x="24488" y="19277"/>
                    </a:lnTo>
                    <a:lnTo>
                      <a:pt x="24488" y="7660"/>
                    </a:lnTo>
                    <a:cubicBezTo>
                      <a:pt x="20033" y="5690"/>
                      <a:pt x="14860" y="5571"/>
                      <a:pt x="10166" y="4159"/>
                    </a:cubicBezTo>
                    <a:cubicBezTo>
                      <a:pt x="7222" y="3263"/>
                      <a:pt x="4476"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0" name="Google Shape;4170;p35"/>
              <p:cNvSpPr/>
              <p:nvPr/>
            </p:nvSpPr>
            <p:spPr>
              <a:xfrm>
                <a:off x="2335925" y="4654800"/>
                <a:ext cx="612225" cy="521200"/>
              </a:xfrm>
              <a:custGeom>
                <a:rect b="b" l="l" r="r" t="t"/>
                <a:pathLst>
                  <a:path extrusionOk="0" h="20848" w="24489">
                    <a:moveTo>
                      <a:pt x="6068" y="0"/>
                    </a:moveTo>
                    <a:cubicBezTo>
                      <a:pt x="2706" y="0"/>
                      <a:pt x="1" y="2746"/>
                      <a:pt x="1" y="6107"/>
                    </a:cubicBezTo>
                    <a:lnTo>
                      <a:pt x="1" y="6227"/>
                    </a:lnTo>
                    <a:cubicBezTo>
                      <a:pt x="1" y="2885"/>
                      <a:pt x="2706" y="179"/>
                      <a:pt x="6008" y="179"/>
                    </a:cubicBezTo>
                    <a:lnTo>
                      <a:pt x="18242" y="179"/>
                    </a:lnTo>
                    <a:cubicBezTo>
                      <a:pt x="21584" y="179"/>
                      <a:pt x="24270" y="2885"/>
                      <a:pt x="24270" y="6227"/>
                    </a:cubicBezTo>
                    <a:lnTo>
                      <a:pt x="24270" y="20848"/>
                    </a:lnTo>
                    <a:lnTo>
                      <a:pt x="24488" y="20848"/>
                    </a:lnTo>
                    <a:lnTo>
                      <a:pt x="24488" y="6107"/>
                    </a:lnTo>
                    <a:cubicBezTo>
                      <a:pt x="24488" y="2726"/>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1" name="Google Shape;4171;p35"/>
              <p:cNvSpPr/>
              <p:nvPr/>
            </p:nvSpPr>
            <p:spPr>
              <a:xfrm>
                <a:off x="3097825" y="4622475"/>
                <a:ext cx="650500" cy="553525"/>
              </a:xfrm>
              <a:custGeom>
                <a:rect b="b" l="l" r="r" t="t"/>
                <a:pathLst>
                  <a:path extrusionOk="0" h="22141" w="26020">
                    <a:moveTo>
                      <a:pt x="6465" y="0"/>
                    </a:moveTo>
                    <a:cubicBezTo>
                      <a:pt x="2885" y="0"/>
                      <a:pt x="0" y="2925"/>
                      <a:pt x="0" y="6465"/>
                    </a:cubicBezTo>
                    <a:lnTo>
                      <a:pt x="0" y="22141"/>
                    </a:lnTo>
                    <a:lnTo>
                      <a:pt x="26020" y="22141"/>
                    </a:lnTo>
                    <a:lnTo>
                      <a:pt x="26020" y="6465"/>
                    </a:lnTo>
                    <a:cubicBezTo>
                      <a:pt x="26020" y="2885"/>
                      <a:pt x="2309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2" name="Google Shape;4172;p35"/>
              <p:cNvSpPr/>
              <p:nvPr/>
            </p:nvSpPr>
            <p:spPr>
              <a:xfrm>
                <a:off x="3097825" y="4654800"/>
                <a:ext cx="613200" cy="521200"/>
              </a:xfrm>
              <a:custGeom>
                <a:rect b="b" l="l" r="r" t="t"/>
                <a:pathLst>
                  <a:path extrusionOk="0" h="20848" w="24528">
                    <a:moveTo>
                      <a:pt x="6087" y="0"/>
                    </a:moveTo>
                    <a:cubicBezTo>
                      <a:pt x="2745" y="0"/>
                      <a:pt x="0" y="2746"/>
                      <a:pt x="0" y="6107"/>
                    </a:cubicBezTo>
                    <a:lnTo>
                      <a:pt x="0"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3" name="Google Shape;4173;p35"/>
              <p:cNvSpPr/>
              <p:nvPr/>
            </p:nvSpPr>
            <p:spPr>
              <a:xfrm>
                <a:off x="3614025" y="4856200"/>
                <a:ext cx="134300" cy="319800"/>
              </a:xfrm>
              <a:custGeom>
                <a:rect b="b" l="l" r="r" t="t"/>
                <a:pathLst>
                  <a:path extrusionOk="0" h="12792" w="5372">
                    <a:moveTo>
                      <a:pt x="5372" y="1"/>
                    </a:moveTo>
                    <a:cubicBezTo>
                      <a:pt x="5074" y="1017"/>
                      <a:pt x="4886" y="1406"/>
                      <a:pt x="4527" y="1406"/>
                    </a:cubicBezTo>
                    <a:cubicBezTo>
                      <a:pt x="4359" y="1406"/>
                      <a:pt x="4153" y="1320"/>
                      <a:pt x="3880" y="1175"/>
                    </a:cubicBezTo>
                    <a:lnTo>
                      <a:pt x="1" y="12792"/>
                    </a:lnTo>
                    <a:lnTo>
                      <a:pt x="5372" y="1279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4" name="Google Shape;4174;p35"/>
              <p:cNvSpPr/>
              <p:nvPr/>
            </p:nvSpPr>
            <p:spPr>
              <a:xfrm>
                <a:off x="3098325" y="4693575"/>
                <a:ext cx="612700" cy="481925"/>
              </a:xfrm>
              <a:custGeom>
                <a:rect b="b" l="l" r="r" t="t"/>
                <a:pathLst>
                  <a:path extrusionOk="0" h="19277" w="24508">
                    <a:moveTo>
                      <a:pt x="2029" y="1"/>
                    </a:moveTo>
                    <a:cubicBezTo>
                      <a:pt x="776" y="1115"/>
                      <a:pt x="0" y="2706"/>
                      <a:pt x="0" y="4517"/>
                    </a:cubicBezTo>
                    <a:lnTo>
                      <a:pt x="0" y="19277"/>
                    </a:lnTo>
                    <a:lnTo>
                      <a:pt x="24508" y="19277"/>
                    </a:lnTo>
                    <a:lnTo>
                      <a:pt x="24508" y="7660"/>
                    </a:lnTo>
                    <a:cubicBezTo>
                      <a:pt x="20052" y="5690"/>
                      <a:pt x="14880" y="5571"/>
                      <a:pt x="10185" y="4159"/>
                    </a:cubicBezTo>
                    <a:cubicBezTo>
                      <a:pt x="7241" y="3263"/>
                      <a:pt x="4476" y="1831"/>
                      <a:pt x="202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5" name="Google Shape;4175;p35"/>
              <p:cNvSpPr/>
              <p:nvPr/>
            </p:nvSpPr>
            <p:spPr>
              <a:xfrm>
                <a:off x="3098325" y="4654800"/>
                <a:ext cx="612700" cy="521200"/>
              </a:xfrm>
              <a:custGeom>
                <a:rect b="b" l="l" r="r" t="t"/>
                <a:pathLst>
                  <a:path extrusionOk="0" h="20848" w="24508">
                    <a:moveTo>
                      <a:pt x="6067" y="0"/>
                    </a:moveTo>
                    <a:cubicBezTo>
                      <a:pt x="2725" y="0"/>
                      <a:pt x="0" y="2746"/>
                      <a:pt x="0" y="6107"/>
                    </a:cubicBezTo>
                    <a:lnTo>
                      <a:pt x="0" y="6227"/>
                    </a:lnTo>
                    <a:cubicBezTo>
                      <a:pt x="0" y="2885"/>
                      <a:pt x="2725" y="179"/>
                      <a:pt x="6028" y="179"/>
                    </a:cubicBezTo>
                    <a:lnTo>
                      <a:pt x="18262" y="179"/>
                    </a:lnTo>
                    <a:cubicBezTo>
                      <a:pt x="21584" y="179"/>
                      <a:pt x="24269" y="2885"/>
                      <a:pt x="24269" y="6227"/>
                    </a:cubicBezTo>
                    <a:lnTo>
                      <a:pt x="24269" y="20848"/>
                    </a:lnTo>
                    <a:lnTo>
                      <a:pt x="24488" y="20848"/>
                    </a:lnTo>
                    <a:lnTo>
                      <a:pt x="24488" y="6107"/>
                    </a:lnTo>
                    <a:cubicBezTo>
                      <a:pt x="24508" y="272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6" name="Google Shape;4176;p35"/>
              <p:cNvSpPr/>
              <p:nvPr/>
            </p:nvSpPr>
            <p:spPr>
              <a:xfrm>
                <a:off x="6147875" y="4622475"/>
                <a:ext cx="650000" cy="553525"/>
              </a:xfrm>
              <a:custGeom>
                <a:rect b="b" l="l" r="r" t="t"/>
                <a:pathLst>
                  <a:path extrusionOk="0" h="22141" w="26000">
                    <a:moveTo>
                      <a:pt x="6465" y="0"/>
                    </a:moveTo>
                    <a:cubicBezTo>
                      <a:pt x="2904" y="0"/>
                      <a:pt x="0" y="2885"/>
                      <a:pt x="0" y="6465"/>
                    </a:cubicBezTo>
                    <a:lnTo>
                      <a:pt x="0" y="22141"/>
                    </a:lnTo>
                    <a:lnTo>
                      <a:pt x="26000" y="22141"/>
                    </a:lnTo>
                    <a:lnTo>
                      <a:pt x="26000" y="6465"/>
                    </a:lnTo>
                    <a:cubicBezTo>
                      <a:pt x="26000" y="2925"/>
                      <a:pt x="23115" y="0"/>
                      <a:pt x="1953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7" name="Google Shape;4177;p35"/>
              <p:cNvSpPr/>
              <p:nvPr/>
            </p:nvSpPr>
            <p:spPr>
              <a:xfrm>
                <a:off x="6184175" y="4654800"/>
                <a:ext cx="613200" cy="521200"/>
              </a:xfrm>
              <a:custGeom>
                <a:rect b="b" l="l" r="r" t="t"/>
                <a:pathLst>
                  <a:path extrusionOk="0" h="20848" w="24528">
                    <a:moveTo>
                      <a:pt x="6107" y="0"/>
                    </a:moveTo>
                    <a:cubicBezTo>
                      <a:pt x="2745" y="0"/>
                      <a:pt x="0" y="2746"/>
                      <a:pt x="0" y="6107"/>
                    </a:cubicBezTo>
                    <a:lnTo>
                      <a:pt x="0" y="20848"/>
                    </a:lnTo>
                    <a:lnTo>
                      <a:pt x="24528" y="20848"/>
                    </a:lnTo>
                    <a:lnTo>
                      <a:pt x="24528" y="6107"/>
                    </a:lnTo>
                    <a:cubicBezTo>
                      <a:pt x="24528" y="2746"/>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8" name="Google Shape;4178;p35"/>
              <p:cNvSpPr/>
              <p:nvPr/>
            </p:nvSpPr>
            <p:spPr>
              <a:xfrm>
                <a:off x="6147875" y="4856200"/>
                <a:ext cx="134300" cy="319800"/>
              </a:xfrm>
              <a:custGeom>
                <a:rect b="b" l="l" r="r" t="t"/>
                <a:pathLst>
                  <a:path extrusionOk="0" h="12792" w="5372">
                    <a:moveTo>
                      <a:pt x="0" y="1"/>
                    </a:moveTo>
                    <a:lnTo>
                      <a:pt x="0" y="12792"/>
                    </a:lnTo>
                    <a:lnTo>
                      <a:pt x="5371" y="12792"/>
                    </a:lnTo>
                    <a:lnTo>
                      <a:pt x="1492" y="1175"/>
                    </a:lnTo>
                    <a:cubicBezTo>
                      <a:pt x="1213" y="1320"/>
                      <a:pt x="1002" y="1406"/>
                      <a:pt x="832" y="1406"/>
                    </a:cubicBezTo>
                    <a:cubicBezTo>
                      <a:pt x="468" y="1406"/>
                      <a:pt x="285" y="1017"/>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9" name="Google Shape;4179;p35"/>
              <p:cNvSpPr/>
              <p:nvPr/>
            </p:nvSpPr>
            <p:spPr>
              <a:xfrm>
                <a:off x="6185150" y="4729400"/>
                <a:ext cx="612225" cy="481925"/>
              </a:xfrm>
              <a:custGeom>
                <a:rect b="b" l="l" r="r" t="t"/>
                <a:pathLst>
                  <a:path extrusionOk="0" h="19277" w="24489">
                    <a:moveTo>
                      <a:pt x="22480" y="0"/>
                    </a:moveTo>
                    <a:cubicBezTo>
                      <a:pt x="20013" y="1850"/>
                      <a:pt x="17248" y="3263"/>
                      <a:pt x="14324" y="4158"/>
                    </a:cubicBezTo>
                    <a:cubicBezTo>
                      <a:pt x="9609" y="5570"/>
                      <a:pt x="4437" y="5709"/>
                      <a:pt x="1" y="7659"/>
                    </a:cubicBezTo>
                    <a:lnTo>
                      <a:pt x="1" y="19276"/>
                    </a:lnTo>
                    <a:lnTo>
                      <a:pt x="24489" y="19276"/>
                    </a:lnTo>
                    <a:lnTo>
                      <a:pt x="24489" y="4536"/>
                    </a:lnTo>
                    <a:cubicBezTo>
                      <a:pt x="24489" y="2706"/>
                      <a:pt x="23713" y="1114"/>
                      <a:pt x="2248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0" name="Google Shape;4180;p35"/>
              <p:cNvSpPr/>
              <p:nvPr/>
            </p:nvSpPr>
            <p:spPr>
              <a:xfrm>
                <a:off x="6184675" y="4654800"/>
                <a:ext cx="612700" cy="521200"/>
              </a:xfrm>
              <a:custGeom>
                <a:rect b="b" l="l" r="r" t="t"/>
                <a:pathLst>
                  <a:path extrusionOk="0" h="20848" w="24508">
                    <a:moveTo>
                      <a:pt x="6107" y="0"/>
                    </a:moveTo>
                    <a:cubicBezTo>
                      <a:pt x="2745" y="0"/>
                      <a:pt x="20" y="2726"/>
                      <a:pt x="0" y="6107"/>
                    </a:cubicBezTo>
                    <a:lnTo>
                      <a:pt x="0" y="20848"/>
                    </a:lnTo>
                    <a:lnTo>
                      <a:pt x="239" y="20848"/>
                    </a:lnTo>
                    <a:lnTo>
                      <a:pt x="239" y="6227"/>
                    </a:lnTo>
                    <a:cubicBezTo>
                      <a:pt x="239" y="2885"/>
                      <a:pt x="2924" y="179"/>
                      <a:pt x="6246" y="179"/>
                    </a:cubicBezTo>
                    <a:lnTo>
                      <a:pt x="18480" y="179"/>
                    </a:lnTo>
                    <a:cubicBezTo>
                      <a:pt x="21802" y="179"/>
                      <a:pt x="24508" y="2885"/>
                      <a:pt x="24508" y="6227"/>
                    </a:cubicBezTo>
                    <a:lnTo>
                      <a:pt x="24508" y="6107"/>
                    </a:lnTo>
                    <a:cubicBezTo>
                      <a:pt x="24508" y="2746"/>
                      <a:pt x="21802" y="0"/>
                      <a:pt x="1844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1" name="Google Shape;4181;p35"/>
              <p:cNvSpPr/>
              <p:nvPr/>
            </p:nvSpPr>
            <p:spPr>
              <a:xfrm>
                <a:off x="5385475" y="4622475"/>
                <a:ext cx="650525" cy="553525"/>
              </a:xfrm>
              <a:custGeom>
                <a:rect b="b" l="l" r="r" t="t"/>
                <a:pathLst>
                  <a:path extrusionOk="0" h="22141" w="26021">
                    <a:moveTo>
                      <a:pt x="6466" y="0"/>
                    </a:moveTo>
                    <a:cubicBezTo>
                      <a:pt x="2905" y="0"/>
                      <a:pt x="1" y="2885"/>
                      <a:pt x="1" y="6465"/>
                    </a:cubicBezTo>
                    <a:lnTo>
                      <a:pt x="1" y="22141"/>
                    </a:lnTo>
                    <a:lnTo>
                      <a:pt x="26020" y="22141"/>
                    </a:lnTo>
                    <a:lnTo>
                      <a:pt x="26020" y="6465"/>
                    </a:lnTo>
                    <a:cubicBezTo>
                      <a:pt x="26020" y="2925"/>
                      <a:pt x="2313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2" name="Google Shape;4182;p35"/>
              <p:cNvSpPr/>
              <p:nvPr/>
            </p:nvSpPr>
            <p:spPr>
              <a:xfrm>
                <a:off x="5422275" y="4654800"/>
                <a:ext cx="612725" cy="521200"/>
              </a:xfrm>
              <a:custGeom>
                <a:rect b="b" l="l" r="r" t="t"/>
                <a:pathLst>
                  <a:path extrusionOk="0" h="20848" w="24509">
                    <a:moveTo>
                      <a:pt x="6088" y="0"/>
                    </a:moveTo>
                    <a:cubicBezTo>
                      <a:pt x="2726" y="0"/>
                      <a:pt x="1" y="2746"/>
                      <a:pt x="1" y="6107"/>
                    </a:cubicBezTo>
                    <a:lnTo>
                      <a:pt x="1" y="20848"/>
                    </a:lnTo>
                    <a:lnTo>
                      <a:pt x="24508" y="20848"/>
                    </a:lnTo>
                    <a:lnTo>
                      <a:pt x="24508" y="6107"/>
                    </a:lnTo>
                    <a:cubicBezTo>
                      <a:pt x="2450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3" name="Google Shape;4183;p35"/>
              <p:cNvSpPr/>
              <p:nvPr/>
            </p:nvSpPr>
            <p:spPr>
              <a:xfrm>
                <a:off x="5385475" y="4856200"/>
                <a:ext cx="134300" cy="319800"/>
              </a:xfrm>
              <a:custGeom>
                <a:rect b="b" l="l" r="r" t="t"/>
                <a:pathLst>
                  <a:path extrusionOk="0" h="12792" w="5372">
                    <a:moveTo>
                      <a:pt x="1" y="1"/>
                    </a:moveTo>
                    <a:lnTo>
                      <a:pt x="1" y="12792"/>
                    </a:lnTo>
                    <a:lnTo>
                      <a:pt x="5372" y="12792"/>
                    </a:lnTo>
                    <a:lnTo>
                      <a:pt x="1492" y="1175"/>
                    </a:lnTo>
                    <a:cubicBezTo>
                      <a:pt x="1213" y="1320"/>
                      <a:pt x="1003" y="1406"/>
                      <a:pt x="832" y="1406"/>
                    </a:cubicBezTo>
                    <a:cubicBezTo>
                      <a:pt x="468" y="1406"/>
                      <a:pt x="285" y="1017"/>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4" name="Google Shape;4184;p35"/>
              <p:cNvSpPr/>
              <p:nvPr/>
            </p:nvSpPr>
            <p:spPr>
              <a:xfrm>
                <a:off x="5422775" y="4693575"/>
                <a:ext cx="612225" cy="481925"/>
              </a:xfrm>
              <a:custGeom>
                <a:rect b="b" l="l" r="r" t="t"/>
                <a:pathLst>
                  <a:path extrusionOk="0" h="19277" w="24489">
                    <a:moveTo>
                      <a:pt x="22479" y="1"/>
                    </a:moveTo>
                    <a:cubicBezTo>
                      <a:pt x="20013" y="1831"/>
                      <a:pt x="17267" y="3263"/>
                      <a:pt x="14323" y="4159"/>
                    </a:cubicBezTo>
                    <a:cubicBezTo>
                      <a:pt x="9629" y="5571"/>
                      <a:pt x="4456" y="5690"/>
                      <a:pt x="0" y="7660"/>
                    </a:cubicBezTo>
                    <a:lnTo>
                      <a:pt x="0" y="19277"/>
                    </a:lnTo>
                    <a:lnTo>
                      <a:pt x="24488" y="19277"/>
                    </a:lnTo>
                    <a:lnTo>
                      <a:pt x="24488" y="4517"/>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5" name="Google Shape;4185;p35"/>
              <p:cNvSpPr/>
              <p:nvPr/>
            </p:nvSpPr>
            <p:spPr>
              <a:xfrm>
                <a:off x="5422775" y="4654800"/>
                <a:ext cx="611725" cy="521200"/>
              </a:xfrm>
              <a:custGeom>
                <a:rect b="b" l="l" r="r" t="t"/>
                <a:pathLst>
                  <a:path extrusionOk="0" h="20848" w="24469">
                    <a:moveTo>
                      <a:pt x="6068" y="0"/>
                    </a:moveTo>
                    <a:cubicBezTo>
                      <a:pt x="2706" y="0"/>
                      <a:pt x="0" y="2726"/>
                      <a:pt x="0" y="6107"/>
                    </a:cubicBezTo>
                    <a:lnTo>
                      <a:pt x="0" y="20848"/>
                    </a:lnTo>
                    <a:lnTo>
                      <a:pt x="199" y="20848"/>
                    </a:lnTo>
                    <a:lnTo>
                      <a:pt x="199" y="6227"/>
                    </a:lnTo>
                    <a:cubicBezTo>
                      <a:pt x="199" y="2885"/>
                      <a:pt x="2885" y="179"/>
                      <a:pt x="6207" y="179"/>
                    </a:cubicBezTo>
                    <a:lnTo>
                      <a:pt x="18441" y="179"/>
                    </a:lnTo>
                    <a:cubicBezTo>
                      <a:pt x="21763" y="179"/>
                      <a:pt x="24468" y="2885"/>
                      <a:pt x="24468" y="6227"/>
                    </a:cubicBezTo>
                    <a:lnTo>
                      <a:pt x="24468" y="6107"/>
                    </a:lnTo>
                    <a:cubicBezTo>
                      <a:pt x="24468" y="274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6" name="Google Shape;4186;p35"/>
              <p:cNvSpPr/>
              <p:nvPr/>
            </p:nvSpPr>
            <p:spPr>
              <a:xfrm>
                <a:off x="4622600" y="4622475"/>
                <a:ext cx="650500" cy="553525"/>
              </a:xfrm>
              <a:custGeom>
                <a:rect b="b" l="l" r="r" t="t"/>
                <a:pathLst>
                  <a:path extrusionOk="0" h="22141" w="26020">
                    <a:moveTo>
                      <a:pt x="6465" y="0"/>
                    </a:moveTo>
                    <a:cubicBezTo>
                      <a:pt x="2904" y="0"/>
                      <a:pt x="0" y="2885"/>
                      <a:pt x="0" y="6465"/>
                    </a:cubicBezTo>
                    <a:lnTo>
                      <a:pt x="0" y="22141"/>
                    </a:lnTo>
                    <a:lnTo>
                      <a:pt x="26020" y="22141"/>
                    </a:lnTo>
                    <a:lnTo>
                      <a:pt x="26020" y="6465"/>
                    </a:lnTo>
                    <a:cubicBezTo>
                      <a:pt x="26020" y="2925"/>
                      <a:pt x="23135"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7" name="Google Shape;4187;p35"/>
              <p:cNvSpPr/>
              <p:nvPr/>
            </p:nvSpPr>
            <p:spPr>
              <a:xfrm>
                <a:off x="4659900" y="4654800"/>
                <a:ext cx="613200" cy="521200"/>
              </a:xfrm>
              <a:custGeom>
                <a:rect b="b" l="l" r="r" t="t"/>
                <a:pathLst>
                  <a:path extrusionOk="0" h="20848" w="24528">
                    <a:moveTo>
                      <a:pt x="6087" y="0"/>
                    </a:moveTo>
                    <a:cubicBezTo>
                      <a:pt x="2745" y="0"/>
                      <a:pt x="0" y="2746"/>
                      <a:pt x="0" y="6107"/>
                    </a:cubicBezTo>
                    <a:lnTo>
                      <a:pt x="0" y="20848"/>
                    </a:lnTo>
                    <a:lnTo>
                      <a:pt x="24528" y="20848"/>
                    </a:lnTo>
                    <a:lnTo>
                      <a:pt x="24528" y="6107"/>
                    </a:lnTo>
                    <a:cubicBezTo>
                      <a:pt x="24528" y="2746"/>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8" name="Google Shape;4188;p35"/>
              <p:cNvSpPr/>
              <p:nvPr/>
            </p:nvSpPr>
            <p:spPr>
              <a:xfrm>
                <a:off x="4622600" y="4856200"/>
                <a:ext cx="134300" cy="319800"/>
              </a:xfrm>
              <a:custGeom>
                <a:rect b="b" l="l" r="r" t="t"/>
                <a:pathLst>
                  <a:path extrusionOk="0" h="12792" w="5372">
                    <a:moveTo>
                      <a:pt x="0" y="1"/>
                    </a:moveTo>
                    <a:lnTo>
                      <a:pt x="0" y="12792"/>
                    </a:lnTo>
                    <a:lnTo>
                      <a:pt x="5371" y="12792"/>
                    </a:lnTo>
                    <a:lnTo>
                      <a:pt x="1492" y="1175"/>
                    </a:lnTo>
                    <a:cubicBezTo>
                      <a:pt x="1219" y="1320"/>
                      <a:pt x="1013" y="1406"/>
                      <a:pt x="845" y="1406"/>
                    </a:cubicBezTo>
                    <a:cubicBezTo>
                      <a:pt x="486" y="1406"/>
                      <a:pt x="298" y="1017"/>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9" name="Google Shape;4189;p35"/>
              <p:cNvSpPr/>
              <p:nvPr/>
            </p:nvSpPr>
            <p:spPr>
              <a:xfrm>
                <a:off x="4660875" y="4693575"/>
                <a:ext cx="612225" cy="481925"/>
              </a:xfrm>
              <a:custGeom>
                <a:rect b="b" l="l" r="r" t="t"/>
                <a:pathLst>
                  <a:path extrusionOk="0" h="19277" w="24489">
                    <a:moveTo>
                      <a:pt x="22460" y="1"/>
                    </a:moveTo>
                    <a:cubicBezTo>
                      <a:pt x="20013" y="1831"/>
                      <a:pt x="17248" y="3263"/>
                      <a:pt x="14324" y="4159"/>
                    </a:cubicBezTo>
                    <a:cubicBezTo>
                      <a:pt x="9609" y="5571"/>
                      <a:pt x="4437" y="5690"/>
                      <a:pt x="1" y="7660"/>
                    </a:cubicBezTo>
                    <a:lnTo>
                      <a:pt x="1" y="19277"/>
                    </a:lnTo>
                    <a:lnTo>
                      <a:pt x="24489" y="19277"/>
                    </a:lnTo>
                    <a:lnTo>
                      <a:pt x="24489" y="4517"/>
                    </a:lnTo>
                    <a:cubicBezTo>
                      <a:pt x="24489" y="2706"/>
                      <a:pt x="23713" y="1115"/>
                      <a:pt x="2246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0" name="Google Shape;4190;p35"/>
              <p:cNvSpPr/>
              <p:nvPr/>
            </p:nvSpPr>
            <p:spPr>
              <a:xfrm>
                <a:off x="4659900" y="4654800"/>
                <a:ext cx="612700" cy="521200"/>
              </a:xfrm>
              <a:custGeom>
                <a:rect b="b" l="l" r="r" t="t"/>
                <a:pathLst>
                  <a:path extrusionOk="0" h="20848" w="24508">
                    <a:moveTo>
                      <a:pt x="6107" y="0"/>
                    </a:moveTo>
                    <a:cubicBezTo>
                      <a:pt x="2745" y="0"/>
                      <a:pt x="40" y="2726"/>
                      <a:pt x="0" y="6107"/>
                    </a:cubicBezTo>
                    <a:lnTo>
                      <a:pt x="0" y="20848"/>
                    </a:lnTo>
                    <a:lnTo>
                      <a:pt x="239" y="20848"/>
                    </a:lnTo>
                    <a:lnTo>
                      <a:pt x="239" y="6227"/>
                    </a:lnTo>
                    <a:cubicBezTo>
                      <a:pt x="239" y="2885"/>
                      <a:pt x="2924" y="179"/>
                      <a:pt x="6246" y="179"/>
                    </a:cubicBezTo>
                    <a:lnTo>
                      <a:pt x="18480" y="179"/>
                    </a:lnTo>
                    <a:cubicBezTo>
                      <a:pt x="21783" y="179"/>
                      <a:pt x="24508" y="2885"/>
                      <a:pt x="24508" y="6227"/>
                    </a:cubicBezTo>
                    <a:lnTo>
                      <a:pt x="24508" y="6107"/>
                    </a:lnTo>
                    <a:cubicBezTo>
                      <a:pt x="24508" y="2746"/>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1" name="Google Shape;4191;p35"/>
              <p:cNvSpPr/>
              <p:nvPr/>
            </p:nvSpPr>
            <p:spPr>
              <a:xfrm>
                <a:off x="3860700" y="4622475"/>
                <a:ext cx="650025" cy="553525"/>
              </a:xfrm>
              <a:custGeom>
                <a:rect b="b" l="l" r="r" t="t"/>
                <a:pathLst>
                  <a:path extrusionOk="0" h="22141" w="26001">
                    <a:moveTo>
                      <a:pt x="6466" y="0"/>
                    </a:moveTo>
                    <a:cubicBezTo>
                      <a:pt x="2905" y="0"/>
                      <a:pt x="1" y="2885"/>
                      <a:pt x="1" y="6465"/>
                    </a:cubicBezTo>
                    <a:lnTo>
                      <a:pt x="1" y="22141"/>
                    </a:lnTo>
                    <a:lnTo>
                      <a:pt x="26000" y="22141"/>
                    </a:lnTo>
                    <a:lnTo>
                      <a:pt x="26000" y="6465"/>
                    </a:lnTo>
                    <a:cubicBezTo>
                      <a:pt x="26000" y="2925"/>
                      <a:pt x="2311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2" name="Google Shape;4192;p35"/>
              <p:cNvSpPr/>
              <p:nvPr/>
            </p:nvSpPr>
            <p:spPr>
              <a:xfrm>
                <a:off x="3897000" y="4654800"/>
                <a:ext cx="613225" cy="521200"/>
              </a:xfrm>
              <a:custGeom>
                <a:rect b="b" l="l" r="r" t="t"/>
                <a:pathLst>
                  <a:path extrusionOk="0" h="20848" w="24529">
                    <a:moveTo>
                      <a:pt x="6108" y="0"/>
                    </a:moveTo>
                    <a:cubicBezTo>
                      <a:pt x="2746" y="0"/>
                      <a:pt x="1" y="2746"/>
                      <a:pt x="1" y="6107"/>
                    </a:cubicBezTo>
                    <a:lnTo>
                      <a:pt x="1" y="20848"/>
                    </a:lnTo>
                    <a:lnTo>
                      <a:pt x="24528" y="20848"/>
                    </a:lnTo>
                    <a:lnTo>
                      <a:pt x="24528" y="6107"/>
                    </a:lnTo>
                    <a:cubicBezTo>
                      <a:pt x="24528" y="2746"/>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3" name="Google Shape;4193;p35"/>
              <p:cNvSpPr/>
              <p:nvPr/>
            </p:nvSpPr>
            <p:spPr>
              <a:xfrm>
                <a:off x="3860700" y="4856200"/>
                <a:ext cx="134300" cy="319800"/>
              </a:xfrm>
              <a:custGeom>
                <a:rect b="b" l="l" r="r" t="t"/>
                <a:pathLst>
                  <a:path extrusionOk="0" h="12792" w="5372">
                    <a:moveTo>
                      <a:pt x="1" y="1"/>
                    </a:moveTo>
                    <a:lnTo>
                      <a:pt x="1" y="12792"/>
                    </a:lnTo>
                    <a:lnTo>
                      <a:pt x="5372" y="12792"/>
                    </a:lnTo>
                    <a:lnTo>
                      <a:pt x="1493" y="1175"/>
                    </a:lnTo>
                    <a:cubicBezTo>
                      <a:pt x="1213" y="1320"/>
                      <a:pt x="1003" y="1406"/>
                      <a:pt x="832" y="1406"/>
                    </a:cubicBezTo>
                    <a:cubicBezTo>
                      <a:pt x="468" y="1406"/>
                      <a:pt x="285" y="1017"/>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4" name="Google Shape;4194;p35"/>
              <p:cNvSpPr/>
              <p:nvPr/>
            </p:nvSpPr>
            <p:spPr>
              <a:xfrm>
                <a:off x="3898000" y="4693575"/>
                <a:ext cx="612225" cy="481925"/>
              </a:xfrm>
              <a:custGeom>
                <a:rect b="b" l="l" r="r" t="t"/>
                <a:pathLst>
                  <a:path extrusionOk="0" h="19277" w="24489">
                    <a:moveTo>
                      <a:pt x="22479" y="1"/>
                    </a:moveTo>
                    <a:cubicBezTo>
                      <a:pt x="20013" y="1831"/>
                      <a:pt x="17247" y="3263"/>
                      <a:pt x="14323" y="4159"/>
                    </a:cubicBezTo>
                    <a:cubicBezTo>
                      <a:pt x="9629" y="5571"/>
                      <a:pt x="4456" y="5690"/>
                      <a:pt x="1" y="7660"/>
                    </a:cubicBezTo>
                    <a:lnTo>
                      <a:pt x="1" y="19277"/>
                    </a:lnTo>
                    <a:lnTo>
                      <a:pt x="24488" y="19277"/>
                    </a:lnTo>
                    <a:lnTo>
                      <a:pt x="24488" y="4517"/>
                    </a:lnTo>
                    <a:cubicBezTo>
                      <a:pt x="24488"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5" name="Google Shape;4195;p35"/>
              <p:cNvSpPr/>
              <p:nvPr/>
            </p:nvSpPr>
            <p:spPr>
              <a:xfrm>
                <a:off x="3898000" y="4654800"/>
                <a:ext cx="612225" cy="521200"/>
              </a:xfrm>
              <a:custGeom>
                <a:rect b="b" l="l" r="r" t="t"/>
                <a:pathLst>
                  <a:path extrusionOk="0" h="20848" w="24489">
                    <a:moveTo>
                      <a:pt x="6088" y="0"/>
                    </a:moveTo>
                    <a:cubicBezTo>
                      <a:pt x="2726" y="0"/>
                      <a:pt x="1" y="2726"/>
                      <a:pt x="1" y="6107"/>
                    </a:cubicBezTo>
                    <a:lnTo>
                      <a:pt x="1" y="20848"/>
                    </a:lnTo>
                    <a:lnTo>
                      <a:pt x="219" y="20848"/>
                    </a:lnTo>
                    <a:lnTo>
                      <a:pt x="219" y="6227"/>
                    </a:lnTo>
                    <a:cubicBezTo>
                      <a:pt x="219" y="2885"/>
                      <a:pt x="2905" y="179"/>
                      <a:pt x="6247" y="179"/>
                    </a:cubicBezTo>
                    <a:lnTo>
                      <a:pt x="18481" y="179"/>
                    </a:lnTo>
                    <a:cubicBezTo>
                      <a:pt x="21783" y="179"/>
                      <a:pt x="24488" y="2885"/>
                      <a:pt x="24488" y="6227"/>
                    </a:cubicBezTo>
                    <a:lnTo>
                      <a:pt x="24488" y="6107"/>
                    </a:lnTo>
                    <a:cubicBezTo>
                      <a:pt x="24488" y="2746"/>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6" name="Google Shape;4196;p35"/>
              <p:cNvSpPr/>
              <p:nvPr/>
            </p:nvSpPr>
            <p:spPr>
              <a:xfrm>
                <a:off x="429225" y="4827850"/>
                <a:ext cx="650000" cy="758450"/>
              </a:xfrm>
              <a:custGeom>
                <a:rect b="b" l="l" r="r" t="t"/>
                <a:pathLst>
                  <a:path extrusionOk="0" h="30338" w="26000">
                    <a:moveTo>
                      <a:pt x="6465" y="1"/>
                    </a:moveTo>
                    <a:cubicBezTo>
                      <a:pt x="2884" y="1"/>
                      <a:pt x="0" y="2905"/>
                      <a:pt x="0" y="6466"/>
                    </a:cubicBezTo>
                    <a:lnTo>
                      <a:pt x="0" y="30337"/>
                    </a:lnTo>
                    <a:lnTo>
                      <a:pt x="26000" y="30337"/>
                    </a:lnTo>
                    <a:lnTo>
                      <a:pt x="26000" y="6466"/>
                    </a:lnTo>
                    <a:cubicBezTo>
                      <a:pt x="26000" y="2885"/>
                      <a:pt x="23095"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7" name="Google Shape;4197;p35"/>
              <p:cNvSpPr/>
              <p:nvPr/>
            </p:nvSpPr>
            <p:spPr>
              <a:xfrm>
                <a:off x="429700"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2"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8" name="Google Shape;4198;p35"/>
              <p:cNvSpPr/>
              <p:nvPr/>
            </p:nvSpPr>
            <p:spPr>
              <a:xfrm>
                <a:off x="944925" y="5061100"/>
                <a:ext cx="134300" cy="525200"/>
              </a:xfrm>
              <a:custGeom>
                <a:rect b="b" l="l" r="r" t="t"/>
                <a:pathLst>
                  <a:path extrusionOk="0" h="21008" w="5372">
                    <a:moveTo>
                      <a:pt x="5372" y="1"/>
                    </a:moveTo>
                    <a:cubicBezTo>
                      <a:pt x="5089" y="1009"/>
                      <a:pt x="4907" y="1390"/>
                      <a:pt x="4548" y="1390"/>
                    </a:cubicBezTo>
                    <a:cubicBezTo>
                      <a:pt x="4376" y="1390"/>
                      <a:pt x="4164"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9" name="Google Shape;4199;p35"/>
              <p:cNvSpPr/>
              <p:nvPr/>
            </p:nvSpPr>
            <p:spPr>
              <a:xfrm>
                <a:off x="429700" y="4899475"/>
                <a:ext cx="612225" cy="687325"/>
              </a:xfrm>
              <a:custGeom>
                <a:rect b="b" l="l" r="r" t="t"/>
                <a:pathLst>
                  <a:path extrusionOk="0" h="27493" w="24489">
                    <a:moveTo>
                      <a:pt x="2010" y="1"/>
                    </a:moveTo>
                    <a:cubicBezTo>
                      <a:pt x="777" y="1115"/>
                      <a:pt x="1" y="2706"/>
                      <a:pt x="1" y="4516"/>
                    </a:cubicBezTo>
                    <a:lnTo>
                      <a:pt x="1" y="27492"/>
                    </a:lnTo>
                    <a:lnTo>
                      <a:pt x="24489" y="27492"/>
                    </a:lnTo>
                    <a:lnTo>
                      <a:pt x="24489" y="7659"/>
                    </a:lnTo>
                    <a:cubicBezTo>
                      <a:pt x="20033" y="5690"/>
                      <a:pt x="14881" y="5571"/>
                      <a:pt x="10166" y="4138"/>
                    </a:cubicBezTo>
                    <a:cubicBezTo>
                      <a:pt x="7242" y="3243"/>
                      <a:pt x="4477" y="1831"/>
                      <a:pt x="2010" y="1"/>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0" name="Google Shape;4200;p35"/>
              <p:cNvSpPr/>
              <p:nvPr/>
            </p:nvSpPr>
            <p:spPr>
              <a:xfrm>
                <a:off x="430200" y="4860200"/>
                <a:ext cx="612225" cy="726100"/>
              </a:xfrm>
              <a:custGeom>
                <a:rect b="b" l="l" r="r" t="t"/>
                <a:pathLst>
                  <a:path extrusionOk="0" h="29044" w="24489">
                    <a:moveTo>
                      <a:pt x="6068" y="0"/>
                    </a:moveTo>
                    <a:cubicBezTo>
                      <a:pt x="2706" y="0"/>
                      <a:pt x="1" y="2725"/>
                      <a:pt x="1" y="6087"/>
                    </a:cubicBezTo>
                    <a:lnTo>
                      <a:pt x="1" y="6207"/>
                    </a:lnTo>
                    <a:cubicBezTo>
                      <a:pt x="1" y="2884"/>
                      <a:pt x="2706" y="179"/>
                      <a:pt x="6028" y="179"/>
                    </a:cubicBezTo>
                    <a:lnTo>
                      <a:pt x="18262" y="179"/>
                    </a:lnTo>
                    <a:cubicBezTo>
                      <a:pt x="21584" y="179"/>
                      <a:pt x="24270" y="2884"/>
                      <a:pt x="24270" y="6207"/>
                    </a:cubicBezTo>
                    <a:lnTo>
                      <a:pt x="24270" y="29043"/>
                    </a:lnTo>
                    <a:lnTo>
                      <a:pt x="24489" y="29043"/>
                    </a:lnTo>
                    <a:lnTo>
                      <a:pt x="24489" y="6087"/>
                    </a:lnTo>
                    <a:cubicBezTo>
                      <a:pt x="24469" y="2725"/>
                      <a:pt x="21763" y="0"/>
                      <a:pt x="18402"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1" name="Google Shape;4201;p35"/>
              <p:cNvSpPr/>
              <p:nvPr/>
            </p:nvSpPr>
            <p:spPr>
              <a:xfrm>
                <a:off x="1191600" y="4827850"/>
                <a:ext cx="650525" cy="758450"/>
              </a:xfrm>
              <a:custGeom>
                <a:rect b="b" l="l" r="r" t="t"/>
                <a:pathLst>
                  <a:path extrusionOk="0" h="30338" w="26021">
                    <a:moveTo>
                      <a:pt x="6466" y="1"/>
                    </a:moveTo>
                    <a:cubicBezTo>
                      <a:pt x="2885" y="1"/>
                      <a:pt x="1" y="2905"/>
                      <a:pt x="1" y="6466"/>
                    </a:cubicBezTo>
                    <a:lnTo>
                      <a:pt x="1" y="30337"/>
                    </a:lnTo>
                    <a:lnTo>
                      <a:pt x="26020" y="30337"/>
                    </a:lnTo>
                    <a:lnTo>
                      <a:pt x="26020" y="6466"/>
                    </a:lnTo>
                    <a:cubicBezTo>
                      <a:pt x="26020"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2" name="Google Shape;4202;p35"/>
              <p:cNvSpPr/>
              <p:nvPr/>
            </p:nvSpPr>
            <p:spPr>
              <a:xfrm>
                <a:off x="1192600" y="4860200"/>
                <a:ext cx="612725" cy="726100"/>
              </a:xfrm>
              <a:custGeom>
                <a:rect b="b" l="l" r="r" t="t"/>
                <a:pathLst>
                  <a:path extrusionOk="0" h="29044" w="24509">
                    <a:moveTo>
                      <a:pt x="6087"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3" name="Google Shape;4203;p35"/>
              <p:cNvSpPr/>
              <p:nvPr/>
            </p:nvSpPr>
            <p:spPr>
              <a:xfrm>
                <a:off x="1707825" y="5061100"/>
                <a:ext cx="134300" cy="525200"/>
              </a:xfrm>
              <a:custGeom>
                <a:rect b="b" l="l" r="r" t="t"/>
                <a:pathLst>
                  <a:path extrusionOk="0" h="21008" w="5372">
                    <a:moveTo>
                      <a:pt x="5371" y="1"/>
                    </a:moveTo>
                    <a:cubicBezTo>
                      <a:pt x="5089" y="1009"/>
                      <a:pt x="4906" y="1390"/>
                      <a:pt x="4548" y="1390"/>
                    </a:cubicBezTo>
                    <a:cubicBezTo>
                      <a:pt x="4376" y="1390"/>
                      <a:pt x="4163" y="1303"/>
                      <a:pt x="3879" y="1154"/>
                    </a:cubicBezTo>
                    <a:lnTo>
                      <a:pt x="0" y="21007"/>
                    </a:lnTo>
                    <a:lnTo>
                      <a:pt x="5371" y="21007"/>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4" name="Google Shape;4204;p35"/>
              <p:cNvSpPr/>
              <p:nvPr/>
            </p:nvSpPr>
            <p:spPr>
              <a:xfrm>
                <a:off x="1192600" y="4899475"/>
                <a:ext cx="612225" cy="687325"/>
              </a:xfrm>
              <a:custGeom>
                <a:rect b="b" l="l" r="r" t="t"/>
                <a:pathLst>
                  <a:path extrusionOk="0" h="27493" w="24489">
                    <a:moveTo>
                      <a:pt x="2009" y="1"/>
                    </a:moveTo>
                    <a:cubicBezTo>
                      <a:pt x="756" y="1115"/>
                      <a:pt x="0" y="2706"/>
                      <a:pt x="0" y="4516"/>
                    </a:cubicBezTo>
                    <a:lnTo>
                      <a:pt x="0" y="27492"/>
                    </a:lnTo>
                    <a:lnTo>
                      <a:pt x="24488" y="27492"/>
                    </a:lnTo>
                    <a:lnTo>
                      <a:pt x="24488" y="7659"/>
                    </a:lnTo>
                    <a:cubicBezTo>
                      <a:pt x="20032" y="5690"/>
                      <a:pt x="14860" y="5571"/>
                      <a:pt x="10165" y="4138"/>
                    </a:cubicBezTo>
                    <a:cubicBezTo>
                      <a:pt x="7221" y="3243"/>
                      <a:pt x="4476" y="183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5" name="Google Shape;4205;p35"/>
              <p:cNvSpPr/>
              <p:nvPr/>
            </p:nvSpPr>
            <p:spPr>
              <a:xfrm>
                <a:off x="1192600" y="4860200"/>
                <a:ext cx="612225" cy="726100"/>
              </a:xfrm>
              <a:custGeom>
                <a:rect b="b" l="l" r="r" t="t"/>
                <a:pathLst>
                  <a:path extrusionOk="0" h="29044" w="24489">
                    <a:moveTo>
                      <a:pt x="6068" y="0"/>
                    </a:moveTo>
                    <a:cubicBezTo>
                      <a:pt x="2706" y="0"/>
                      <a:pt x="0" y="2725"/>
                      <a:pt x="0" y="6087"/>
                    </a:cubicBezTo>
                    <a:lnTo>
                      <a:pt x="0" y="6207"/>
                    </a:lnTo>
                    <a:cubicBezTo>
                      <a:pt x="0" y="2884"/>
                      <a:pt x="2706" y="179"/>
                      <a:pt x="6008" y="179"/>
                    </a:cubicBezTo>
                    <a:lnTo>
                      <a:pt x="18242" y="179"/>
                    </a:lnTo>
                    <a:cubicBezTo>
                      <a:pt x="21584" y="179"/>
                      <a:pt x="24269" y="2884"/>
                      <a:pt x="24269" y="6207"/>
                    </a:cubicBezTo>
                    <a:lnTo>
                      <a:pt x="24269" y="29043"/>
                    </a:lnTo>
                    <a:lnTo>
                      <a:pt x="24488" y="29043"/>
                    </a:lnTo>
                    <a:lnTo>
                      <a:pt x="24488" y="6087"/>
                    </a:lnTo>
                    <a:cubicBezTo>
                      <a:pt x="24488" y="2725"/>
                      <a:pt x="2174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6" name="Google Shape;4206;p35"/>
              <p:cNvSpPr/>
              <p:nvPr/>
            </p:nvSpPr>
            <p:spPr>
              <a:xfrm>
                <a:off x="1954475" y="4827850"/>
                <a:ext cx="650525" cy="758450"/>
              </a:xfrm>
              <a:custGeom>
                <a:rect b="b" l="l" r="r" t="t"/>
                <a:pathLst>
                  <a:path extrusionOk="0" h="30338" w="26021">
                    <a:moveTo>
                      <a:pt x="6466" y="1"/>
                    </a:moveTo>
                    <a:cubicBezTo>
                      <a:pt x="2885" y="1"/>
                      <a:pt x="1" y="2905"/>
                      <a:pt x="1" y="6466"/>
                    </a:cubicBezTo>
                    <a:lnTo>
                      <a:pt x="1" y="30337"/>
                    </a:lnTo>
                    <a:lnTo>
                      <a:pt x="26021" y="30337"/>
                    </a:lnTo>
                    <a:lnTo>
                      <a:pt x="26021" y="6466"/>
                    </a:lnTo>
                    <a:cubicBezTo>
                      <a:pt x="26021"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7" name="Google Shape;4207;p35"/>
              <p:cNvSpPr/>
              <p:nvPr/>
            </p:nvSpPr>
            <p:spPr>
              <a:xfrm>
                <a:off x="1954475" y="4860200"/>
                <a:ext cx="613225" cy="726100"/>
              </a:xfrm>
              <a:custGeom>
                <a:rect b="b" l="l" r="r" t="t"/>
                <a:pathLst>
                  <a:path extrusionOk="0" h="29044" w="24529">
                    <a:moveTo>
                      <a:pt x="6108" y="0"/>
                    </a:moveTo>
                    <a:cubicBezTo>
                      <a:pt x="2746" y="0"/>
                      <a:pt x="1" y="2725"/>
                      <a:pt x="1" y="6087"/>
                    </a:cubicBezTo>
                    <a:lnTo>
                      <a:pt x="1" y="29043"/>
                    </a:lnTo>
                    <a:lnTo>
                      <a:pt x="24529" y="29043"/>
                    </a:lnTo>
                    <a:lnTo>
                      <a:pt x="24529" y="6087"/>
                    </a:lnTo>
                    <a:cubicBezTo>
                      <a:pt x="24529"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8" name="Google Shape;4208;p35"/>
              <p:cNvSpPr/>
              <p:nvPr/>
            </p:nvSpPr>
            <p:spPr>
              <a:xfrm>
                <a:off x="2470200" y="5061100"/>
                <a:ext cx="134300" cy="525200"/>
              </a:xfrm>
              <a:custGeom>
                <a:rect b="b" l="l" r="r" t="t"/>
                <a:pathLst>
                  <a:path extrusionOk="0" h="21008" w="5372">
                    <a:moveTo>
                      <a:pt x="5372" y="1"/>
                    </a:moveTo>
                    <a:cubicBezTo>
                      <a:pt x="5076" y="1009"/>
                      <a:pt x="4889" y="1390"/>
                      <a:pt x="4535" y="1390"/>
                    </a:cubicBezTo>
                    <a:cubicBezTo>
                      <a:pt x="4365" y="1390"/>
                      <a:pt x="4157"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9" name="Google Shape;4209;p35"/>
              <p:cNvSpPr/>
              <p:nvPr/>
            </p:nvSpPr>
            <p:spPr>
              <a:xfrm>
                <a:off x="1954475" y="4899475"/>
                <a:ext cx="612725" cy="687325"/>
              </a:xfrm>
              <a:custGeom>
                <a:rect b="b" l="l" r="r" t="t"/>
                <a:pathLst>
                  <a:path extrusionOk="0" h="27493" w="24509">
                    <a:moveTo>
                      <a:pt x="2010" y="1"/>
                    </a:moveTo>
                    <a:cubicBezTo>
                      <a:pt x="777" y="1115"/>
                      <a:pt x="1" y="2706"/>
                      <a:pt x="1" y="4516"/>
                    </a:cubicBezTo>
                    <a:lnTo>
                      <a:pt x="1" y="27492"/>
                    </a:lnTo>
                    <a:lnTo>
                      <a:pt x="24509" y="27492"/>
                    </a:lnTo>
                    <a:lnTo>
                      <a:pt x="24509" y="7659"/>
                    </a:lnTo>
                    <a:cubicBezTo>
                      <a:pt x="20053" y="5690"/>
                      <a:pt x="14881" y="5571"/>
                      <a:pt x="10166" y="4138"/>
                    </a:cubicBezTo>
                    <a:cubicBezTo>
                      <a:pt x="7242" y="3243"/>
                      <a:pt x="4477"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0" name="Google Shape;4210;p35"/>
              <p:cNvSpPr/>
              <p:nvPr/>
            </p:nvSpPr>
            <p:spPr>
              <a:xfrm>
                <a:off x="1954475" y="4860200"/>
                <a:ext cx="612725" cy="726100"/>
              </a:xfrm>
              <a:custGeom>
                <a:rect b="b" l="l" r="r" t="t"/>
                <a:pathLst>
                  <a:path extrusionOk="0" h="29044" w="24509">
                    <a:moveTo>
                      <a:pt x="6068" y="0"/>
                    </a:moveTo>
                    <a:cubicBezTo>
                      <a:pt x="2726" y="0"/>
                      <a:pt x="1" y="2725"/>
                      <a:pt x="1" y="6087"/>
                    </a:cubicBezTo>
                    <a:lnTo>
                      <a:pt x="1" y="6207"/>
                    </a:lnTo>
                    <a:cubicBezTo>
                      <a:pt x="1" y="2884"/>
                      <a:pt x="2726" y="179"/>
                      <a:pt x="6028" y="179"/>
                    </a:cubicBezTo>
                    <a:lnTo>
                      <a:pt x="18262" y="179"/>
                    </a:lnTo>
                    <a:cubicBezTo>
                      <a:pt x="21584" y="179"/>
                      <a:pt x="24270" y="2884"/>
                      <a:pt x="24270" y="6207"/>
                    </a:cubicBezTo>
                    <a:lnTo>
                      <a:pt x="24270" y="29043"/>
                    </a:lnTo>
                    <a:lnTo>
                      <a:pt x="24509" y="29043"/>
                    </a:lnTo>
                    <a:lnTo>
                      <a:pt x="24509" y="6087"/>
                    </a:lnTo>
                    <a:cubicBezTo>
                      <a:pt x="24509"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1" name="Google Shape;4211;p35"/>
              <p:cNvSpPr/>
              <p:nvPr/>
            </p:nvSpPr>
            <p:spPr>
              <a:xfrm>
                <a:off x="2716875" y="4827850"/>
                <a:ext cx="650025" cy="758450"/>
              </a:xfrm>
              <a:custGeom>
                <a:rect b="b" l="l" r="r" t="t"/>
                <a:pathLst>
                  <a:path extrusionOk="0" h="30338" w="26001">
                    <a:moveTo>
                      <a:pt x="6466" y="1"/>
                    </a:moveTo>
                    <a:cubicBezTo>
                      <a:pt x="2885" y="1"/>
                      <a:pt x="0" y="2905"/>
                      <a:pt x="0" y="6466"/>
                    </a:cubicBezTo>
                    <a:lnTo>
                      <a:pt x="0" y="30337"/>
                    </a:lnTo>
                    <a:lnTo>
                      <a:pt x="26000" y="30337"/>
                    </a:lnTo>
                    <a:lnTo>
                      <a:pt x="26000" y="6466"/>
                    </a:lnTo>
                    <a:cubicBezTo>
                      <a:pt x="26000"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2" name="Google Shape;4212;p35"/>
              <p:cNvSpPr/>
              <p:nvPr/>
            </p:nvSpPr>
            <p:spPr>
              <a:xfrm>
                <a:off x="2716875" y="4860200"/>
                <a:ext cx="612725" cy="726100"/>
              </a:xfrm>
              <a:custGeom>
                <a:rect b="b" l="l" r="r" t="t"/>
                <a:pathLst>
                  <a:path extrusionOk="0" h="29044" w="24509">
                    <a:moveTo>
                      <a:pt x="6088"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3" name="Google Shape;4213;p35"/>
              <p:cNvSpPr/>
              <p:nvPr/>
            </p:nvSpPr>
            <p:spPr>
              <a:xfrm>
                <a:off x="3232600" y="5061100"/>
                <a:ext cx="134300" cy="525200"/>
              </a:xfrm>
              <a:custGeom>
                <a:rect b="b" l="l" r="r" t="t"/>
                <a:pathLst>
                  <a:path extrusionOk="0" h="21008" w="5372">
                    <a:moveTo>
                      <a:pt x="5371" y="1"/>
                    </a:moveTo>
                    <a:cubicBezTo>
                      <a:pt x="5089" y="1009"/>
                      <a:pt x="4906" y="1390"/>
                      <a:pt x="4548" y="1390"/>
                    </a:cubicBezTo>
                    <a:cubicBezTo>
                      <a:pt x="4375" y="1390"/>
                      <a:pt x="4163" y="1303"/>
                      <a:pt x="3879" y="1154"/>
                    </a:cubicBezTo>
                    <a:lnTo>
                      <a:pt x="0" y="21007"/>
                    </a:lnTo>
                    <a:lnTo>
                      <a:pt x="5371" y="21007"/>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4" name="Google Shape;4214;p35"/>
              <p:cNvSpPr/>
              <p:nvPr/>
            </p:nvSpPr>
            <p:spPr>
              <a:xfrm>
                <a:off x="2716875" y="4899475"/>
                <a:ext cx="612225" cy="687325"/>
              </a:xfrm>
              <a:custGeom>
                <a:rect b="b" l="l" r="r" t="t"/>
                <a:pathLst>
                  <a:path extrusionOk="0" h="27493" w="24489">
                    <a:moveTo>
                      <a:pt x="2010" y="1"/>
                    </a:moveTo>
                    <a:cubicBezTo>
                      <a:pt x="776" y="1115"/>
                      <a:pt x="0" y="2706"/>
                      <a:pt x="0" y="4516"/>
                    </a:cubicBezTo>
                    <a:lnTo>
                      <a:pt x="0" y="27492"/>
                    </a:lnTo>
                    <a:lnTo>
                      <a:pt x="24488" y="27492"/>
                    </a:lnTo>
                    <a:lnTo>
                      <a:pt x="24488" y="7659"/>
                    </a:lnTo>
                    <a:cubicBezTo>
                      <a:pt x="20032" y="5690"/>
                      <a:pt x="14860" y="5571"/>
                      <a:pt x="10166" y="4138"/>
                    </a:cubicBezTo>
                    <a:cubicBezTo>
                      <a:pt x="7221" y="3243"/>
                      <a:pt x="4476"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5" name="Google Shape;4215;p35"/>
              <p:cNvSpPr/>
              <p:nvPr/>
            </p:nvSpPr>
            <p:spPr>
              <a:xfrm>
                <a:off x="2717375" y="4860200"/>
                <a:ext cx="612225" cy="726100"/>
              </a:xfrm>
              <a:custGeom>
                <a:rect b="b" l="l" r="r" t="t"/>
                <a:pathLst>
                  <a:path extrusionOk="0" h="29044" w="24489">
                    <a:moveTo>
                      <a:pt x="6068" y="0"/>
                    </a:moveTo>
                    <a:cubicBezTo>
                      <a:pt x="2706" y="0"/>
                      <a:pt x="0" y="2725"/>
                      <a:pt x="0" y="6087"/>
                    </a:cubicBezTo>
                    <a:lnTo>
                      <a:pt x="0" y="6207"/>
                    </a:lnTo>
                    <a:cubicBezTo>
                      <a:pt x="0" y="2884"/>
                      <a:pt x="2706" y="179"/>
                      <a:pt x="6028" y="179"/>
                    </a:cubicBezTo>
                    <a:lnTo>
                      <a:pt x="18262" y="179"/>
                    </a:lnTo>
                    <a:cubicBezTo>
                      <a:pt x="21584" y="179"/>
                      <a:pt x="24269" y="2884"/>
                      <a:pt x="24269" y="6207"/>
                    </a:cubicBezTo>
                    <a:lnTo>
                      <a:pt x="24269" y="29043"/>
                    </a:lnTo>
                    <a:lnTo>
                      <a:pt x="24488" y="29043"/>
                    </a:lnTo>
                    <a:lnTo>
                      <a:pt x="24488" y="6087"/>
                    </a:lnTo>
                    <a:cubicBezTo>
                      <a:pt x="2446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6" name="Google Shape;4216;p35"/>
              <p:cNvSpPr/>
              <p:nvPr/>
            </p:nvSpPr>
            <p:spPr>
              <a:xfrm>
                <a:off x="3479750" y="4827850"/>
                <a:ext cx="650025" cy="758450"/>
              </a:xfrm>
              <a:custGeom>
                <a:rect b="b" l="l" r="r" t="t"/>
                <a:pathLst>
                  <a:path extrusionOk="0" h="30338" w="26001">
                    <a:moveTo>
                      <a:pt x="6446" y="1"/>
                    </a:moveTo>
                    <a:cubicBezTo>
                      <a:pt x="2885" y="1"/>
                      <a:pt x="1" y="2905"/>
                      <a:pt x="1" y="6466"/>
                    </a:cubicBezTo>
                    <a:lnTo>
                      <a:pt x="1" y="30337"/>
                    </a:lnTo>
                    <a:lnTo>
                      <a:pt x="26001" y="30337"/>
                    </a:lnTo>
                    <a:lnTo>
                      <a:pt x="26001" y="6466"/>
                    </a:lnTo>
                    <a:cubicBezTo>
                      <a:pt x="26001"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7" name="Google Shape;4217;p35"/>
              <p:cNvSpPr/>
              <p:nvPr/>
            </p:nvSpPr>
            <p:spPr>
              <a:xfrm>
                <a:off x="3479250" y="4860200"/>
                <a:ext cx="613225" cy="726100"/>
              </a:xfrm>
              <a:custGeom>
                <a:rect b="b" l="l" r="r" t="t"/>
                <a:pathLst>
                  <a:path extrusionOk="0" h="29044" w="24529">
                    <a:moveTo>
                      <a:pt x="6108" y="0"/>
                    </a:moveTo>
                    <a:cubicBezTo>
                      <a:pt x="2746" y="0"/>
                      <a:pt x="1" y="2725"/>
                      <a:pt x="1" y="6087"/>
                    </a:cubicBezTo>
                    <a:lnTo>
                      <a:pt x="1" y="29043"/>
                    </a:lnTo>
                    <a:lnTo>
                      <a:pt x="24529" y="29043"/>
                    </a:lnTo>
                    <a:lnTo>
                      <a:pt x="24529" y="6087"/>
                    </a:lnTo>
                    <a:cubicBezTo>
                      <a:pt x="24529" y="2725"/>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8" name="Google Shape;4218;p35"/>
              <p:cNvSpPr/>
              <p:nvPr/>
            </p:nvSpPr>
            <p:spPr>
              <a:xfrm>
                <a:off x="3994975" y="5061100"/>
                <a:ext cx="134300" cy="525200"/>
              </a:xfrm>
              <a:custGeom>
                <a:rect b="b" l="l" r="r" t="t"/>
                <a:pathLst>
                  <a:path extrusionOk="0" h="21008" w="5372">
                    <a:moveTo>
                      <a:pt x="5372" y="1"/>
                    </a:moveTo>
                    <a:cubicBezTo>
                      <a:pt x="5089" y="1009"/>
                      <a:pt x="4907" y="1390"/>
                      <a:pt x="4548" y="1390"/>
                    </a:cubicBezTo>
                    <a:cubicBezTo>
                      <a:pt x="4376" y="1390"/>
                      <a:pt x="4163"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9" name="Google Shape;4219;p35"/>
              <p:cNvSpPr/>
              <p:nvPr/>
            </p:nvSpPr>
            <p:spPr>
              <a:xfrm>
                <a:off x="3479250" y="4899475"/>
                <a:ext cx="612725" cy="687325"/>
              </a:xfrm>
              <a:custGeom>
                <a:rect b="b" l="l" r="r" t="t"/>
                <a:pathLst>
                  <a:path extrusionOk="0" h="27493" w="24509">
                    <a:moveTo>
                      <a:pt x="2030" y="1"/>
                    </a:moveTo>
                    <a:cubicBezTo>
                      <a:pt x="777" y="1115"/>
                      <a:pt x="1" y="2706"/>
                      <a:pt x="1" y="4516"/>
                    </a:cubicBezTo>
                    <a:lnTo>
                      <a:pt x="1" y="27492"/>
                    </a:lnTo>
                    <a:lnTo>
                      <a:pt x="24509" y="27492"/>
                    </a:lnTo>
                    <a:lnTo>
                      <a:pt x="24509" y="7659"/>
                    </a:lnTo>
                    <a:cubicBezTo>
                      <a:pt x="20053" y="5690"/>
                      <a:pt x="14881" y="5571"/>
                      <a:pt x="10186" y="4138"/>
                    </a:cubicBezTo>
                    <a:cubicBezTo>
                      <a:pt x="7242" y="3243"/>
                      <a:pt x="4477" y="1831"/>
                      <a:pt x="203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0" name="Google Shape;4220;p35"/>
              <p:cNvSpPr/>
              <p:nvPr/>
            </p:nvSpPr>
            <p:spPr>
              <a:xfrm>
                <a:off x="3479250" y="4860200"/>
                <a:ext cx="612725" cy="726100"/>
              </a:xfrm>
              <a:custGeom>
                <a:rect b="b" l="l" r="r" t="t"/>
                <a:pathLst>
                  <a:path extrusionOk="0" h="29044" w="24509">
                    <a:moveTo>
                      <a:pt x="6068" y="0"/>
                    </a:moveTo>
                    <a:cubicBezTo>
                      <a:pt x="2726" y="0"/>
                      <a:pt x="1" y="2725"/>
                      <a:pt x="1" y="6087"/>
                    </a:cubicBezTo>
                    <a:lnTo>
                      <a:pt x="1" y="6207"/>
                    </a:lnTo>
                    <a:cubicBezTo>
                      <a:pt x="1" y="2884"/>
                      <a:pt x="2726" y="179"/>
                      <a:pt x="6028" y="179"/>
                    </a:cubicBezTo>
                    <a:lnTo>
                      <a:pt x="18262" y="179"/>
                    </a:lnTo>
                    <a:cubicBezTo>
                      <a:pt x="21584" y="179"/>
                      <a:pt x="24270" y="2884"/>
                      <a:pt x="24270" y="6207"/>
                    </a:cubicBezTo>
                    <a:lnTo>
                      <a:pt x="24270" y="29043"/>
                    </a:lnTo>
                    <a:lnTo>
                      <a:pt x="24509" y="29043"/>
                    </a:lnTo>
                    <a:lnTo>
                      <a:pt x="24509" y="6087"/>
                    </a:lnTo>
                    <a:cubicBezTo>
                      <a:pt x="24509" y="2725"/>
                      <a:pt x="21763" y="0"/>
                      <a:pt x="18402"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1" name="Google Shape;4221;p35"/>
              <p:cNvSpPr/>
              <p:nvPr/>
            </p:nvSpPr>
            <p:spPr>
              <a:xfrm>
                <a:off x="6528800" y="4827850"/>
                <a:ext cx="650025" cy="758450"/>
              </a:xfrm>
              <a:custGeom>
                <a:rect b="b" l="l" r="r" t="t"/>
                <a:pathLst>
                  <a:path extrusionOk="0" h="30338" w="26001">
                    <a:moveTo>
                      <a:pt x="6466" y="1"/>
                    </a:moveTo>
                    <a:cubicBezTo>
                      <a:pt x="2905" y="1"/>
                      <a:pt x="1" y="2885"/>
                      <a:pt x="1" y="6466"/>
                    </a:cubicBezTo>
                    <a:lnTo>
                      <a:pt x="1" y="30337"/>
                    </a:lnTo>
                    <a:lnTo>
                      <a:pt x="26001" y="30337"/>
                    </a:lnTo>
                    <a:lnTo>
                      <a:pt x="26001" y="6466"/>
                    </a:lnTo>
                    <a:cubicBezTo>
                      <a:pt x="26001" y="2905"/>
                      <a:pt x="23116"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2" name="Google Shape;4222;p35"/>
              <p:cNvSpPr/>
              <p:nvPr/>
            </p:nvSpPr>
            <p:spPr>
              <a:xfrm>
                <a:off x="6566100"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3" name="Google Shape;4223;p35"/>
              <p:cNvSpPr/>
              <p:nvPr/>
            </p:nvSpPr>
            <p:spPr>
              <a:xfrm>
                <a:off x="6528800" y="5061100"/>
                <a:ext cx="134300" cy="525200"/>
              </a:xfrm>
              <a:custGeom>
                <a:rect b="b" l="l" r="r" t="t"/>
                <a:pathLst>
                  <a:path extrusionOk="0" h="21008" w="5372">
                    <a:moveTo>
                      <a:pt x="1" y="1"/>
                    </a:moveTo>
                    <a:lnTo>
                      <a:pt x="1" y="21007"/>
                    </a:lnTo>
                    <a:lnTo>
                      <a:pt x="5372" y="21007"/>
                    </a:lnTo>
                    <a:lnTo>
                      <a:pt x="1493" y="1154"/>
                    </a:lnTo>
                    <a:cubicBezTo>
                      <a:pt x="1209" y="1303"/>
                      <a:pt x="996" y="1390"/>
                      <a:pt x="824" y="1390"/>
                    </a:cubicBezTo>
                    <a:cubicBezTo>
                      <a:pt x="466"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4" name="Google Shape;4224;p35"/>
              <p:cNvSpPr/>
              <p:nvPr/>
            </p:nvSpPr>
            <p:spPr>
              <a:xfrm>
                <a:off x="6566600" y="4899475"/>
                <a:ext cx="612225" cy="687325"/>
              </a:xfrm>
              <a:custGeom>
                <a:rect b="b" l="l" r="r" t="t"/>
                <a:pathLst>
                  <a:path extrusionOk="0" h="27493" w="24489">
                    <a:moveTo>
                      <a:pt x="22479" y="1"/>
                    </a:moveTo>
                    <a:cubicBezTo>
                      <a:pt x="20013" y="1831"/>
                      <a:pt x="17268" y="3243"/>
                      <a:pt x="14323" y="4138"/>
                    </a:cubicBezTo>
                    <a:cubicBezTo>
                      <a:pt x="9629" y="5571"/>
                      <a:pt x="4457" y="5690"/>
                      <a:pt x="1" y="7659"/>
                    </a:cubicBezTo>
                    <a:lnTo>
                      <a:pt x="1" y="27492"/>
                    </a:lnTo>
                    <a:lnTo>
                      <a:pt x="24489" y="27492"/>
                    </a:lnTo>
                    <a:lnTo>
                      <a:pt x="24489" y="4516"/>
                    </a:lnTo>
                    <a:cubicBezTo>
                      <a:pt x="24489" y="2706"/>
                      <a:pt x="23733" y="1115"/>
                      <a:pt x="22479" y="1"/>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5" name="Google Shape;4225;p35"/>
              <p:cNvSpPr/>
              <p:nvPr/>
            </p:nvSpPr>
            <p:spPr>
              <a:xfrm>
                <a:off x="6566600" y="4860200"/>
                <a:ext cx="611725" cy="726100"/>
              </a:xfrm>
              <a:custGeom>
                <a:rect b="b" l="l" r="r" t="t"/>
                <a:pathLst>
                  <a:path extrusionOk="0" h="29044" w="24469">
                    <a:moveTo>
                      <a:pt x="6068" y="0"/>
                    </a:moveTo>
                    <a:cubicBezTo>
                      <a:pt x="2706" y="0"/>
                      <a:pt x="1" y="2725"/>
                      <a:pt x="1" y="6087"/>
                    </a:cubicBezTo>
                    <a:lnTo>
                      <a:pt x="1" y="29043"/>
                    </a:lnTo>
                    <a:lnTo>
                      <a:pt x="200" y="29043"/>
                    </a:lnTo>
                    <a:lnTo>
                      <a:pt x="200" y="6207"/>
                    </a:lnTo>
                    <a:cubicBezTo>
                      <a:pt x="200" y="2884"/>
                      <a:pt x="2885" y="179"/>
                      <a:pt x="6207" y="179"/>
                    </a:cubicBezTo>
                    <a:lnTo>
                      <a:pt x="18461" y="179"/>
                    </a:lnTo>
                    <a:cubicBezTo>
                      <a:pt x="21763" y="179"/>
                      <a:pt x="24469" y="2884"/>
                      <a:pt x="24469" y="6207"/>
                    </a:cubicBezTo>
                    <a:lnTo>
                      <a:pt x="24469" y="6087"/>
                    </a:lnTo>
                    <a:cubicBezTo>
                      <a:pt x="24469" y="2725"/>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6" name="Google Shape;4226;p35"/>
              <p:cNvSpPr/>
              <p:nvPr/>
            </p:nvSpPr>
            <p:spPr>
              <a:xfrm>
                <a:off x="5766425" y="4827850"/>
                <a:ext cx="650500" cy="758450"/>
              </a:xfrm>
              <a:custGeom>
                <a:rect b="b" l="l" r="r" t="t"/>
                <a:pathLst>
                  <a:path extrusionOk="0" h="30338" w="26020">
                    <a:moveTo>
                      <a:pt x="6465" y="1"/>
                    </a:moveTo>
                    <a:cubicBezTo>
                      <a:pt x="2925" y="1"/>
                      <a:pt x="0" y="2885"/>
                      <a:pt x="0" y="6466"/>
                    </a:cubicBezTo>
                    <a:lnTo>
                      <a:pt x="0" y="30337"/>
                    </a:lnTo>
                    <a:lnTo>
                      <a:pt x="26020" y="30337"/>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7" name="Google Shape;4227;p35"/>
              <p:cNvSpPr/>
              <p:nvPr/>
            </p:nvSpPr>
            <p:spPr>
              <a:xfrm>
                <a:off x="5803225" y="4860200"/>
                <a:ext cx="613225" cy="726100"/>
              </a:xfrm>
              <a:custGeom>
                <a:rect b="b" l="l" r="r" t="t"/>
                <a:pathLst>
                  <a:path extrusionOk="0" h="29044" w="24529">
                    <a:moveTo>
                      <a:pt x="6088" y="0"/>
                    </a:moveTo>
                    <a:cubicBezTo>
                      <a:pt x="2726" y="0"/>
                      <a:pt x="0" y="2725"/>
                      <a:pt x="0" y="6087"/>
                    </a:cubicBezTo>
                    <a:lnTo>
                      <a:pt x="0" y="29043"/>
                    </a:lnTo>
                    <a:lnTo>
                      <a:pt x="24528" y="29043"/>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8" name="Google Shape;4228;p35"/>
              <p:cNvSpPr/>
              <p:nvPr/>
            </p:nvSpPr>
            <p:spPr>
              <a:xfrm>
                <a:off x="5766425" y="5061100"/>
                <a:ext cx="134300" cy="525200"/>
              </a:xfrm>
              <a:custGeom>
                <a:rect b="b" l="l" r="r" t="t"/>
                <a:pathLst>
                  <a:path extrusionOk="0" h="21008" w="5372">
                    <a:moveTo>
                      <a:pt x="0" y="1"/>
                    </a:moveTo>
                    <a:lnTo>
                      <a:pt x="0" y="21007"/>
                    </a:lnTo>
                    <a:lnTo>
                      <a:pt x="5371" y="21007"/>
                    </a:lnTo>
                    <a:lnTo>
                      <a:pt x="1492" y="1154"/>
                    </a:lnTo>
                    <a:cubicBezTo>
                      <a:pt x="1209" y="1303"/>
                      <a:pt x="998" y="1390"/>
                      <a:pt x="828" y="1390"/>
                    </a:cubicBezTo>
                    <a:cubicBezTo>
                      <a:pt x="474" y="1390"/>
                      <a:pt x="296"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9" name="Google Shape;4229;p35"/>
              <p:cNvSpPr/>
              <p:nvPr/>
            </p:nvSpPr>
            <p:spPr>
              <a:xfrm>
                <a:off x="5803725" y="4899475"/>
                <a:ext cx="612725" cy="687325"/>
              </a:xfrm>
              <a:custGeom>
                <a:rect b="b" l="l" r="r" t="t"/>
                <a:pathLst>
                  <a:path extrusionOk="0" h="27493" w="24509">
                    <a:moveTo>
                      <a:pt x="22479" y="1"/>
                    </a:moveTo>
                    <a:cubicBezTo>
                      <a:pt x="20032" y="1831"/>
                      <a:pt x="17267" y="3243"/>
                      <a:pt x="14323" y="4138"/>
                    </a:cubicBezTo>
                    <a:cubicBezTo>
                      <a:pt x="9628" y="5571"/>
                      <a:pt x="4456" y="5690"/>
                      <a:pt x="0" y="7659"/>
                    </a:cubicBezTo>
                    <a:lnTo>
                      <a:pt x="0" y="27492"/>
                    </a:lnTo>
                    <a:lnTo>
                      <a:pt x="24508" y="27492"/>
                    </a:lnTo>
                    <a:lnTo>
                      <a:pt x="24508" y="4516"/>
                    </a:lnTo>
                    <a:cubicBezTo>
                      <a:pt x="2450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0" name="Google Shape;4230;p35"/>
              <p:cNvSpPr/>
              <p:nvPr/>
            </p:nvSpPr>
            <p:spPr>
              <a:xfrm>
                <a:off x="5803725" y="4860200"/>
                <a:ext cx="612725" cy="726100"/>
              </a:xfrm>
              <a:custGeom>
                <a:rect b="b" l="l" r="r" t="t"/>
                <a:pathLst>
                  <a:path extrusionOk="0" h="29044" w="24509">
                    <a:moveTo>
                      <a:pt x="6087" y="0"/>
                    </a:moveTo>
                    <a:cubicBezTo>
                      <a:pt x="2745" y="0"/>
                      <a:pt x="0" y="2725"/>
                      <a:pt x="0" y="6087"/>
                    </a:cubicBezTo>
                    <a:lnTo>
                      <a:pt x="0" y="29043"/>
                    </a:lnTo>
                    <a:lnTo>
                      <a:pt x="219" y="29043"/>
                    </a:lnTo>
                    <a:lnTo>
                      <a:pt x="219" y="6207"/>
                    </a:lnTo>
                    <a:cubicBezTo>
                      <a:pt x="219" y="2884"/>
                      <a:pt x="2905" y="179"/>
                      <a:pt x="6247" y="179"/>
                    </a:cubicBezTo>
                    <a:lnTo>
                      <a:pt x="18481" y="179"/>
                    </a:lnTo>
                    <a:cubicBezTo>
                      <a:pt x="21783" y="179"/>
                      <a:pt x="24508" y="2884"/>
                      <a:pt x="24508" y="6207"/>
                    </a:cubicBezTo>
                    <a:lnTo>
                      <a:pt x="24508" y="6087"/>
                    </a:lnTo>
                    <a:cubicBezTo>
                      <a:pt x="24508"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1" name="Google Shape;4231;p35"/>
              <p:cNvSpPr/>
              <p:nvPr/>
            </p:nvSpPr>
            <p:spPr>
              <a:xfrm>
                <a:off x="5004025" y="4827850"/>
                <a:ext cx="650025" cy="758450"/>
              </a:xfrm>
              <a:custGeom>
                <a:rect b="b" l="l" r="r" t="t"/>
                <a:pathLst>
                  <a:path extrusionOk="0" h="30338" w="26001">
                    <a:moveTo>
                      <a:pt x="6466" y="1"/>
                    </a:moveTo>
                    <a:cubicBezTo>
                      <a:pt x="2905" y="1"/>
                      <a:pt x="1" y="2885"/>
                      <a:pt x="1" y="6466"/>
                    </a:cubicBezTo>
                    <a:lnTo>
                      <a:pt x="1" y="30337"/>
                    </a:lnTo>
                    <a:lnTo>
                      <a:pt x="26001" y="30337"/>
                    </a:lnTo>
                    <a:lnTo>
                      <a:pt x="26001" y="6466"/>
                    </a:lnTo>
                    <a:cubicBezTo>
                      <a:pt x="26001" y="2905"/>
                      <a:pt x="2311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2" name="Google Shape;4232;p35"/>
              <p:cNvSpPr/>
              <p:nvPr/>
            </p:nvSpPr>
            <p:spPr>
              <a:xfrm>
                <a:off x="5041325"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3" name="Google Shape;4233;p35"/>
              <p:cNvSpPr/>
              <p:nvPr/>
            </p:nvSpPr>
            <p:spPr>
              <a:xfrm>
                <a:off x="5004025" y="5061100"/>
                <a:ext cx="134300" cy="525200"/>
              </a:xfrm>
              <a:custGeom>
                <a:rect b="b" l="l" r="r" t="t"/>
                <a:pathLst>
                  <a:path extrusionOk="0" h="21008" w="5372">
                    <a:moveTo>
                      <a:pt x="1" y="1"/>
                    </a:moveTo>
                    <a:lnTo>
                      <a:pt x="1" y="21007"/>
                    </a:lnTo>
                    <a:lnTo>
                      <a:pt x="5372" y="21007"/>
                    </a:lnTo>
                    <a:lnTo>
                      <a:pt x="1493" y="1154"/>
                    </a:lnTo>
                    <a:cubicBezTo>
                      <a:pt x="1209" y="1303"/>
                      <a:pt x="996" y="1390"/>
                      <a:pt x="824" y="1390"/>
                    </a:cubicBezTo>
                    <a:cubicBezTo>
                      <a:pt x="466"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4" name="Google Shape;4234;p35"/>
              <p:cNvSpPr/>
              <p:nvPr/>
            </p:nvSpPr>
            <p:spPr>
              <a:xfrm>
                <a:off x="5041825" y="4899475"/>
                <a:ext cx="612225" cy="687325"/>
              </a:xfrm>
              <a:custGeom>
                <a:rect b="b" l="l" r="r" t="t"/>
                <a:pathLst>
                  <a:path extrusionOk="0" h="27493" w="24489">
                    <a:moveTo>
                      <a:pt x="22479" y="1"/>
                    </a:moveTo>
                    <a:cubicBezTo>
                      <a:pt x="20013" y="1831"/>
                      <a:pt x="17248" y="3243"/>
                      <a:pt x="14323" y="4138"/>
                    </a:cubicBezTo>
                    <a:cubicBezTo>
                      <a:pt x="9629" y="5571"/>
                      <a:pt x="4457" y="5690"/>
                      <a:pt x="1" y="7659"/>
                    </a:cubicBezTo>
                    <a:lnTo>
                      <a:pt x="1" y="27492"/>
                    </a:lnTo>
                    <a:lnTo>
                      <a:pt x="24489" y="27492"/>
                    </a:lnTo>
                    <a:lnTo>
                      <a:pt x="24489" y="4516"/>
                    </a:lnTo>
                    <a:cubicBezTo>
                      <a:pt x="24489"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5" name="Google Shape;4235;p35"/>
              <p:cNvSpPr/>
              <p:nvPr/>
            </p:nvSpPr>
            <p:spPr>
              <a:xfrm>
                <a:off x="5041325" y="4860200"/>
                <a:ext cx="612225" cy="726100"/>
              </a:xfrm>
              <a:custGeom>
                <a:rect b="b" l="l" r="r" t="t"/>
                <a:pathLst>
                  <a:path extrusionOk="0" h="29044" w="24489">
                    <a:moveTo>
                      <a:pt x="6088" y="0"/>
                    </a:moveTo>
                    <a:cubicBezTo>
                      <a:pt x="2726" y="0"/>
                      <a:pt x="21" y="2725"/>
                      <a:pt x="1" y="6087"/>
                    </a:cubicBezTo>
                    <a:lnTo>
                      <a:pt x="1" y="29043"/>
                    </a:lnTo>
                    <a:lnTo>
                      <a:pt x="220" y="29043"/>
                    </a:lnTo>
                    <a:lnTo>
                      <a:pt x="220" y="6207"/>
                    </a:lnTo>
                    <a:cubicBezTo>
                      <a:pt x="220" y="2884"/>
                      <a:pt x="2905" y="179"/>
                      <a:pt x="6227" y="179"/>
                    </a:cubicBezTo>
                    <a:lnTo>
                      <a:pt x="18461" y="179"/>
                    </a:lnTo>
                    <a:cubicBezTo>
                      <a:pt x="21783" y="179"/>
                      <a:pt x="24489" y="2884"/>
                      <a:pt x="24489" y="6207"/>
                    </a:cubicBezTo>
                    <a:lnTo>
                      <a:pt x="24489" y="6087"/>
                    </a:lnTo>
                    <a:cubicBezTo>
                      <a:pt x="24489"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6" name="Google Shape;4236;p35"/>
              <p:cNvSpPr/>
              <p:nvPr/>
            </p:nvSpPr>
            <p:spPr>
              <a:xfrm>
                <a:off x="4241650" y="4827850"/>
                <a:ext cx="650500" cy="758450"/>
              </a:xfrm>
              <a:custGeom>
                <a:rect b="b" l="l" r="r" t="t"/>
                <a:pathLst>
                  <a:path extrusionOk="0" h="30338" w="26020">
                    <a:moveTo>
                      <a:pt x="6465" y="1"/>
                    </a:moveTo>
                    <a:cubicBezTo>
                      <a:pt x="2905" y="1"/>
                      <a:pt x="0" y="2885"/>
                      <a:pt x="0" y="6466"/>
                    </a:cubicBezTo>
                    <a:lnTo>
                      <a:pt x="0" y="30337"/>
                    </a:lnTo>
                    <a:lnTo>
                      <a:pt x="26020" y="30337"/>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7" name="Google Shape;4237;p35"/>
              <p:cNvSpPr/>
              <p:nvPr/>
            </p:nvSpPr>
            <p:spPr>
              <a:xfrm>
                <a:off x="4278450" y="4860200"/>
                <a:ext cx="612725" cy="726100"/>
              </a:xfrm>
              <a:custGeom>
                <a:rect b="b" l="l" r="r" t="t"/>
                <a:pathLst>
                  <a:path extrusionOk="0" h="29044" w="24509">
                    <a:moveTo>
                      <a:pt x="6088"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8" name="Google Shape;4238;p35"/>
              <p:cNvSpPr/>
              <p:nvPr/>
            </p:nvSpPr>
            <p:spPr>
              <a:xfrm>
                <a:off x="4241650" y="5061100"/>
                <a:ext cx="134300" cy="525200"/>
              </a:xfrm>
              <a:custGeom>
                <a:rect b="b" l="l" r="r" t="t"/>
                <a:pathLst>
                  <a:path extrusionOk="0" h="21008" w="5372">
                    <a:moveTo>
                      <a:pt x="0" y="1"/>
                    </a:moveTo>
                    <a:lnTo>
                      <a:pt x="0" y="21007"/>
                    </a:lnTo>
                    <a:lnTo>
                      <a:pt x="5371" y="21007"/>
                    </a:lnTo>
                    <a:lnTo>
                      <a:pt x="1492" y="1154"/>
                    </a:lnTo>
                    <a:cubicBezTo>
                      <a:pt x="1209" y="1303"/>
                      <a:pt x="996" y="1390"/>
                      <a:pt x="824" y="1390"/>
                    </a:cubicBezTo>
                    <a:cubicBezTo>
                      <a:pt x="465" y="1390"/>
                      <a:pt x="283"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9" name="Google Shape;4239;p35"/>
              <p:cNvSpPr/>
              <p:nvPr/>
            </p:nvSpPr>
            <p:spPr>
              <a:xfrm>
                <a:off x="4278950" y="4899475"/>
                <a:ext cx="612225" cy="687325"/>
              </a:xfrm>
              <a:custGeom>
                <a:rect b="b" l="l" r="r" t="t"/>
                <a:pathLst>
                  <a:path extrusionOk="0" h="27493" w="24489">
                    <a:moveTo>
                      <a:pt x="22479" y="1"/>
                    </a:moveTo>
                    <a:cubicBezTo>
                      <a:pt x="20012" y="1831"/>
                      <a:pt x="17267" y="3243"/>
                      <a:pt x="14323" y="4138"/>
                    </a:cubicBezTo>
                    <a:cubicBezTo>
                      <a:pt x="9628" y="5571"/>
                      <a:pt x="4456" y="5690"/>
                      <a:pt x="0" y="7659"/>
                    </a:cubicBezTo>
                    <a:lnTo>
                      <a:pt x="0" y="27492"/>
                    </a:lnTo>
                    <a:lnTo>
                      <a:pt x="24488" y="27492"/>
                    </a:lnTo>
                    <a:lnTo>
                      <a:pt x="24488" y="4516"/>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0" name="Google Shape;4240;p35"/>
              <p:cNvSpPr/>
              <p:nvPr/>
            </p:nvSpPr>
            <p:spPr>
              <a:xfrm>
                <a:off x="4278950" y="4860200"/>
                <a:ext cx="612225" cy="726100"/>
              </a:xfrm>
              <a:custGeom>
                <a:rect b="b" l="l" r="r" t="t"/>
                <a:pathLst>
                  <a:path extrusionOk="0" h="29044" w="24489">
                    <a:moveTo>
                      <a:pt x="6087" y="0"/>
                    </a:moveTo>
                    <a:cubicBezTo>
                      <a:pt x="2746" y="0"/>
                      <a:pt x="0" y="2725"/>
                      <a:pt x="0" y="6087"/>
                    </a:cubicBezTo>
                    <a:lnTo>
                      <a:pt x="0" y="29043"/>
                    </a:lnTo>
                    <a:lnTo>
                      <a:pt x="219" y="29043"/>
                    </a:lnTo>
                    <a:lnTo>
                      <a:pt x="219" y="6207"/>
                    </a:lnTo>
                    <a:cubicBezTo>
                      <a:pt x="219" y="2884"/>
                      <a:pt x="2905" y="179"/>
                      <a:pt x="6247" y="179"/>
                    </a:cubicBezTo>
                    <a:lnTo>
                      <a:pt x="18481" y="179"/>
                    </a:lnTo>
                    <a:cubicBezTo>
                      <a:pt x="21783" y="179"/>
                      <a:pt x="24488" y="2884"/>
                      <a:pt x="24488" y="6207"/>
                    </a:cubicBez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1" name="Google Shape;4241;p35"/>
              <p:cNvSpPr/>
              <p:nvPr/>
            </p:nvSpPr>
            <p:spPr>
              <a:xfrm>
                <a:off x="810650" y="5031275"/>
                <a:ext cx="650525" cy="553025"/>
              </a:xfrm>
              <a:custGeom>
                <a:rect b="b" l="l" r="r" t="t"/>
                <a:pathLst>
                  <a:path extrusionOk="0" h="22121" w="26021">
                    <a:moveTo>
                      <a:pt x="6466" y="0"/>
                    </a:moveTo>
                    <a:cubicBezTo>
                      <a:pt x="2885" y="0"/>
                      <a:pt x="1" y="2904"/>
                      <a:pt x="1" y="6465"/>
                    </a:cubicBezTo>
                    <a:lnTo>
                      <a:pt x="1" y="22121"/>
                    </a:lnTo>
                    <a:lnTo>
                      <a:pt x="26020" y="22121"/>
                    </a:lnTo>
                    <a:lnTo>
                      <a:pt x="26020" y="6465"/>
                    </a:lnTo>
                    <a:cubicBezTo>
                      <a:pt x="26020" y="2885"/>
                      <a:pt x="23116" y="0"/>
                      <a:pt x="1955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2" name="Google Shape;4242;p35"/>
              <p:cNvSpPr/>
              <p:nvPr/>
            </p:nvSpPr>
            <p:spPr>
              <a:xfrm>
                <a:off x="810650" y="5063600"/>
                <a:ext cx="613225" cy="520700"/>
              </a:xfrm>
              <a:custGeom>
                <a:rect b="b" l="l" r="r" t="t"/>
                <a:pathLst>
                  <a:path extrusionOk="0" h="20828" w="24529">
                    <a:moveTo>
                      <a:pt x="6088" y="0"/>
                    </a:moveTo>
                    <a:cubicBezTo>
                      <a:pt x="2746" y="0"/>
                      <a:pt x="1" y="2725"/>
                      <a:pt x="1" y="6087"/>
                    </a:cubicBezTo>
                    <a:lnTo>
                      <a:pt x="1"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3" name="Google Shape;4243;p35"/>
              <p:cNvSpPr/>
              <p:nvPr/>
            </p:nvSpPr>
            <p:spPr>
              <a:xfrm>
                <a:off x="1325875" y="5265000"/>
                <a:ext cx="135300" cy="319300"/>
              </a:xfrm>
              <a:custGeom>
                <a:rect b="b" l="l" r="r" t="t"/>
                <a:pathLst>
                  <a:path extrusionOk="0" h="12772" w="5412">
                    <a:moveTo>
                      <a:pt x="5411" y="1"/>
                    </a:moveTo>
                    <a:cubicBezTo>
                      <a:pt x="5116" y="1009"/>
                      <a:pt x="4929" y="1390"/>
                      <a:pt x="4575" y="1390"/>
                    </a:cubicBezTo>
                    <a:cubicBezTo>
                      <a:pt x="4405" y="1390"/>
                      <a:pt x="4197" y="1303"/>
                      <a:pt x="3919" y="1154"/>
                    </a:cubicBezTo>
                    <a:lnTo>
                      <a:pt x="1" y="12772"/>
                    </a:lnTo>
                    <a:lnTo>
                      <a:pt x="5411" y="12772"/>
                    </a:lnTo>
                    <a:lnTo>
                      <a:pt x="541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4" name="Google Shape;4244;p35"/>
              <p:cNvSpPr/>
              <p:nvPr/>
            </p:nvSpPr>
            <p:spPr>
              <a:xfrm>
                <a:off x="810650" y="5138200"/>
                <a:ext cx="612225" cy="481425"/>
              </a:xfrm>
              <a:custGeom>
                <a:rect b="b" l="l" r="r" t="t"/>
                <a:pathLst>
                  <a:path extrusionOk="0" h="19257" w="24489">
                    <a:moveTo>
                      <a:pt x="2010" y="0"/>
                    </a:moveTo>
                    <a:cubicBezTo>
                      <a:pt x="777" y="1114"/>
                      <a:pt x="1" y="2705"/>
                      <a:pt x="1" y="4516"/>
                    </a:cubicBezTo>
                    <a:lnTo>
                      <a:pt x="1" y="19256"/>
                    </a:lnTo>
                    <a:lnTo>
                      <a:pt x="24489" y="19256"/>
                    </a:lnTo>
                    <a:lnTo>
                      <a:pt x="24489" y="7659"/>
                    </a:lnTo>
                    <a:cubicBezTo>
                      <a:pt x="20053" y="5689"/>
                      <a:pt x="14880" y="5570"/>
                      <a:pt x="10166" y="4138"/>
                    </a:cubicBezTo>
                    <a:cubicBezTo>
                      <a:pt x="7242" y="3243"/>
                      <a:pt x="4477" y="183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5" name="Google Shape;4245;p35"/>
              <p:cNvSpPr/>
              <p:nvPr/>
            </p:nvSpPr>
            <p:spPr>
              <a:xfrm>
                <a:off x="811150" y="5063600"/>
                <a:ext cx="612725" cy="520700"/>
              </a:xfrm>
              <a:custGeom>
                <a:rect b="b" l="l" r="r" t="t"/>
                <a:pathLst>
                  <a:path extrusionOk="0" h="20828" w="24509">
                    <a:moveTo>
                      <a:pt x="6068" y="0"/>
                    </a:moveTo>
                    <a:cubicBezTo>
                      <a:pt x="2726" y="0"/>
                      <a:pt x="1" y="2725"/>
                      <a:pt x="1" y="6087"/>
                    </a:cubicBezTo>
                    <a:lnTo>
                      <a:pt x="1" y="6207"/>
                    </a:lnTo>
                    <a:cubicBezTo>
                      <a:pt x="1" y="2885"/>
                      <a:pt x="2726" y="159"/>
                      <a:pt x="6028" y="159"/>
                    </a:cubicBezTo>
                    <a:lnTo>
                      <a:pt x="18262" y="159"/>
                    </a:lnTo>
                    <a:cubicBezTo>
                      <a:pt x="21584" y="159"/>
                      <a:pt x="24270" y="2885"/>
                      <a:pt x="24270" y="6207"/>
                    </a:cubicBezTo>
                    <a:lnTo>
                      <a:pt x="24270" y="20828"/>
                    </a:lnTo>
                    <a:lnTo>
                      <a:pt x="24508" y="20828"/>
                    </a:lnTo>
                    <a:lnTo>
                      <a:pt x="24508" y="6087"/>
                    </a:lnTo>
                    <a:cubicBezTo>
                      <a:pt x="24469" y="2725"/>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6" name="Google Shape;4246;p35"/>
              <p:cNvSpPr/>
              <p:nvPr/>
            </p:nvSpPr>
            <p:spPr>
              <a:xfrm>
                <a:off x="1573050" y="5031275"/>
                <a:ext cx="650000" cy="553025"/>
              </a:xfrm>
              <a:custGeom>
                <a:rect b="b" l="l" r="r" t="t"/>
                <a:pathLst>
                  <a:path extrusionOk="0" h="22121" w="26000">
                    <a:moveTo>
                      <a:pt x="6465" y="0"/>
                    </a:moveTo>
                    <a:cubicBezTo>
                      <a:pt x="2885" y="0"/>
                      <a:pt x="0" y="2904"/>
                      <a:pt x="0" y="6465"/>
                    </a:cubicBezTo>
                    <a:lnTo>
                      <a:pt x="0" y="22121"/>
                    </a:lnTo>
                    <a:lnTo>
                      <a:pt x="26000" y="2212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7" name="Google Shape;4247;p35"/>
              <p:cNvSpPr/>
              <p:nvPr/>
            </p:nvSpPr>
            <p:spPr>
              <a:xfrm>
                <a:off x="1573550" y="5063600"/>
                <a:ext cx="613200" cy="520700"/>
              </a:xfrm>
              <a:custGeom>
                <a:rect b="b" l="l" r="r" t="t"/>
                <a:pathLst>
                  <a:path extrusionOk="0" h="20828" w="24528">
                    <a:moveTo>
                      <a:pt x="6087" y="0"/>
                    </a:moveTo>
                    <a:cubicBezTo>
                      <a:pt x="2725" y="0"/>
                      <a:pt x="0" y="2725"/>
                      <a:pt x="0" y="6087"/>
                    </a:cubicBezTo>
                    <a:lnTo>
                      <a:pt x="0"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8" name="Google Shape;4248;p35"/>
              <p:cNvSpPr/>
              <p:nvPr/>
            </p:nvSpPr>
            <p:spPr>
              <a:xfrm>
                <a:off x="2088750" y="5265000"/>
                <a:ext cx="134300" cy="319300"/>
              </a:xfrm>
              <a:custGeom>
                <a:rect b="b" l="l" r="r" t="t"/>
                <a:pathLst>
                  <a:path extrusionOk="0" h="12772" w="5372">
                    <a:moveTo>
                      <a:pt x="5372" y="1"/>
                    </a:moveTo>
                    <a:cubicBezTo>
                      <a:pt x="5090" y="1009"/>
                      <a:pt x="4907" y="1390"/>
                      <a:pt x="4548" y="1390"/>
                    </a:cubicBezTo>
                    <a:cubicBezTo>
                      <a:pt x="4376" y="1390"/>
                      <a:pt x="4164" y="1303"/>
                      <a:pt x="3880" y="1154"/>
                    </a:cubicBezTo>
                    <a:lnTo>
                      <a:pt x="1" y="12772"/>
                    </a:lnTo>
                    <a:lnTo>
                      <a:pt x="5372" y="1277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9" name="Google Shape;4249;p35"/>
              <p:cNvSpPr/>
              <p:nvPr/>
            </p:nvSpPr>
            <p:spPr>
              <a:xfrm>
                <a:off x="1573550" y="5102375"/>
                <a:ext cx="612200" cy="481925"/>
              </a:xfrm>
              <a:custGeom>
                <a:rect b="b" l="l" r="r" t="t"/>
                <a:pathLst>
                  <a:path extrusionOk="0" h="19277" w="24488">
                    <a:moveTo>
                      <a:pt x="2009" y="1"/>
                    </a:moveTo>
                    <a:cubicBezTo>
                      <a:pt x="776" y="1115"/>
                      <a:pt x="0" y="2706"/>
                      <a:pt x="0" y="4536"/>
                    </a:cubicBezTo>
                    <a:lnTo>
                      <a:pt x="0" y="19277"/>
                    </a:lnTo>
                    <a:lnTo>
                      <a:pt x="24488" y="19277"/>
                    </a:lnTo>
                    <a:lnTo>
                      <a:pt x="24488" y="7659"/>
                    </a:lnTo>
                    <a:cubicBezTo>
                      <a:pt x="20032" y="5710"/>
                      <a:pt x="14860" y="5571"/>
                      <a:pt x="10165" y="4158"/>
                    </a:cubicBezTo>
                    <a:cubicBezTo>
                      <a:pt x="7241" y="3263"/>
                      <a:pt x="4476" y="185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0" name="Google Shape;4250;p35"/>
              <p:cNvSpPr/>
              <p:nvPr/>
            </p:nvSpPr>
            <p:spPr>
              <a:xfrm>
                <a:off x="1573550" y="5063600"/>
                <a:ext cx="612200" cy="520700"/>
              </a:xfrm>
              <a:custGeom>
                <a:rect b="b" l="l" r="r" t="t"/>
                <a:pathLst>
                  <a:path extrusionOk="0" h="20828" w="24488">
                    <a:moveTo>
                      <a:pt x="6067" y="0"/>
                    </a:moveTo>
                    <a:cubicBezTo>
                      <a:pt x="2706" y="0"/>
                      <a:pt x="0" y="2725"/>
                      <a:pt x="0" y="6087"/>
                    </a:cubicBezTo>
                    <a:lnTo>
                      <a:pt x="0" y="6207"/>
                    </a:lnTo>
                    <a:cubicBezTo>
                      <a:pt x="0" y="2885"/>
                      <a:pt x="2706" y="159"/>
                      <a:pt x="6008" y="159"/>
                    </a:cubicBezTo>
                    <a:lnTo>
                      <a:pt x="18262" y="159"/>
                    </a:lnTo>
                    <a:cubicBezTo>
                      <a:pt x="21584" y="159"/>
                      <a:pt x="24269" y="2885"/>
                      <a:pt x="24269" y="6207"/>
                    </a:cubicBezTo>
                    <a:lnTo>
                      <a:pt x="24269" y="20828"/>
                    </a:lnTo>
                    <a:lnTo>
                      <a:pt x="24488" y="20828"/>
                    </a:lnTo>
                    <a:lnTo>
                      <a:pt x="24488" y="6087"/>
                    </a:lnTo>
                    <a:cubicBezTo>
                      <a:pt x="2448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1" name="Google Shape;4251;p35"/>
              <p:cNvSpPr/>
              <p:nvPr/>
            </p:nvSpPr>
            <p:spPr>
              <a:xfrm>
                <a:off x="2335925" y="5031275"/>
                <a:ext cx="650025" cy="553025"/>
              </a:xfrm>
              <a:custGeom>
                <a:rect b="b" l="l" r="r" t="t"/>
                <a:pathLst>
                  <a:path extrusionOk="0" h="22121" w="26001">
                    <a:moveTo>
                      <a:pt x="6466" y="0"/>
                    </a:moveTo>
                    <a:cubicBezTo>
                      <a:pt x="2885" y="0"/>
                      <a:pt x="1" y="2904"/>
                      <a:pt x="1" y="6465"/>
                    </a:cubicBezTo>
                    <a:lnTo>
                      <a:pt x="1" y="22121"/>
                    </a:lnTo>
                    <a:lnTo>
                      <a:pt x="26000" y="2212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2" name="Google Shape;4252;p35"/>
              <p:cNvSpPr/>
              <p:nvPr/>
            </p:nvSpPr>
            <p:spPr>
              <a:xfrm>
                <a:off x="2335925" y="5063600"/>
                <a:ext cx="612725" cy="520700"/>
              </a:xfrm>
              <a:custGeom>
                <a:rect b="b" l="l" r="r" t="t"/>
                <a:pathLst>
                  <a:path extrusionOk="0" h="20828" w="24509">
                    <a:moveTo>
                      <a:pt x="6088" y="0"/>
                    </a:moveTo>
                    <a:cubicBezTo>
                      <a:pt x="2726" y="0"/>
                      <a:pt x="1" y="2725"/>
                      <a:pt x="1" y="6087"/>
                    </a:cubicBezTo>
                    <a:lnTo>
                      <a:pt x="1" y="20828"/>
                    </a:lnTo>
                    <a:lnTo>
                      <a:pt x="24508" y="20828"/>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3" name="Google Shape;4253;p35"/>
              <p:cNvSpPr/>
              <p:nvPr/>
            </p:nvSpPr>
            <p:spPr>
              <a:xfrm>
                <a:off x="2851150" y="5265000"/>
                <a:ext cx="134800" cy="319300"/>
              </a:xfrm>
              <a:custGeom>
                <a:rect b="b" l="l" r="r" t="t"/>
                <a:pathLst>
                  <a:path extrusionOk="0" h="12772" w="5392">
                    <a:moveTo>
                      <a:pt x="5391" y="1"/>
                    </a:moveTo>
                    <a:cubicBezTo>
                      <a:pt x="5109" y="1009"/>
                      <a:pt x="4927" y="1390"/>
                      <a:pt x="4568" y="1390"/>
                    </a:cubicBezTo>
                    <a:cubicBezTo>
                      <a:pt x="4396" y="1390"/>
                      <a:pt x="4183" y="1303"/>
                      <a:pt x="3899" y="1154"/>
                    </a:cubicBezTo>
                    <a:lnTo>
                      <a:pt x="0" y="12772"/>
                    </a:lnTo>
                    <a:lnTo>
                      <a:pt x="5391" y="12772"/>
                    </a:lnTo>
                    <a:lnTo>
                      <a:pt x="539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4" name="Google Shape;4254;p35"/>
              <p:cNvSpPr/>
              <p:nvPr/>
            </p:nvSpPr>
            <p:spPr>
              <a:xfrm>
                <a:off x="2335925" y="5102375"/>
                <a:ext cx="612225" cy="481925"/>
              </a:xfrm>
              <a:custGeom>
                <a:rect b="b" l="l" r="r" t="t"/>
                <a:pathLst>
                  <a:path extrusionOk="0" h="19277" w="24489">
                    <a:moveTo>
                      <a:pt x="2010" y="1"/>
                    </a:moveTo>
                    <a:cubicBezTo>
                      <a:pt x="757" y="1115"/>
                      <a:pt x="1" y="2706"/>
                      <a:pt x="1" y="4536"/>
                    </a:cubicBezTo>
                    <a:lnTo>
                      <a:pt x="1" y="19277"/>
                    </a:lnTo>
                    <a:lnTo>
                      <a:pt x="24488" y="19277"/>
                    </a:lnTo>
                    <a:lnTo>
                      <a:pt x="24488" y="7659"/>
                    </a:lnTo>
                    <a:cubicBezTo>
                      <a:pt x="20033" y="5710"/>
                      <a:pt x="14860" y="5571"/>
                      <a:pt x="10166" y="4158"/>
                    </a:cubicBezTo>
                    <a:cubicBezTo>
                      <a:pt x="7222" y="3263"/>
                      <a:pt x="4476" y="185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5" name="Google Shape;4255;p35"/>
              <p:cNvSpPr/>
              <p:nvPr/>
            </p:nvSpPr>
            <p:spPr>
              <a:xfrm>
                <a:off x="2335925" y="5063600"/>
                <a:ext cx="612225" cy="520700"/>
              </a:xfrm>
              <a:custGeom>
                <a:rect b="b" l="l" r="r" t="t"/>
                <a:pathLst>
                  <a:path extrusionOk="0" h="20828" w="24489">
                    <a:moveTo>
                      <a:pt x="6068" y="0"/>
                    </a:moveTo>
                    <a:cubicBezTo>
                      <a:pt x="2706" y="0"/>
                      <a:pt x="1" y="2725"/>
                      <a:pt x="1" y="6087"/>
                    </a:cubicBezTo>
                    <a:lnTo>
                      <a:pt x="1" y="6207"/>
                    </a:lnTo>
                    <a:cubicBezTo>
                      <a:pt x="1" y="2885"/>
                      <a:pt x="2706" y="159"/>
                      <a:pt x="6008" y="159"/>
                    </a:cubicBezTo>
                    <a:lnTo>
                      <a:pt x="18242" y="159"/>
                    </a:lnTo>
                    <a:cubicBezTo>
                      <a:pt x="21584" y="159"/>
                      <a:pt x="24270" y="2885"/>
                      <a:pt x="24270" y="6207"/>
                    </a:cubicBezTo>
                    <a:lnTo>
                      <a:pt x="24270" y="20828"/>
                    </a:lnTo>
                    <a:lnTo>
                      <a:pt x="24488" y="20828"/>
                    </a:ln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6" name="Google Shape;4256;p35"/>
              <p:cNvSpPr/>
              <p:nvPr/>
            </p:nvSpPr>
            <p:spPr>
              <a:xfrm>
                <a:off x="3097825" y="5031275"/>
                <a:ext cx="650500" cy="553025"/>
              </a:xfrm>
              <a:custGeom>
                <a:rect b="b" l="l" r="r" t="t"/>
                <a:pathLst>
                  <a:path extrusionOk="0" h="22121" w="26020">
                    <a:moveTo>
                      <a:pt x="6465" y="0"/>
                    </a:moveTo>
                    <a:cubicBezTo>
                      <a:pt x="2885" y="0"/>
                      <a:pt x="0" y="2904"/>
                      <a:pt x="0" y="6465"/>
                    </a:cubicBezTo>
                    <a:lnTo>
                      <a:pt x="0" y="22121"/>
                    </a:lnTo>
                    <a:lnTo>
                      <a:pt x="26020" y="22121"/>
                    </a:lnTo>
                    <a:lnTo>
                      <a:pt x="26020" y="6465"/>
                    </a:lnTo>
                    <a:cubicBezTo>
                      <a:pt x="26020" y="2885"/>
                      <a:pt x="2309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7" name="Google Shape;4257;p35"/>
              <p:cNvSpPr/>
              <p:nvPr/>
            </p:nvSpPr>
            <p:spPr>
              <a:xfrm>
                <a:off x="3097825" y="5063600"/>
                <a:ext cx="613200" cy="520700"/>
              </a:xfrm>
              <a:custGeom>
                <a:rect b="b" l="l" r="r" t="t"/>
                <a:pathLst>
                  <a:path extrusionOk="0" h="20828" w="24528">
                    <a:moveTo>
                      <a:pt x="6087" y="0"/>
                    </a:moveTo>
                    <a:cubicBezTo>
                      <a:pt x="2745" y="0"/>
                      <a:pt x="0" y="2725"/>
                      <a:pt x="0" y="6087"/>
                    </a:cubicBezTo>
                    <a:lnTo>
                      <a:pt x="0"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8" name="Google Shape;4258;p35"/>
              <p:cNvSpPr/>
              <p:nvPr/>
            </p:nvSpPr>
            <p:spPr>
              <a:xfrm>
                <a:off x="3614025" y="5265000"/>
                <a:ext cx="134300" cy="319300"/>
              </a:xfrm>
              <a:custGeom>
                <a:rect b="b" l="l" r="r" t="t"/>
                <a:pathLst>
                  <a:path extrusionOk="0" h="12772" w="5372">
                    <a:moveTo>
                      <a:pt x="5372" y="1"/>
                    </a:moveTo>
                    <a:cubicBezTo>
                      <a:pt x="5076" y="1009"/>
                      <a:pt x="4889" y="1390"/>
                      <a:pt x="4535" y="1390"/>
                    </a:cubicBezTo>
                    <a:cubicBezTo>
                      <a:pt x="4365" y="1390"/>
                      <a:pt x="4157" y="1303"/>
                      <a:pt x="3880" y="1154"/>
                    </a:cubicBezTo>
                    <a:lnTo>
                      <a:pt x="1" y="12772"/>
                    </a:lnTo>
                    <a:lnTo>
                      <a:pt x="5372" y="1277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9" name="Google Shape;4259;p35"/>
              <p:cNvSpPr/>
              <p:nvPr/>
            </p:nvSpPr>
            <p:spPr>
              <a:xfrm>
                <a:off x="3098325" y="5102375"/>
                <a:ext cx="612700" cy="481925"/>
              </a:xfrm>
              <a:custGeom>
                <a:rect b="b" l="l" r="r" t="t"/>
                <a:pathLst>
                  <a:path extrusionOk="0" h="19277" w="24508">
                    <a:moveTo>
                      <a:pt x="2029" y="1"/>
                    </a:moveTo>
                    <a:cubicBezTo>
                      <a:pt x="776" y="1115"/>
                      <a:pt x="0" y="2706"/>
                      <a:pt x="0" y="4536"/>
                    </a:cubicBezTo>
                    <a:lnTo>
                      <a:pt x="0" y="19277"/>
                    </a:lnTo>
                    <a:lnTo>
                      <a:pt x="24508" y="19277"/>
                    </a:lnTo>
                    <a:lnTo>
                      <a:pt x="24508" y="7659"/>
                    </a:lnTo>
                    <a:cubicBezTo>
                      <a:pt x="20052" y="5710"/>
                      <a:pt x="14880" y="5571"/>
                      <a:pt x="10185" y="4158"/>
                    </a:cubicBezTo>
                    <a:cubicBezTo>
                      <a:pt x="7241" y="3263"/>
                      <a:pt x="4476" y="1851"/>
                      <a:pt x="202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0" name="Google Shape;4260;p35"/>
              <p:cNvSpPr/>
              <p:nvPr/>
            </p:nvSpPr>
            <p:spPr>
              <a:xfrm>
                <a:off x="3098325" y="5063600"/>
                <a:ext cx="612700" cy="520700"/>
              </a:xfrm>
              <a:custGeom>
                <a:rect b="b" l="l" r="r" t="t"/>
                <a:pathLst>
                  <a:path extrusionOk="0" h="20828" w="24508">
                    <a:moveTo>
                      <a:pt x="6067" y="0"/>
                    </a:moveTo>
                    <a:cubicBezTo>
                      <a:pt x="2725" y="0"/>
                      <a:pt x="0" y="2725"/>
                      <a:pt x="0" y="6087"/>
                    </a:cubicBezTo>
                    <a:lnTo>
                      <a:pt x="0" y="6207"/>
                    </a:lnTo>
                    <a:cubicBezTo>
                      <a:pt x="0" y="2885"/>
                      <a:pt x="2725" y="159"/>
                      <a:pt x="6028" y="159"/>
                    </a:cubicBezTo>
                    <a:lnTo>
                      <a:pt x="18262" y="159"/>
                    </a:lnTo>
                    <a:cubicBezTo>
                      <a:pt x="21584" y="159"/>
                      <a:pt x="24269" y="2885"/>
                      <a:pt x="24269" y="6207"/>
                    </a:cubicBezTo>
                    <a:lnTo>
                      <a:pt x="24269" y="20828"/>
                    </a:lnTo>
                    <a:lnTo>
                      <a:pt x="24488" y="20828"/>
                    </a:lnTo>
                    <a:lnTo>
                      <a:pt x="24488" y="6087"/>
                    </a:lnTo>
                    <a:cubicBezTo>
                      <a:pt x="2450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1" name="Google Shape;4261;p35"/>
              <p:cNvSpPr/>
              <p:nvPr/>
            </p:nvSpPr>
            <p:spPr>
              <a:xfrm>
                <a:off x="6147875" y="5031275"/>
                <a:ext cx="650000" cy="553025"/>
              </a:xfrm>
              <a:custGeom>
                <a:rect b="b" l="l" r="r" t="t"/>
                <a:pathLst>
                  <a:path extrusionOk="0" h="22121" w="26000">
                    <a:moveTo>
                      <a:pt x="6465" y="0"/>
                    </a:moveTo>
                    <a:cubicBezTo>
                      <a:pt x="2904" y="0"/>
                      <a:pt x="0" y="2885"/>
                      <a:pt x="0" y="6465"/>
                    </a:cubicBezTo>
                    <a:lnTo>
                      <a:pt x="0" y="22121"/>
                    </a:lnTo>
                    <a:lnTo>
                      <a:pt x="26000" y="22121"/>
                    </a:lnTo>
                    <a:lnTo>
                      <a:pt x="26000" y="6465"/>
                    </a:lnTo>
                    <a:cubicBezTo>
                      <a:pt x="26000" y="2904"/>
                      <a:pt x="23115" y="0"/>
                      <a:pt x="1953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2" name="Google Shape;4262;p35"/>
              <p:cNvSpPr/>
              <p:nvPr/>
            </p:nvSpPr>
            <p:spPr>
              <a:xfrm>
                <a:off x="6184175" y="5063600"/>
                <a:ext cx="613200" cy="520700"/>
              </a:xfrm>
              <a:custGeom>
                <a:rect b="b" l="l" r="r" t="t"/>
                <a:pathLst>
                  <a:path extrusionOk="0" h="20828" w="24528">
                    <a:moveTo>
                      <a:pt x="6107" y="0"/>
                    </a:moveTo>
                    <a:cubicBezTo>
                      <a:pt x="2745" y="0"/>
                      <a:pt x="0" y="2725"/>
                      <a:pt x="0" y="6087"/>
                    </a:cubicBezTo>
                    <a:lnTo>
                      <a:pt x="0" y="20828"/>
                    </a:lnTo>
                    <a:lnTo>
                      <a:pt x="24528" y="20828"/>
                    </a:lnTo>
                    <a:lnTo>
                      <a:pt x="24528" y="6087"/>
                    </a:lnTo>
                    <a:cubicBezTo>
                      <a:pt x="24528"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3" name="Google Shape;4263;p35"/>
              <p:cNvSpPr/>
              <p:nvPr/>
            </p:nvSpPr>
            <p:spPr>
              <a:xfrm>
                <a:off x="6147875" y="5265000"/>
                <a:ext cx="134300" cy="319300"/>
              </a:xfrm>
              <a:custGeom>
                <a:rect b="b" l="l" r="r" t="t"/>
                <a:pathLst>
                  <a:path extrusionOk="0" h="12772" w="5372">
                    <a:moveTo>
                      <a:pt x="0" y="1"/>
                    </a:moveTo>
                    <a:lnTo>
                      <a:pt x="0" y="12772"/>
                    </a:lnTo>
                    <a:lnTo>
                      <a:pt x="5371" y="12772"/>
                    </a:lnTo>
                    <a:lnTo>
                      <a:pt x="1492" y="1154"/>
                    </a:lnTo>
                    <a:cubicBezTo>
                      <a:pt x="1208" y="1303"/>
                      <a:pt x="996" y="1390"/>
                      <a:pt x="824" y="1390"/>
                    </a:cubicBezTo>
                    <a:cubicBezTo>
                      <a:pt x="465" y="1390"/>
                      <a:pt x="282"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4" name="Google Shape;4264;p35"/>
              <p:cNvSpPr/>
              <p:nvPr/>
            </p:nvSpPr>
            <p:spPr>
              <a:xfrm>
                <a:off x="6185150" y="5138200"/>
                <a:ext cx="612225" cy="481425"/>
              </a:xfrm>
              <a:custGeom>
                <a:rect b="b" l="l" r="r" t="t"/>
                <a:pathLst>
                  <a:path extrusionOk="0" h="19257" w="24489">
                    <a:moveTo>
                      <a:pt x="22480" y="0"/>
                    </a:moveTo>
                    <a:cubicBezTo>
                      <a:pt x="20013" y="1830"/>
                      <a:pt x="17248" y="3243"/>
                      <a:pt x="14324" y="4138"/>
                    </a:cubicBezTo>
                    <a:cubicBezTo>
                      <a:pt x="9609" y="5570"/>
                      <a:pt x="4437" y="5689"/>
                      <a:pt x="1" y="7659"/>
                    </a:cubicBezTo>
                    <a:lnTo>
                      <a:pt x="1" y="19256"/>
                    </a:lnTo>
                    <a:lnTo>
                      <a:pt x="24489" y="19256"/>
                    </a:lnTo>
                    <a:lnTo>
                      <a:pt x="24489" y="4516"/>
                    </a:lnTo>
                    <a:cubicBezTo>
                      <a:pt x="24489" y="2705"/>
                      <a:pt x="23713" y="1114"/>
                      <a:pt x="2248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5" name="Google Shape;4265;p35"/>
              <p:cNvSpPr/>
              <p:nvPr/>
            </p:nvSpPr>
            <p:spPr>
              <a:xfrm>
                <a:off x="6184675" y="5063600"/>
                <a:ext cx="612700" cy="520700"/>
              </a:xfrm>
              <a:custGeom>
                <a:rect b="b" l="l" r="r" t="t"/>
                <a:pathLst>
                  <a:path extrusionOk="0" h="20828" w="24508">
                    <a:moveTo>
                      <a:pt x="6107" y="0"/>
                    </a:moveTo>
                    <a:cubicBezTo>
                      <a:pt x="2745" y="0"/>
                      <a:pt x="20" y="2725"/>
                      <a:pt x="0" y="6087"/>
                    </a:cubicBezTo>
                    <a:lnTo>
                      <a:pt x="0" y="20828"/>
                    </a:lnTo>
                    <a:lnTo>
                      <a:pt x="239" y="20828"/>
                    </a:lnTo>
                    <a:lnTo>
                      <a:pt x="239" y="6207"/>
                    </a:lnTo>
                    <a:cubicBezTo>
                      <a:pt x="239" y="2885"/>
                      <a:pt x="2924" y="159"/>
                      <a:pt x="6246" y="159"/>
                    </a:cubicBezTo>
                    <a:lnTo>
                      <a:pt x="18480" y="159"/>
                    </a:lnTo>
                    <a:cubicBezTo>
                      <a:pt x="21802" y="159"/>
                      <a:pt x="24508" y="2885"/>
                      <a:pt x="24508" y="6207"/>
                    </a:cubicBezTo>
                    <a:lnTo>
                      <a:pt x="24508" y="6087"/>
                    </a:lnTo>
                    <a:cubicBezTo>
                      <a:pt x="24508" y="2725"/>
                      <a:pt x="21802" y="0"/>
                      <a:pt x="1844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6" name="Google Shape;4266;p35"/>
              <p:cNvSpPr/>
              <p:nvPr/>
            </p:nvSpPr>
            <p:spPr>
              <a:xfrm>
                <a:off x="5385475" y="5031275"/>
                <a:ext cx="650525" cy="553025"/>
              </a:xfrm>
              <a:custGeom>
                <a:rect b="b" l="l" r="r" t="t"/>
                <a:pathLst>
                  <a:path extrusionOk="0" h="22121" w="26021">
                    <a:moveTo>
                      <a:pt x="6466" y="0"/>
                    </a:moveTo>
                    <a:cubicBezTo>
                      <a:pt x="2905" y="0"/>
                      <a:pt x="1" y="2885"/>
                      <a:pt x="1" y="6465"/>
                    </a:cubicBezTo>
                    <a:lnTo>
                      <a:pt x="1" y="22121"/>
                    </a:lnTo>
                    <a:lnTo>
                      <a:pt x="26020" y="22121"/>
                    </a:lnTo>
                    <a:lnTo>
                      <a:pt x="26020" y="6465"/>
                    </a:lnTo>
                    <a:cubicBezTo>
                      <a:pt x="26020" y="2904"/>
                      <a:pt x="2313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7" name="Google Shape;4267;p35"/>
              <p:cNvSpPr/>
              <p:nvPr/>
            </p:nvSpPr>
            <p:spPr>
              <a:xfrm>
                <a:off x="5422275" y="5063600"/>
                <a:ext cx="612725" cy="520700"/>
              </a:xfrm>
              <a:custGeom>
                <a:rect b="b" l="l" r="r" t="t"/>
                <a:pathLst>
                  <a:path extrusionOk="0" h="20828" w="24509">
                    <a:moveTo>
                      <a:pt x="6088" y="0"/>
                    </a:moveTo>
                    <a:cubicBezTo>
                      <a:pt x="2726" y="0"/>
                      <a:pt x="1" y="2725"/>
                      <a:pt x="1" y="6087"/>
                    </a:cubicBezTo>
                    <a:lnTo>
                      <a:pt x="1" y="20828"/>
                    </a:lnTo>
                    <a:lnTo>
                      <a:pt x="24508" y="20828"/>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8" name="Google Shape;4268;p35"/>
              <p:cNvSpPr/>
              <p:nvPr/>
            </p:nvSpPr>
            <p:spPr>
              <a:xfrm>
                <a:off x="5385475" y="5265000"/>
                <a:ext cx="134300" cy="319300"/>
              </a:xfrm>
              <a:custGeom>
                <a:rect b="b" l="l" r="r" t="t"/>
                <a:pathLst>
                  <a:path extrusionOk="0" h="12772" w="5372">
                    <a:moveTo>
                      <a:pt x="1" y="1"/>
                    </a:moveTo>
                    <a:lnTo>
                      <a:pt x="1" y="12772"/>
                    </a:lnTo>
                    <a:lnTo>
                      <a:pt x="5372" y="12772"/>
                    </a:lnTo>
                    <a:lnTo>
                      <a:pt x="1492" y="1154"/>
                    </a:lnTo>
                    <a:cubicBezTo>
                      <a:pt x="1209" y="1303"/>
                      <a:pt x="996" y="1390"/>
                      <a:pt x="824" y="1390"/>
                    </a:cubicBezTo>
                    <a:cubicBezTo>
                      <a:pt x="465"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9" name="Google Shape;4269;p35"/>
              <p:cNvSpPr/>
              <p:nvPr/>
            </p:nvSpPr>
            <p:spPr>
              <a:xfrm>
                <a:off x="5422775" y="5102375"/>
                <a:ext cx="612225" cy="481925"/>
              </a:xfrm>
              <a:custGeom>
                <a:rect b="b" l="l" r="r" t="t"/>
                <a:pathLst>
                  <a:path extrusionOk="0" h="19277" w="24489">
                    <a:moveTo>
                      <a:pt x="22479" y="1"/>
                    </a:moveTo>
                    <a:cubicBezTo>
                      <a:pt x="20013" y="1851"/>
                      <a:pt x="17267" y="3263"/>
                      <a:pt x="14323" y="4158"/>
                    </a:cubicBezTo>
                    <a:cubicBezTo>
                      <a:pt x="9629" y="5571"/>
                      <a:pt x="4456" y="5710"/>
                      <a:pt x="0" y="7659"/>
                    </a:cubicBezTo>
                    <a:lnTo>
                      <a:pt x="0" y="19277"/>
                    </a:lnTo>
                    <a:lnTo>
                      <a:pt x="24488" y="19277"/>
                    </a:lnTo>
                    <a:lnTo>
                      <a:pt x="24488" y="4536"/>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0" name="Google Shape;4270;p35"/>
              <p:cNvSpPr/>
              <p:nvPr/>
            </p:nvSpPr>
            <p:spPr>
              <a:xfrm>
                <a:off x="5422775" y="5063600"/>
                <a:ext cx="611725" cy="520700"/>
              </a:xfrm>
              <a:custGeom>
                <a:rect b="b" l="l" r="r" t="t"/>
                <a:pathLst>
                  <a:path extrusionOk="0" h="20828" w="24469">
                    <a:moveTo>
                      <a:pt x="6068" y="0"/>
                    </a:moveTo>
                    <a:cubicBezTo>
                      <a:pt x="2706" y="0"/>
                      <a:pt x="0" y="2725"/>
                      <a:pt x="0" y="6087"/>
                    </a:cubicBezTo>
                    <a:lnTo>
                      <a:pt x="0" y="20828"/>
                    </a:lnTo>
                    <a:lnTo>
                      <a:pt x="199" y="20828"/>
                    </a:lnTo>
                    <a:lnTo>
                      <a:pt x="199" y="6207"/>
                    </a:lnTo>
                    <a:cubicBezTo>
                      <a:pt x="199" y="2885"/>
                      <a:pt x="2885" y="159"/>
                      <a:pt x="6207" y="159"/>
                    </a:cubicBezTo>
                    <a:lnTo>
                      <a:pt x="18441" y="159"/>
                    </a:lnTo>
                    <a:cubicBezTo>
                      <a:pt x="21763" y="159"/>
                      <a:pt x="24468" y="2885"/>
                      <a:pt x="24468" y="6207"/>
                    </a:cubicBezTo>
                    <a:lnTo>
                      <a:pt x="24468" y="6087"/>
                    </a:lnTo>
                    <a:cubicBezTo>
                      <a:pt x="2446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1" name="Google Shape;4271;p35"/>
              <p:cNvSpPr/>
              <p:nvPr/>
            </p:nvSpPr>
            <p:spPr>
              <a:xfrm>
                <a:off x="4622600" y="5031275"/>
                <a:ext cx="650500" cy="553025"/>
              </a:xfrm>
              <a:custGeom>
                <a:rect b="b" l="l" r="r" t="t"/>
                <a:pathLst>
                  <a:path extrusionOk="0" h="22121" w="26020">
                    <a:moveTo>
                      <a:pt x="6465" y="0"/>
                    </a:moveTo>
                    <a:cubicBezTo>
                      <a:pt x="2904" y="0"/>
                      <a:pt x="0" y="2885"/>
                      <a:pt x="0" y="6465"/>
                    </a:cubicBezTo>
                    <a:lnTo>
                      <a:pt x="0" y="22121"/>
                    </a:lnTo>
                    <a:lnTo>
                      <a:pt x="26020" y="22121"/>
                    </a:lnTo>
                    <a:lnTo>
                      <a:pt x="26020" y="6465"/>
                    </a:lnTo>
                    <a:cubicBezTo>
                      <a:pt x="26020" y="2904"/>
                      <a:pt x="23135"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2" name="Google Shape;4272;p35"/>
              <p:cNvSpPr/>
              <p:nvPr/>
            </p:nvSpPr>
            <p:spPr>
              <a:xfrm>
                <a:off x="4659900" y="5063600"/>
                <a:ext cx="613200" cy="520700"/>
              </a:xfrm>
              <a:custGeom>
                <a:rect b="b" l="l" r="r" t="t"/>
                <a:pathLst>
                  <a:path extrusionOk="0" h="20828" w="24528">
                    <a:moveTo>
                      <a:pt x="6087" y="0"/>
                    </a:moveTo>
                    <a:cubicBezTo>
                      <a:pt x="2745" y="0"/>
                      <a:pt x="0" y="2725"/>
                      <a:pt x="0" y="6087"/>
                    </a:cubicBezTo>
                    <a:lnTo>
                      <a:pt x="0" y="20828"/>
                    </a:lnTo>
                    <a:lnTo>
                      <a:pt x="24528" y="20828"/>
                    </a:lnTo>
                    <a:lnTo>
                      <a:pt x="24528" y="6087"/>
                    </a:lnTo>
                    <a:cubicBezTo>
                      <a:pt x="24528"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3" name="Google Shape;4273;p35"/>
              <p:cNvSpPr/>
              <p:nvPr/>
            </p:nvSpPr>
            <p:spPr>
              <a:xfrm>
                <a:off x="4622600" y="5265000"/>
                <a:ext cx="134300" cy="319300"/>
              </a:xfrm>
              <a:custGeom>
                <a:rect b="b" l="l" r="r" t="t"/>
                <a:pathLst>
                  <a:path extrusionOk="0" h="12772" w="5372">
                    <a:moveTo>
                      <a:pt x="0" y="1"/>
                    </a:moveTo>
                    <a:lnTo>
                      <a:pt x="0" y="12772"/>
                    </a:lnTo>
                    <a:lnTo>
                      <a:pt x="5371" y="12772"/>
                    </a:lnTo>
                    <a:lnTo>
                      <a:pt x="1492" y="1154"/>
                    </a:lnTo>
                    <a:cubicBezTo>
                      <a:pt x="1215" y="1303"/>
                      <a:pt x="1007" y="1390"/>
                      <a:pt x="837" y="1390"/>
                    </a:cubicBezTo>
                    <a:cubicBezTo>
                      <a:pt x="483" y="1390"/>
                      <a:pt x="296"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4" name="Google Shape;4274;p35"/>
              <p:cNvSpPr/>
              <p:nvPr/>
            </p:nvSpPr>
            <p:spPr>
              <a:xfrm>
                <a:off x="4660875" y="5102375"/>
                <a:ext cx="612225" cy="481925"/>
              </a:xfrm>
              <a:custGeom>
                <a:rect b="b" l="l" r="r" t="t"/>
                <a:pathLst>
                  <a:path extrusionOk="0" h="19277" w="24489">
                    <a:moveTo>
                      <a:pt x="22460" y="1"/>
                    </a:moveTo>
                    <a:cubicBezTo>
                      <a:pt x="20013" y="1851"/>
                      <a:pt x="17248" y="3263"/>
                      <a:pt x="14324" y="4158"/>
                    </a:cubicBezTo>
                    <a:cubicBezTo>
                      <a:pt x="9609" y="5571"/>
                      <a:pt x="4437" y="5710"/>
                      <a:pt x="1" y="7659"/>
                    </a:cubicBezTo>
                    <a:lnTo>
                      <a:pt x="1" y="19277"/>
                    </a:lnTo>
                    <a:lnTo>
                      <a:pt x="24489" y="19277"/>
                    </a:lnTo>
                    <a:lnTo>
                      <a:pt x="24489" y="4536"/>
                    </a:lnTo>
                    <a:cubicBezTo>
                      <a:pt x="24489" y="2706"/>
                      <a:pt x="23713" y="1115"/>
                      <a:pt x="2246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5" name="Google Shape;4275;p35"/>
              <p:cNvSpPr/>
              <p:nvPr/>
            </p:nvSpPr>
            <p:spPr>
              <a:xfrm>
                <a:off x="4659900" y="5063600"/>
                <a:ext cx="612700" cy="520700"/>
              </a:xfrm>
              <a:custGeom>
                <a:rect b="b" l="l" r="r" t="t"/>
                <a:pathLst>
                  <a:path extrusionOk="0" h="20828" w="24508">
                    <a:moveTo>
                      <a:pt x="6107" y="0"/>
                    </a:moveTo>
                    <a:cubicBezTo>
                      <a:pt x="2745" y="0"/>
                      <a:pt x="40" y="2725"/>
                      <a:pt x="0" y="6087"/>
                    </a:cubicBezTo>
                    <a:lnTo>
                      <a:pt x="0" y="20828"/>
                    </a:lnTo>
                    <a:lnTo>
                      <a:pt x="239" y="20828"/>
                    </a:lnTo>
                    <a:lnTo>
                      <a:pt x="239" y="6207"/>
                    </a:lnTo>
                    <a:cubicBezTo>
                      <a:pt x="239" y="2885"/>
                      <a:pt x="2924" y="159"/>
                      <a:pt x="6246" y="159"/>
                    </a:cubicBezTo>
                    <a:lnTo>
                      <a:pt x="18480" y="159"/>
                    </a:lnTo>
                    <a:cubicBezTo>
                      <a:pt x="21783" y="159"/>
                      <a:pt x="24508" y="2885"/>
                      <a:pt x="24508" y="6207"/>
                    </a:cubicBezTo>
                    <a:lnTo>
                      <a:pt x="24508" y="6087"/>
                    </a:lnTo>
                    <a:cubicBezTo>
                      <a:pt x="24508"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6" name="Google Shape;4276;p35"/>
              <p:cNvSpPr/>
              <p:nvPr/>
            </p:nvSpPr>
            <p:spPr>
              <a:xfrm>
                <a:off x="3860700" y="5031275"/>
                <a:ext cx="650025" cy="553025"/>
              </a:xfrm>
              <a:custGeom>
                <a:rect b="b" l="l" r="r" t="t"/>
                <a:pathLst>
                  <a:path extrusionOk="0" h="22121" w="26001">
                    <a:moveTo>
                      <a:pt x="6466" y="0"/>
                    </a:moveTo>
                    <a:cubicBezTo>
                      <a:pt x="2905" y="0"/>
                      <a:pt x="1" y="2885"/>
                      <a:pt x="1" y="6465"/>
                    </a:cubicBezTo>
                    <a:lnTo>
                      <a:pt x="1" y="22121"/>
                    </a:lnTo>
                    <a:lnTo>
                      <a:pt x="26000" y="22121"/>
                    </a:lnTo>
                    <a:lnTo>
                      <a:pt x="26000" y="6465"/>
                    </a:lnTo>
                    <a:cubicBezTo>
                      <a:pt x="26000" y="2904"/>
                      <a:pt x="2311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7" name="Google Shape;4277;p35"/>
              <p:cNvSpPr/>
              <p:nvPr/>
            </p:nvSpPr>
            <p:spPr>
              <a:xfrm>
                <a:off x="3897000" y="5063600"/>
                <a:ext cx="613225" cy="520700"/>
              </a:xfrm>
              <a:custGeom>
                <a:rect b="b" l="l" r="r" t="t"/>
                <a:pathLst>
                  <a:path extrusionOk="0" h="20828" w="24529">
                    <a:moveTo>
                      <a:pt x="6108" y="0"/>
                    </a:moveTo>
                    <a:cubicBezTo>
                      <a:pt x="2746" y="0"/>
                      <a:pt x="1" y="2725"/>
                      <a:pt x="1" y="6087"/>
                    </a:cubicBezTo>
                    <a:lnTo>
                      <a:pt x="1" y="20828"/>
                    </a:lnTo>
                    <a:lnTo>
                      <a:pt x="24528" y="20828"/>
                    </a:lnTo>
                    <a:lnTo>
                      <a:pt x="24528" y="6087"/>
                    </a:lnTo>
                    <a:cubicBezTo>
                      <a:pt x="24528" y="2725"/>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8" name="Google Shape;4278;p35"/>
              <p:cNvSpPr/>
              <p:nvPr/>
            </p:nvSpPr>
            <p:spPr>
              <a:xfrm>
                <a:off x="3860700" y="5265000"/>
                <a:ext cx="134300" cy="319300"/>
              </a:xfrm>
              <a:custGeom>
                <a:rect b="b" l="l" r="r" t="t"/>
                <a:pathLst>
                  <a:path extrusionOk="0" h="12772" w="5372">
                    <a:moveTo>
                      <a:pt x="1" y="1"/>
                    </a:moveTo>
                    <a:lnTo>
                      <a:pt x="1" y="12772"/>
                    </a:lnTo>
                    <a:lnTo>
                      <a:pt x="5372" y="12772"/>
                    </a:lnTo>
                    <a:lnTo>
                      <a:pt x="1493" y="1154"/>
                    </a:lnTo>
                    <a:cubicBezTo>
                      <a:pt x="1209" y="1303"/>
                      <a:pt x="996" y="1390"/>
                      <a:pt x="824" y="1390"/>
                    </a:cubicBezTo>
                    <a:cubicBezTo>
                      <a:pt x="465"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79" name="Google Shape;4279;p35"/>
              <p:cNvSpPr/>
              <p:nvPr/>
            </p:nvSpPr>
            <p:spPr>
              <a:xfrm>
                <a:off x="3898000" y="5102375"/>
                <a:ext cx="612225" cy="481925"/>
              </a:xfrm>
              <a:custGeom>
                <a:rect b="b" l="l" r="r" t="t"/>
                <a:pathLst>
                  <a:path extrusionOk="0" h="19277" w="24489">
                    <a:moveTo>
                      <a:pt x="22479" y="1"/>
                    </a:moveTo>
                    <a:cubicBezTo>
                      <a:pt x="20013" y="1851"/>
                      <a:pt x="17247" y="3263"/>
                      <a:pt x="14323" y="4158"/>
                    </a:cubicBezTo>
                    <a:cubicBezTo>
                      <a:pt x="9629" y="5571"/>
                      <a:pt x="4456" y="5710"/>
                      <a:pt x="1" y="7659"/>
                    </a:cubicBezTo>
                    <a:lnTo>
                      <a:pt x="1" y="19277"/>
                    </a:lnTo>
                    <a:lnTo>
                      <a:pt x="24488" y="19277"/>
                    </a:lnTo>
                    <a:lnTo>
                      <a:pt x="24488" y="4536"/>
                    </a:lnTo>
                    <a:cubicBezTo>
                      <a:pt x="24488"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80" name="Google Shape;4280;p35"/>
              <p:cNvSpPr/>
              <p:nvPr/>
            </p:nvSpPr>
            <p:spPr>
              <a:xfrm>
                <a:off x="3898000" y="5063600"/>
                <a:ext cx="612225" cy="520700"/>
              </a:xfrm>
              <a:custGeom>
                <a:rect b="b" l="l" r="r" t="t"/>
                <a:pathLst>
                  <a:path extrusionOk="0" h="20828" w="24489">
                    <a:moveTo>
                      <a:pt x="6088" y="0"/>
                    </a:moveTo>
                    <a:cubicBezTo>
                      <a:pt x="2726" y="0"/>
                      <a:pt x="1" y="2725"/>
                      <a:pt x="1" y="6087"/>
                    </a:cubicBezTo>
                    <a:lnTo>
                      <a:pt x="1" y="20828"/>
                    </a:lnTo>
                    <a:lnTo>
                      <a:pt x="219" y="20828"/>
                    </a:lnTo>
                    <a:lnTo>
                      <a:pt x="219" y="6207"/>
                    </a:lnTo>
                    <a:cubicBezTo>
                      <a:pt x="219" y="2885"/>
                      <a:pt x="2905" y="159"/>
                      <a:pt x="6247" y="159"/>
                    </a:cubicBezTo>
                    <a:lnTo>
                      <a:pt x="18481" y="159"/>
                    </a:lnTo>
                    <a:cubicBezTo>
                      <a:pt x="21783" y="159"/>
                      <a:pt x="24488" y="2885"/>
                      <a:pt x="24488" y="6207"/>
                    </a:cubicBez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4281" name="Google Shape;4281;p35"/>
          <p:cNvSpPr txBox="1"/>
          <p:nvPr>
            <p:ph type="title"/>
          </p:nvPr>
        </p:nvSpPr>
        <p:spPr>
          <a:xfrm>
            <a:off x="744674" y="626084"/>
            <a:ext cx="52167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282" name="Google Shape;4282;p35"/>
          <p:cNvSpPr txBox="1"/>
          <p:nvPr>
            <p:ph idx="1" type="subTitle"/>
          </p:nvPr>
        </p:nvSpPr>
        <p:spPr>
          <a:xfrm>
            <a:off x="725632" y="1554809"/>
            <a:ext cx="1990200" cy="454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2200">
                <a:latin typeface="Limelight"/>
                <a:ea typeface="Limelight"/>
                <a:cs typeface="Limelight"/>
                <a:sym typeface="Limelight"/>
              </a:defRPr>
            </a:lvl1pPr>
            <a:lvl2pPr lvl="1" algn="ctr">
              <a:lnSpc>
                <a:spcPct val="100000"/>
              </a:lnSpc>
              <a:spcBef>
                <a:spcPts val="0"/>
              </a:spcBef>
              <a:spcAft>
                <a:spcPts val="0"/>
              </a:spcAft>
              <a:buSzPts val="1400"/>
              <a:buNone/>
              <a:defRPr sz="2200">
                <a:latin typeface="Limelight"/>
                <a:ea typeface="Limelight"/>
                <a:cs typeface="Limelight"/>
                <a:sym typeface="Limelight"/>
              </a:defRPr>
            </a:lvl2pPr>
            <a:lvl3pPr lvl="2" algn="ctr">
              <a:lnSpc>
                <a:spcPct val="100000"/>
              </a:lnSpc>
              <a:spcBef>
                <a:spcPts val="0"/>
              </a:spcBef>
              <a:spcAft>
                <a:spcPts val="0"/>
              </a:spcAft>
              <a:buSzPts val="1400"/>
              <a:buNone/>
              <a:defRPr sz="2200">
                <a:latin typeface="Limelight"/>
                <a:ea typeface="Limelight"/>
                <a:cs typeface="Limelight"/>
                <a:sym typeface="Limelight"/>
              </a:defRPr>
            </a:lvl3pPr>
            <a:lvl4pPr lvl="3" algn="ctr">
              <a:lnSpc>
                <a:spcPct val="100000"/>
              </a:lnSpc>
              <a:spcBef>
                <a:spcPts val="0"/>
              </a:spcBef>
              <a:spcAft>
                <a:spcPts val="0"/>
              </a:spcAft>
              <a:buSzPts val="1400"/>
              <a:buNone/>
              <a:defRPr sz="2200">
                <a:latin typeface="Limelight"/>
                <a:ea typeface="Limelight"/>
                <a:cs typeface="Limelight"/>
                <a:sym typeface="Limelight"/>
              </a:defRPr>
            </a:lvl4pPr>
            <a:lvl5pPr lvl="4" algn="ctr">
              <a:lnSpc>
                <a:spcPct val="100000"/>
              </a:lnSpc>
              <a:spcBef>
                <a:spcPts val="0"/>
              </a:spcBef>
              <a:spcAft>
                <a:spcPts val="0"/>
              </a:spcAft>
              <a:buSzPts val="1400"/>
              <a:buNone/>
              <a:defRPr sz="2200">
                <a:latin typeface="Limelight"/>
                <a:ea typeface="Limelight"/>
                <a:cs typeface="Limelight"/>
                <a:sym typeface="Limelight"/>
              </a:defRPr>
            </a:lvl5pPr>
            <a:lvl6pPr lvl="5" algn="ctr">
              <a:lnSpc>
                <a:spcPct val="100000"/>
              </a:lnSpc>
              <a:spcBef>
                <a:spcPts val="0"/>
              </a:spcBef>
              <a:spcAft>
                <a:spcPts val="0"/>
              </a:spcAft>
              <a:buSzPts val="1400"/>
              <a:buNone/>
              <a:defRPr sz="2200">
                <a:latin typeface="Limelight"/>
                <a:ea typeface="Limelight"/>
                <a:cs typeface="Limelight"/>
                <a:sym typeface="Limelight"/>
              </a:defRPr>
            </a:lvl6pPr>
            <a:lvl7pPr lvl="6" algn="ctr">
              <a:lnSpc>
                <a:spcPct val="100000"/>
              </a:lnSpc>
              <a:spcBef>
                <a:spcPts val="0"/>
              </a:spcBef>
              <a:spcAft>
                <a:spcPts val="0"/>
              </a:spcAft>
              <a:buSzPts val="1400"/>
              <a:buNone/>
              <a:defRPr sz="2200">
                <a:latin typeface="Limelight"/>
                <a:ea typeface="Limelight"/>
                <a:cs typeface="Limelight"/>
                <a:sym typeface="Limelight"/>
              </a:defRPr>
            </a:lvl7pPr>
            <a:lvl8pPr lvl="7" algn="ctr">
              <a:lnSpc>
                <a:spcPct val="100000"/>
              </a:lnSpc>
              <a:spcBef>
                <a:spcPts val="0"/>
              </a:spcBef>
              <a:spcAft>
                <a:spcPts val="0"/>
              </a:spcAft>
              <a:buSzPts val="1400"/>
              <a:buNone/>
              <a:defRPr sz="2200">
                <a:latin typeface="Limelight"/>
                <a:ea typeface="Limelight"/>
                <a:cs typeface="Limelight"/>
                <a:sym typeface="Limelight"/>
              </a:defRPr>
            </a:lvl8pPr>
            <a:lvl9pPr lvl="8" algn="ctr">
              <a:lnSpc>
                <a:spcPct val="100000"/>
              </a:lnSpc>
              <a:spcBef>
                <a:spcPts val="0"/>
              </a:spcBef>
              <a:spcAft>
                <a:spcPts val="0"/>
              </a:spcAft>
              <a:buSzPts val="1400"/>
              <a:buNone/>
              <a:defRPr sz="2200">
                <a:latin typeface="Limelight"/>
                <a:ea typeface="Limelight"/>
                <a:cs typeface="Limelight"/>
                <a:sym typeface="Limelight"/>
              </a:defRPr>
            </a:lvl9pPr>
          </a:lstStyle>
          <a:p/>
        </p:txBody>
      </p:sp>
      <p:sp>
        <p:nvSpPr>
          <p:cNvPr id="4283" name="Google Shape;4283;p35"/>
          <p:cNvSpPr txBox="1"/>
          <p:nvPr>
            <p:ph idx="2" type="subTitle"/>
          </p:nvPr>
        </p:nvSpPr>
        <p:spPr>
          <a:xfrm>
            <a:off x="730539" y="1966160"/>
            <a:ext cx="1990200" cy="484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284" name="Google Shape;4284;p35"/>
          <p:cNvSpPr txBox="1"/>
          <p:nvPr>
            <p:ph idx="3" type="subTitle"/>
          </p:nvPr>
        </p:nvSpPr>
        <p:spPr>
          <a:xfrm>
            <a:off x="3144515" y="1554809"/>
            <a:ext cx="1988400" cy="454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2200">
                <a:latin typeface="Limelight"/>
                <a:ea typeface="Limelight"/>
                <a:cs typeface="Limelight"/>
                <a:sym typeface="Limelight"/>
              </a:defRPr>
            </a:lvl1pPr>
            <a:lvl2pPr lvl="1" algn="ctr">
              <a:lnSpc>
                <a:spcPct val="100000"/>
              </a:lnSpc>
              <a:spcBef>
                <a:spcPts val="0"/>
              </a:spcBef>
              <a:spcAft>
                <a:spcPts val="0"/>
              </a:spcAft>
              <a:buSzPts val="1400"/>
              <a:buNone/>
              <a:defRPr sz="2200">
                <a:latin typeface="Limelight"/>
                <a:ea typeface="Limelight"/>
                <a:cs typeface="Limelight"/>
                <a:sym typeface="Limelight"/>
              </a:defRPr>
            </a:lvl2pPr>
            <a:lvl3pPr lvl="2" algn="ctr">
              <a:lnSpc>
                <a:spcPct val="100000"/>
              </a:lnSpc>
              <a:spcBef>
                <a:spcPts val="0"/>
              </a:spcBef>
              <a:spcAft>
                <a:spcPts val="0"/>
              </a:spcAft>
              <a:buSzPts val="1400"/>
              <a:buNone/>
              <a:defRPr sz="2200">
                <a:latin typeface="Limelight"/>
                <a:ea typeface="Limelight"/>
                <a:cs typeface="Limelight"/>
                <a:sym typeface="Limelight"/>
              </a:defRPr>
            </a:lvl3pPr>
            <a:lvl4pPr lvl="3" algn="ctr">
              <a:lnSpc>
                <a:spcPct val="100000"/>
              </a:lnSpc>
              <a:spcBef>
                <a:spcPts val="0"/>
              </a:spcBef>
              <a:spcAft>
                <a:spcPts val="0"/>
              </a:spcAft>
              <a:buSzPts val="1400"/>
              <a:buNone/>
              <a:defRPr sz="2200">
                <a:latin typeface="Limelight"/>
                <a:ea typeface="Limelight"/>
                <a:cs typeface="Limelight"/>
                <a:sym typeface="Limelight"/>
              </a:defRPr>
            </a:lvl4pPr>
            <a:lvl5pPr lvl="4" algn="ctr">
              <a:lnSpc>
                <a:spcPct val="100000"/>
              </a:lnSpc>
              <a:spcBef>
                <a:spcPts val="0"/>
              </a:spcBef>
              <a:spcAft>
                <a:spcPts val="0"/>
              </a:spcAft>
              <a:buSzPts val="1400"/>
              <a:buNone/>
              <a:defRPr sz="2200">
                <a:latin typeface="Limelight"/>
                <a:ea typeface="Limelight"/>
                <a:cs typeface="Limelight"/>
                <a:sym typeface="Limelight"/>
              </a:defRPr>
            </a:lvl5pPr>
            <a:lvl6pPr lvl="5" algn="ctr">
              <a:lnSpc>
                <a:spcPct val="100000"/>
              </a:lnSpc>
              <a:spcBef>
                <a:spcPts val="0"/>
              </a:spcBef>
              <a:spcAft>
                <a:spcPts val="0"/>
              </a:spcAft>
              <a:buSzPts val="1400"/>
              <a:buNone/>
              <a:defRPr sz="2200">
                <a:latin typeface="Limelight"/>
                <a:ea typeface="Limelight"/>
                <a:cs typeface="Limelight"/>
                <a:sym typeface="Limelight"/>
              </a:defRPr>
            </a:lvl6pPr>
            <a:lvl7pPr lvl="6" algn="ctr">
              <a:lnSpc>
                <a:spcPct val="100000"/>
              </a:lnSpc>
              <a:spcBef>
                <a:spcPts val="0"/>
              </a:spcBef>
              <a:spcAft>
                <a:spcPts val="0"/>
              </a:spcAft>
              <a:buSzPts val="1400"/>
              <a:buNone/>
              <a:defRPr sz="2200">
                <a:latin typeface="Limelight"/>
                <a:ea typeface="Limelight"/>
                <a:cs typeface="Limelight"/>
                <a:sym typeface="Limelight"/>
              </a:defRPr>
            </a:lvl7pPr>
            <a:lvl8pPr lvl="7" algn="ctr">
              <a:lnSpc>
                <a:spcPct val="100000"/>
              </a:lnSpc>
              <a:spcBef>
                <a:spcPts val="0"/>
              </a:spcBef>
              <a:spcAft>
                <a:spcPts val="0"/>
              </a:spcAft>
              <a:buSzPts val="1400"/>
              <a:buNone/>
              <a:defRPr sz="2200">
                <a:latin typeface="Limelight"/>
                <a:ea typeface="Limelight"/>
                <a:cs typeface="Limelight"/>
                <a:sym typeface="Limelight"/>
              </a:defRPr>
            </a:lvl8pPr>
            <a:lvl9pPr lvl="8" algn="ctr">
              <a:lnSpc>
                <a:spcPct val="100000"/>
              </a:lnSpc>
              <a:spcBef>
                <a:spcPts val="0"/>
              </a:spcBef>
              <a:spcAft>
                <a:spcPts val="0"/>
              </a:spcAft>
              <a:buSzPts val="1400"/>
              <a:buNone/>
              <a:defRPr sz="2200">
                <a:latin typeface="Limelight"/>
                <a:ea typeface="Limelight"/>
                <a:cs typeface="Limelight"/>
                <a:sym typeface="Limelight"/>
              </a:defRPr>
            </a:lvl9pPr>
          </a:lstStyle>
          <a:p/>
        </p:txBody>
      </p:sp>
      <p:sp>
        <p:nvSpPr>
          <p:cNvPr id="4285" name="Google Shape;4285;p35"/>
          <p:cNvSpPr txBox="1"/>
          <p:nvPr>
            <p:ph idx="4" type="subTitle"/>
          </p:nvPr>
        </p:nvSpPr>
        <p:spPr>
          <a:xfrm>
            <a:off x="3149418" y="1966160"/>
            <a:ext cx="1988400" cy="484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286" name="Google Shape;4286;p35"/>
          <p:cNvSpPr txBox="1"/>
          <p:nvPr>
            <p:ph idx="5" type="subTitle"/>
          </p:nvPr>
        </p:nvSpPr>
        <p:spPr>
          <a:xfrm>
            <a:off x="731857" y="2868954"/>
            <a:ext cx="1988400" cy="454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2200">
                <a:latin typeface="Limelight"/>
                <a:ea typeface="Limelight"/>
                <a:cs typeface="Limelight"/>
                <a:sym typeface="Limelight"/>
              </a:defRPr>
            </a:lvl1pPr>
            <a:lvl2pPr lvl="1" algn="ctr">
              <a:lnSpc>
                <a:spcPct val="100000"/>
              </a:lnSpc>
              <a:spcBef>
                <a:spcPts val="0"/>
              </a:spcBef>
              <a:spcAft>
                <a:spcPts val="0"/>
              </a:spcAft>
              <a:buSzPts val="1400"/>
              <a:buNone/>
              <a:defRPr sz="2200">
                <a:latin typeface="Limelight"/>
                <a:ea typeface="Limelight"/>
                <a:cs typeface="Limelight"/>
                <a:sym typeface="Limelight"/>
              </a:defRPr>
            </a:lvl2pPr>
            <a:lvl3pPr lvl="2" algn="ctr">
              <a:lnSpc>
                <a:spcPct val="100000"/>
              </a:lnSpc>
              <a:spcBef>
                <a:spcPts val="0"/>
              </a:spcBef>
              <a:spcAft>
                <a:spcPts val="0"/>
              </a:spcAft>
              <a:buSzPts val="1400"/>
              <a:buNone/>
              <a:defRPr sz="2200">
                <a:latin typeface="Limelight"/>
                <a:ea typeface="Limelight"/>
                <a:cs typeface="Limelight"/>
                <a:sym typeface="Limelight"/>
              </a:defRPr>
            </a:lvl3pPr>
            <a:lvl4pPr lvl="3" algn="ctr">
              <a:lnSpc>
                <a:spcPct val="100000"/>
              </a:lnSpc>
              <a:spcBef>
                <a:spcPts val="0"/>
              </a:spcBef>
              <a:spcAft>
                <a:spcPts val="0"/>
              </a:spcAft>
              <a:buSzPts val="1400"/>
              <a:buNone/>
              <a:defRPr sz="2200">
                <a:latin typeface="Limelight"/>
                <a:ea typeface="Limelight"/>
                <a:cs typeface="Limelight"/>
                <a:sym typeface="Limelight"/>
              </a:defRPr>
            </a:lvl4pPr>
            <a:lvl5pPr lvl="4" algn="ctr">
              <a:lnSpc>
                <a:spcPct val="100000"/>
              </a:lnSpc>
              <a:spcBef>
                <a:spcPts val="0"/>
              </a:spcBef>
              <a:spcAft>
                <a:spcPts val="0"/>
              </a:spcAft>
              <a:buSzPts val="1400"/>
              <a:buNone/>
              <a:defRPr sz="2200">
                <a:latin typeface="Limelight"/>
                <a:ea typeface="Limelight"/>
                <a:cs typeface="Limelight"/>
                <a:sym typeface="Limelight"/>
              </a:defRPr>
            </a:lvl5pPr>
            <a:lvl6pPr lvl="5" algn="ctr">
              <a:lnSpc>
                <a:spcPct val="100000"/>
              </a:lnSpc>
              <a:spcBef>
                <a:spcPts val="0"/>
              </a:spcBef>
              <a:spcAft>
                <a:spcPts val="0"/>
              </a:spcAft>
              <a:buSzPts val="1400"/>
              <a:buNone/>
              <a:defRPr sz="2200">
                <a:latin typeface="Limelight"/>
                <a:ea typeface="Limelight"/>
                <a:cs typeface="Limelight"/>
                <a:sym typeface="Limelight"/>
              </a:defRPr>
            </a:lvl6pPr>
            <a:lvl7pPr lvl="6" algn="ctr">
              <a:lnSpc>
                <a:spcPct val="100000"/>
              </a:lnSpc>
              <a:spcBef>
                <a:spcPts val="0"/>
              </a:spcBef>
              <a:spcAft>
                <a:spcPts val="0"/>
              </a:spcAft>
              <a:buSzPts val="1400"/>
              <a:buNone/>
              <a:defRPr sz="2200">
                <a:latin typeface="Limelight"/>
                <a:ea typeface="Limelight"/>
                <a:cs typeface="Limelight"/>
                <a:sym typeface="Limelight"/>
              </a:defRPr>
            </a:lvl7pPr>
            <a:lvl8pPr lvl="7" algn="ctr">
              <a:lnSpc>
                <a:spcPct val="100000"/>
              </a:lnSpc>
              <a:spcBef>
                <a:spcPts val="0"/>
              </a:spcBef>
              <a:spcAft>
                <a:spcPts val="0"/>
              </a:spcAft>
              <a:buSzPts val="1400"/>
              <a:buNone/>
              <a:defRPr sz="2200">
                <a:latin typeface="Limelight"/>
                <a:ea typeface="Limelight"/>
                <a:cs typeface="Limelight"/>
                <a:sym typeface="Limelight"/>
              </a:defRPr>
            </a:lvl8pPr>
            <a:lvl9pPr lvl="8" algn="ctr">
              <a:lnSpc>
                <a:spcPct val="100000"/>
              </a:lnSpc>
              <a:spcBef>
                <a:spcPts val="0"/>
              </a:spcBef>
              <a:spcAft>
                <a:spcPts val="0"/>
              </a:spcAft>
              <a:buSzPts val="1400"/>
              <a:buNone/>
              <a:defRPr sz="2200">
                <a:latin typeface="Limelight"/>
                <a:ea typeface="Limelight"/>
                <a:cs typeface="Limelight"/>
                <a:sym typeface="Limelight"/>
              </a:defRPr>
            </a:lvl9pPr>
          </a:lstStyle>
          <a:p/>
        </p:txBody>
      </p:sp>
      <p:sp>
        <p:nvSpPr>
          <p:cNvPr id="4287" name="Google Shape;4287;p35"/>
          <p:cNvSpPr txBox="1"/>
          <p:nvPr>
            <p:ph idx="6" type="subTitle"/>
          </p:nvPr>
        </p:nvSpPr>
        <p:spPr>
          <a:xfrm>
            <a:off x="736759" y="3279343"/>
            <a:ext cx="1988400" cy="484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288" name="Google Shape;4288;p35"/>
          <p:cNvSpPr txBox="1"/>
          <p:nvPr>
            <p:ph idx="7" type="subTitle"/>
          </p:nvPr>
        </p:nvSpPr>
        <p:spPr>
          <a:xfrm>
            <a:off x="3150740" y="2868954"/>
            <a:ext cx="1988400" cy="454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400"/>
              <a:buNone/>
              <a:defRPr sz="2200">
                <a:latin typeface="Limelight"/>
                <a:ea typeface="Limelight"/>
                <a:cs typeface="Limelight"/>
                <a:sym typeface="Limelight"/>
              </a:defRPr>
            </a:lvl1pPr>
            <a:lvl2pPr lvl="1" algn="ctr">
              <a:lnSpc>
                <a:spcPct val="100000"/>
              </a:lnSpc>
              <a:spcBef>
                <a:spcPts val="0"/>
              </a:spcBef>
              <a:spcAft>
                <a:spcPts val="0"/>
              </a:spcAft>
              <a:buSzPts val="1400"/>
              <a:buNone/>
              <a:defRPr sz="2200">
                <a:latin typeface="Limelight"/>
                <a:ea typeface="Limelight"/>
                <a:cs typeface="Limelight"/>
                <a:sym typeface="Limelight"/>
              </a:defRPr>
            </a:lvl2pPr>
            <a:lvl3pPr lvl="2" algn="ctr">
              <a:lnSpc>
                <a:spcPct val="100000"/>
              </a:lnSpc>
              <a:spcBef>
                <a:spcPts val="0"/>
              </a:spcBef>
              <a:spcAft>
                <a:spcPts val="0"/>
              </a:spcAft>
              <a:buSzPts val="1400"/>
              <a:buNone/>
              <a:defRPr sz="2200">
                <a:latin typeface="Limelight"/>
                <a:ea typeface="Limelight"/>
                <a:cs typeface="Limelight"/>
                <a:sym typeface="Limelight"/>
              </a:defRPr>
            </a:lvl3pPr>
            <a:lvl4pPr lvl="3" algn="ctr">
              <a:lnSpc>
                <a:spcPct val="100000"/>
              </a:lnSpc>
              <a:spcBef>
                <a:spcPts val="0"/>
              </a:spcBef>
              <a:spcAft>
                <a:spcPts val="0"/>
              </a:spcAft>
              <a:buSzPts val="1400"/>
              <a:buNone/>
              <a:defRPr sz="2200">
                <a:latin typeface="Limelight"/>
                <a:ea typeface="Limelight"/>
                <a:cs typeface="Limelight"/>
                <a:sym typeface="Limelight"/>
              </a:defRPr>
            </a:lvl4pPr>
            <a:lvl5pPr lvl="4" algn="ctr">
              <a:lnSpc>
                <a:spcPct val="100000"/>
              </a:lnSpc>
              <a:spcBef>
                <a:spcPts val="0"/>
              </a:spcBef>
              <a:spcAft>
                <a:spcPts val="0"/>
              </a:spcAft>
              <a:buSzPts val="1400"/>
              <a:buNone/>
              <a:defRPr sz="2200">
                <a:latin typeface="Limelight"/>
                <a:ea typeface="Limelight"/>
                <a:cs typeface="Limelight"/>
                <a:sym typeface="Limelight"/>
              </a:defRPr>
            </a:lvl5pPr>
            <a:lvl6pPr lvl="5" algn="ctr">
              <a:lnSpc>
                <a:spcPct val="100000"/>
              </a:lnSpc>
              <a:spcBef>
                <a:spcPts val="0"/>
              </a:spcBef>
              <a:spcAft>
                <a:spcPts val="0"/>
              </a:spcAft>
              <a:buSzPts val="1400"/>
              <a:buNone/>
              <a:defRPr sz="2200">
                <a:latin typeface="Limelight"/>
                <a:ea typeface="Limelight"/>
                <a:cs typeface="Limelight"/>
                <a:sym typeface="Limelight"/>
              </a:defRPr>
            </a:lvl6pPr>
            <a:lvl7pPr lvl="6" algn="ctr">
              <a:lnSpc>
                <a:spcPct val="100000"/>
              </a:lnSpc>
              <a:spcBef>
                <a:spcPts val="0"/>
              </a:spcBef>
              <a:spcAft>
                <a:spcPts val="0"/>
              </a:spcAft>
              <a:buSzPts val="1400"/>
              <a:buNone/>
              <a:defRPr sz="2200">
                <a:latin typeface="Limelight"/>
                <a:ea typeface="Limelight"/>
                <a:cs typeface="Limelight"/>
                <a:sym typeface="Limelight"/>
              </a:defRPr>
            </a:lvl7pPr>
            <a:lvl8pPr lvl="7" algn="ctr">
              <a:lnSpc>
                <a:spcPct val="100000"/>
              </a:lnSpc>
              <a:spcBef>
                <a:spcPts val="0"/>
              </a:spcBef>
              <a:spcAft>
                <a:spcPts val="0"/>
              </a:spcAft>
              <a:buSzPts val="1400"/>
              <a:buNone/>
              <a:defRPr sz="2200">
                <a:latin typeface="Limelight"/>
                <a:ea typeface="Limelight"/>
                <a:cs typeface="Limelight"/>
                <a:sym typeface="Limelight"/>
              </a:defRPr>
            </a:lvl8pPr>
            <a:lvl9pPr lvl="8" algn="ctr">
              <a:lnSpc>
                <a:spcPct val="100000"/>
              </a:lnSpc>
              <a:spcBef>
                <a:spcPts val="0"/>
              </a:spcBef>
              <a:spcAft>
                <a:spcPts val="0"/>
              </a:spcAft>
              <a:buSzPts val="1400"/>
              <a:buNone/>
              <a:defRPr sz="2200">
                <a:latin typeface="Limelight"/>
                <a:ea typeface="Limelight"/>
                <a:cs typeface="Limelight"/>
                <a:sym typeface="Limelight"/>
              </a:defRPr>
            </a:lvl9pPr>
          </a:lstStyle>
          <a:p/>
        </p:txBody>
      </p:sp>
      <p:sp>
        <p:nvSpPr>
          <p:cNvPr id="4289" name="Google Shape;4289;p35"/>
          <p:cNvSpPr txBox="1"/>
          <p:nvPr>
            <p:ph idx="8" type="subTitle"/>
          </p:nvPr>
        </p:nvSpPr>
        <p:spPr>
          <a:xfrm>
            <a:off x="3155643" y="3279343"/>
            <a:ext cx="1988400" cy="4845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four columns 1">
  <p:cSld name="CUSTOM_4_2_1">
    <p:spTree>
      <p:nvGrpSpPr>
        <p:cNvPr id="4290" name="Shape 4290"/>
        <p:cNvGrpSpPr/>
        <p:nvPr/>
      </p:nvGrpSpPr>
      <p:grpSpPr>
        <a:xfrm>
          <a:off x="0" y="0"/>
          <a:ext cx="0" cy="0"/>
          <a:chOff x="0" y="0"/>
          <a:chExt cx="0" cy="0"/>
        </a:xfrm>
      </p:grpSpPr>
      <p:sp>
        <p:nvSpPr>
          <p:cNvPr id="4291" name="Google Shape;4291;p36"/>
          <p:cNvSpPr/>
          <p:nvPr/>
        </p:nvSpPr>
        <p:spPr>
          <a:xfrm>
            <a:off x="-7175" y="4400950"/>
            <a:ext cx="9158700" cy="89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292" name="Google Shape;4292;p36"/>
          <p:cNvGrpSpPr/>
          <p:nvPr/>
        </p:nvGrpSpPr>
        <p:grpSpPr>
          <a:xfrm>
            <a:off x="50" y="-132175"/>
            <a:ext cx="832143" cy="5305618"/>
            <a:chOff x="1440600" y="197825"/>
            <a:chExt cx="990175" cy="3797050"/>
          </a:xfrm>
        </p:grpSpPr>
        <p:sp>
          <p:nvSpPr>
            <p:cNvPr id="4293" name="Google Shape;4293;p36"/>
            <p:cNvSpPr/>
            <p:nvPr/>
          </p:nvSpPr>
          <p:spPr>
            <a:xfrm>
              <a:off x="1440600" y="197825"/>
              <a:ext cx="990175" cy="1889850"/>
            </a:xfrm>
            <a:custGeom>
              <a:rect b="b" l="l" r="r" t="t"/>
              <a:pathLst>
                <a:path extrusionOk="0" h="75594" w="39607">
                  <a:moveTo>
                    <a:pt x="0" y="1"/>
                  </a:moveTo>
                  <a:lnTo>
                    <a:pt x="0" y="75593"/>
                  </a:lnTo>
                  <a:lnTo>
                    <a:pt x="219" y="75593"/>
                  </a:lnTo>
                  <a:cubicBezTo>
                    <a:pt x="21405" y="75593"/>
                    <a:pt x="38652" y="42074"/>
                    <a:pt x="39606"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4" name="Google Shape;4294;p36"/>
            <p:cNvSpPr/>
            <p:nvPr/>
          </p:nvSpPr>
          <p:spPr>
            <a:xfrm>
              <a:off x="1440600" y="2105050"/>
              <a:ext cx="590825" cy="1889825"/>
            </a:xfrm>
            <a:custGeom>
              <a:rect b="b" l="l" r="r" t="t"/>
              <a:pathLst>
                <a:path extrusionOk="0" h="75593" w="23633">
                  <a:moveTo>
                    <a:pt x="0" y="0"/>
                  </a:moveTo>
                  <a:lnTo>
                    <a:pt x="0" y="75593"/>
                  </a:lnTo>
                  <a:lnTo>
                    <a:pt x="23633" y="75593"/>
                  </a:lnTo>
                  <a:cubicBezTo>
                    <a:pt x="23056" y="33659"/>
                    <a:pt x="12712"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5" name="Google Shape;4295;p36"/>
            <p:cNvSpPr/>
            <p:nvPr/>
          </p:nvSpPr>
          <p:spPr>
            <a:xfrm>
              <a:off x="1440600" y="197825"/>
              <a:ext cx="858875" cy="1889850"/>
            </a:xfrm>
            <a:custGeom>
              <a:rect b="b" l="l" r="r" t="t"/>
              <a:pathLst>
                <a:path extrusionOk="0" h="75594" w="34355">
                  <a:moveTo>
                    <a:pt x="0" y="1"/>
                  </a:moveTo>
                  <a:lnTo>
                    <a:pt x="0" y="75593"/>
                  </a:lnTo>
                  <a:lnTo>
                    <a:pt x="179" y="75593"/>
                  </a:lnTo>
                  <a:cubicBezTo>
                    <a:pt x="18560" y="75593"/>
                    <a:pt x="33539" y="42074"/>
                    <a:pt x="343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6" name="Google Shape;4296;p36"/>
            <p:cNvSpPr/>
            <p:nvPr/>
          </p:nvSpPr>
          <p:spPr>
            <a:xfrm>
              <a:off x="1440600" y="197825"/>
              <a:ext cx="644550" cy="1889850"/>
            </a:xfrm>
            <a:custGeom>
              <a:rect b="b" l="l" r="r" t="t"/>
              <a:pathLst>
                <a:path extrusionOk="0" h="75594" w="25782">
                  <a:moveTo>
                    <a:pt x="0" y="1"/>
                  </a:moveTo>
                  <a:lnTo>
                    <a:pt x="0" y="75593"/>
                  </a:lnTo>
                  <a:lnTo>
                    <a:pt x="139" y="75593"/>
                  </a:lnTo>
                  <a:cubicBezTo>
                    <a:pt x="13905" y="75593"/>
                    <a:pt x="25144" y="42074"/>
                    <a:pt x="2578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7" name="Google Shape;4297;p36"/>
            <p:cNvSpPr/>
            <p:nvPr/>
          </p:nvSpPr>
          <p:spPr>
            <a:xfrm>
              <a:off x="1526125" y="471350"/>
              <a:ext cx="341675" cy="1616325"/>
            </a:xfrm>
            <a:custGeom>
              <a:rect b="b" l="l" r="r" t="t"/>
              <a:pathLst>
                <a:path extrusionOk="0" h="64653" w="13667">
                  <a:moveTo>
                    <a:pt x="5690" y="1"/>
                  </a:moveTo>
                  <a:cubicBezTo>
                    <a:pt x="5690" y="1"/>
                    <a:pt x="8177" y="38215"/>
                    <a:pt x="1" y="64652"/>
                  </a:cubicBezTo>
                  <a:cubicBezTo>
                    <a:pt x="13508" y="46788"/>
                    <a:pt x="13667" y="1"/>
                    <a:pt x="136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8" name="Google Shape;4298;p36"/>
            <p:cNvSpPr/>
            <p:nvPr/>
          </p:nvSpPr>
          <p:spPr>
            <a:xfrm>
              <a:off x="1440600" y="2105050"/>
              <a:ext cx="512750" cy="1889825"/>
            </a:xfrm>
            <a:custGeom>
              <a:rect b="b" l="l" r="r" t="t"/>
              <a:pathLst>
                <a:path extrusionOk="0" h="75593" w="20510">
                  <a:moveTo>
                    <a:pt x="0" y="0"/>
                  </a:moveTo>
                  <a:lnTo>
                    <a:pt x="0" y="75593"/>
                  </a:lnTo>
                  <a:lnTo>
                    <a:pt x="20509" y="75593"/>
                  </a:lnTo>
                  <a:cubicBezTo>
                    <a:pt x="20012" y="33659"/>
                    <a:pt x="11021" y="239"/>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99" name="Google Shape;4299;p36"/>
            <p:cNvSpPr/>
            <p:nvPr/>
          </p:nvSpPr>
          <p:spPr>
            <a:xfrm>
              <a:off x="1440600" y="2105050"/>
              <a:ext cx="384450" cy="1889825"/>
            </a:xfrm>
            <a:custGeom>
              <a:rect b="b" l="l" r="r" t="t"/>
              <a:pathLst>
                <a:path extrusionOk="0" h="75593" w="15378">
                  <a:moveTo>
                    <a:pt x="0" y="0"/>
                  </a:moveTo>
                  <a:lnTo>
                    <a:pt x="0" y="75593"/>
                  </a:lnTo>
                  <a:lnTo>
                    <a:pt x="15377" y="75593"/>
                  </a:lnTo>
                  <a:cubicBezTo>
                    <a:pt x="14999" y="33659"/>
                    <a:pt x="8256" y="239"/>
                    <a:pt x="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0" name="Google Shape;4300;p36"/>
            <p:cNvSpPr/>
            <p:nvPr/>
          </p:nvSpPr>
          <p:spPr>
            <a:xfrm>
              <a:off x="1440600" y="2197550"/>
              <a:ext cx="214850" cy="1797325"/>
            </a:xfrm>
            <a:custGeom>
              <a:rect b="b" l="l" r="r" t="t"/>
              <a:pathLst>
                <a:path extrusionOk="0" h="71893" w="8594">
                  <a:moveTo>
                    <a:pt x="4317" y="0"/>
                  </a:moveTo>
                  <a:lnTo>
                    <a:pt x="0" y="617"/>
                  </a:lnTo>
                  <a:lnTo>
                    <a:pt x="0" y="71893"/>
                  </a:lnTo>
                  <a:lnTo>
                    <a:pt x="8594" y="71893"/>
                  </a:lnTo>
                  <a:cubicBezTo>
                    <a:pt x="8594" y="21902"/>
                    <a:pt x="4317" y="0"/>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1" name="Google Shape;4301;p36"/>
            <p:cNvSpPr/>
            <p:nvPr/>
          </p:nvSpPr>
          <p:spPr>
            <a:xfrm>
              <a:off x="1440600" y="2035925"/>
              <a:ext cx="214850" cy="206400"/>
            </a:xfrm>
            <a:custGeom>
              <a:rect b="b" l="l" r="r" t="t"/>
              <a:pathLst>
                <a:path extrusionOk="0" h="8256" w="8594">
                  <a:moveTo>
                    <a:pt x="0" y="0"/>
                  </a:moveTo>
                  <a:lnTo>
                    <a:pt x="0" y="7082"/>
                  </a:lnTo>
                  <a:lnTo>
                    <a:pt x="8594" y="8256"/>
                  </a:lnTo>
                  <a:lnTo>
                    <a:pt x="8594" y="27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02" name="Google Shape;4302;p36"/>
          <p:cNvGrpSpPr/>
          <p:nvPr/>
        </p:nvGrpSpPr>
        <p:grpSpPr>
          <a:xfrm flipH="1">
            <a:off x="8319293" y="-132175"/>
            <a:ext cx="832143" cy="5305618"/>
            <a:chOff x="1440600" y="197825"/>
            <a:chExt cx="990175" cy="3797050"/>
          </a:xfrm>
        </p:grpSpPr>
        <p:sp>
          <p:nvSpPr>
            <p:cNvPr id="4303" name="Google Shape;4303;p36"/>
            <p:cNvSpPr/>
            <p:nvPr/>
          </p:nvSpPr>
          <p:spPr>
            <a:xfrm>
              <a:off x="1440600" y="197825"/>
              <a:ext cx="990175" cy="1889850"/>
            </a:xfrm>
            <a:custGeom>
              <a:rect b="b" l="l" r="r" t="t"/>
              <a:pathLst>
                <a:path extrusionOk="0" h="75594" w="39607">
                  <a:moveTo>
                    <a:pt x="0" y="1"/>
                  </a:moveTo>
                  <a:lnTo>
                    <a:pt x="0" y="75593"/>
                  </a:lnTo>
                  <a:lnTo>
                    <a:pt x="219" y="75593"/>
                  </a:lnTo>
                  <a:cubicBezTo>
                    <a:pt x="21405" y="75593"/>
                    <a:pt x="38652" y="42074"/>
                    <a:pt x="39606"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4" name="Google Shape;4304;p36"/>
            <p:cNvSpPr/>
            <p:nvPr/>
          </p:nvSpPr>
          <p:spPr>
            <a:xfrm>
              <a:off x="1440600" y="2105050"/>
              <a:ext cx="590825" cy="1889825"/>
            </a:xfrm>
            <a:custGeom>
              <a:rect b="b" l="l" r="r" t="t"/>
              <a:pathLst>
                <a:path extrusionOk="0" h="75593" w="23633">
                  <a:moveTo>
                    <a:pt x="0" y="0"/>
                  </a:moveTo>
                  <a:lnTo>
                    <a:pt x="0" y="75593"/>
                  </a:lnTo>
                  <a:lnTo>
                    <a:pt x="23633" y="75593"/>
                  </a:lnTo>
                  <a:cubicBezTo>
                    <a:pt x="23056" y="33659"/>
                    <a:pt x="12712"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5" name="Google Shape;4305;p36"/>
            <p:cNvSpPr/>
            <p:nvPr/>
          </p:nvSpPr>
          <p:spPr>
            <a:xfrm>
              <a:off x="1440600" y="197825"/>
              <a:ext cx="858875" cy="1889850"/>
            </a:xfrm>
            <a:custGeom>
              <a:rect b="b" l="l" r="r" t="t"/>
              <a:pathLst>
                <a:path extrusionOk="0" h="75594" w="34355">
                  <a:moveTo>
                    <a:pt x="0" y="1"/>
                  </a:moveTo>
                  <a:lnTo>
                    <a:pt x="0" y="75593"/>
                  </a:lnTo>
                  <a:lnTo>
                    <a:pt x="179" y="75593"/>
                  </a:lnTo>
                  <a:cubicBezTo>
                    <a:pt x="18560" y="75593"/>
                    <a:pt x="33539" y="42074"/>
                    <a:pt x="343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6" name="Google Shape;4306;p36"/>
            <p:cNvSpPr/>
            <p:nvPr/>
          </p:nvSpPr>
          <p:spPr>
            <a:xfrm>
              <a:off x="1440600" y="197825"/>
              <a:ext cx="644550" cy="1889850"/>
            </a:xfrm>
            <a:custGeom>
              <a:rect b="b" l="l" r="r" t="t"/>
              <a:pathLst>
                <a:path extrusionOk="0" h="75594" w="25782">
                  <a:moveTo>
                    <a:pt x="0" y="1"/>
                  </a:moveTo>
                  <a:lnTo>
                    <a:pt x="0" y="75593"/>
                  </a:lnTo>
                  <a:lnTo>
                    <a:pt x="139" y="75593"/>
                  </a:lnTo>
                  <a:cubicBezTo>
                    <a:pt x="13905" y="75593"/>
                    <a:pt x="25144" y="42074"/>
                    <a:pt x="257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7" name="Google Shape;4307;p36"/>
            <p:cNvSpPr/>
            <p:nvPr/>
          </p:nvSpPr>
          <p:spPr>
            <a:xfrm>
              <a:off x="1526125" y="471350"/>
              <a:ext cx="341675" cy="1616325"/>
            </a:xfrm>
            <a:custGeom>
              <a:rect b="b" l="l" r="r" t="t"/>
              <a:pathLst>
                <a:path extrusionOk="0" h="64653" w="13667">
                  <a:moveTo>
                    <a:pt x="5690" y="1"/>
                  </a:moveTo>
                  <a:cubicBezTo>
                    <a:pt x="5690" y="1"/>
                    <a:pt x="8177" y="38215"/>
                    <a:pt x="1" y="64652"/>
                  </a:cubicBezTo>
                  <a:cubicBezTo>
                    <a:pt x="13508" y="46788"/>
                    <a:pt x="13667" y="1"/>
                    <a:pt x="136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8" name="Google Shape;4308;p36"/>
            <p:cNvSpPr/>
            <p:nvPr/>
          </p:nvSpPr>
          <p:spPr>
            <a:xfrm>
              <a:off x="1440600" y="2105050"/>
              <a:ext cx="512750" cy="1889825"/>
            </a:xfrm>
            <a:custGeom>
              <a:rect b="b" l="l" r="r" t="t"/>
              <a:pathLst>
                <a:path extrusionOk="0" h="75593" w="20510">
                  <a:moveTo>
                    <a:pt x="0" y="0"/>
                  </a:moveTo>
                  <a:lnTo>
                    <a:pt x="0" y="75593"/>
                  </a:lnTo>
                  <a:lnTo>
                    <a:pt x="20509" y="75593"/>
                  </a:lnTo>
                  <a:cubicBezTo>
                    <a:pt x="20012" y="33659"/>
                    <a:pt x="11021" y="239"/>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09" name="Google Shape;4309;p36"/>
            <p:cNvSpPr/>
            <p:nvPr/>
          </p:nvSpPr>
          <p:spPr>
            <a:xfrm>
              <a:off x="1440600" y="2105050"/>
              <a:ext cx="384450" cy="1889825"/>
            </a:xfrm>
            <a:custGeom>
              <a:rect b="b" l="l" r="r" t="t"/>
              <a:pathLst>
                <a:path extrusionOk="0" h="75593" w="15378">
                  <a:moveTo>
                    <a:pt x="0" y="0"/>
                  </a:moveTo>
                  <a:lnTo>
                    <a:pt x="0" y="75593"/>
                  </a:lnTo>
                  <a:lnTo>
                    <a:pt x="15377" y="75593"/>
                  </a:lnTo>
                  <a:cubicBezTo>
                    <a:pt x="14999" y="33659"/>
                    <a:pt x="8256"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0" name="Google Shape;4310;p36"/>
            <p:cNvSpPr/>
            <p:nvPr/>
          </p:nvSpPr>
          <p:spPr>
            <a:xfrm>
              <a:off x="1440600" y="2197550"/>
              <a:ext cx="214850" cy="1797325"/>
            </a:xfrm>
            <a:custGeom>
              <a:rect b="b" l="l" r="r" t="t"/>
              <a:pathLst>
                <a:path extrusionOk="0" h="71893" w="8594">
                  <a:moveTo>
                    <a:pt x="4317" y="0"/>
                  </a:moveTo>
                  <a:lnTo>
                    <a:pt x="0" y="617"/>
                  </a:lnTo>
                  <a:lnTo>
                    <a:pt x="0" y="71893"/>
                  </a:lnTo>
                  <a:lnTo>
                    <a:pt x="8594" y="71893"/>
                  </a:lnTo>
                  <a:cubicBezTo>
                    <a:pt x="8594" y="21902"/>
                    <a:pt x="4317" y="0"/>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1" name="Google Shape;4311;p36"/>
            <p:cNvSpPr/>
            <p:nvPr/>
          </p:nvSpPr>
          <p:spPr>
            <a:xfrm>
              <a:off x="1440600" y="2035925"/>
              <a:ext cx="214850" cy="206400"/>
            </a:xfrm>
            <a:custGeom>
              <a:rect b="b" l="l" r="r" t="t"/>
              <a:pathLst>
                <a:path extrusionOk="0" h="8256" w="8594">
                  <a:moveTo>
                    <a:pt x="0" y="0"/>
                  </a:moveTo>
                  <a:lnTo>
                    <a:pt x="0" y="7082"/>
                  </a:lnTo>
                  <a:lnTo>
                    <a:pt x="8594" y="8256"/>
                  </a:lnTo>
                  <a:lnTo>
                    <a:pt x="8594" y="27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12" name="Google Shape;4312;p36"/>
          <p:cNvGrpSpPr/>
          <p:nvPr/>
        </p:nvGrpSpPr>
        <p:grpSpPr>
          <a:xfrm>
            <a:off x="-417858" y="-823150"/>
            <a:ext cx="9978772" cy="1382075"/>
            <a:chOff x="193475" y="-693375"/>
            <a:chExt cx="7221575" cy="1382075"/>
          </a:xfrm>
        </p:grpSpPr>
        <p:sp>
          <p:nvSpPr>
            <p:cNvPr id="4313" name="Google Shape;4313;p36"/>
            <p:cNvSpPr/>
            <p:nvPr/>
          </p:nvSpPr>
          <p:spPr>
            <a:xfrm>
              <a:off x="363575" y="384325"/>
              <a:ext cx="6883875" cy="304375"/>
            </a:xfrm>
            <a:custGeom>
              <a:rect b="b" l="l" r="r" t="t"/>
              <a:pathLst>
                <a:path extrusionOk="0" h="12175" w="275355">
                  <a:moveTo>
                    <a:pt x="0" y="0"/>
                  </a:moveTo>
                  <a:lnTo>
                    <a:pt x="0" y="9390"/>
                  </a:lnTo>
                  <a:lnTo>
                    <a:pt x="0" y="10782"/>
                  </a:lnTo>
                  <a:lnTo>
                    <a:pt x="14522" y="10782"/>
                  </a:lnTo>
                  <a:lnTo>
                    <a:pt x="14522" y="9370"/>
                  </a:lnTo>
                  <a:lnTo>
                    <a:pt x="16869" y="9370"/>
                  </a:lnTo>
                  <a:lnTo>
                    <a:pt x="16869" y="12175"/>
                  </a:lnTo>
                  <a:lnTo>
                    <a:pt x="30913" y="12175"/>
                  </a:lnTo>
                  <a:lnTo>
                    <a:pt x="30913" y="9370"/>
                  </a:lnTo>
                  <a:lnTo>
                    <a:pt x="33261" y="9370"/>
                  </a:lnTo>
                  <a:lnTo>
                    <a:pt x="33261" y="10782"/>
                  </a:lnTo>
                  <a:lnTo>
                    <a:pt x="47782" y="10782"/>
                  </a:lnTo>
                  <a:lnTo>
                    <a:pt x="47782" y="9370"/>
                  </a:lnTo>
                  <a:lnTo>
                    <a:pt x="50110" y="9370"/>
                  </a:lnTo>
                  <a:lnTo>
                    <a:pt x="50110" y="12175"/>
                  </a:lnTo>
                  <a:lnTo>
                    <a:pt x="64632" y="12175"/>
                  </a:lnTo>
                  <a:lnTo>
                    <a:pt x="64632" y="9370"/>
                  </a:lnTo>
                  <a:lnTo>
                    <a:pt x="66979" y="9370"/>
                  </a:lnTo>
                  <a:lnTo>
                    <a:pt x="66979" y="10782"/>
                  </a:lnTo>
                  <a:lnTo>
                    <a:pt x="81023" y="10782"/>
                  </a:lnTo>
                  <a:lnTo>
                    <a:pt x="81023" y="9370"/>
                  </a:lnTo>
                  <a:lnTo>
                    <a:pt x="83370" y="9370"/>
                  </a:lnTo>
                  <a:lnTo>
                    <a:pt x="83370" y="12175"/>
                  </a:lnTo>
                  <a:lnTo>
                    <a:pt x="97892" y="12175"/>
                  </a:lnTo>
                  <a:lnTo>
                    <a:pt x="97892" y="9370"/>
                  </a:lnTo>
                  <a:lnTo>
                    <a:pt x="101174" y="9370"/>
                  </a:lnTo>
                  <a:lnTo>
                    <a:pt x="101174" y="10782"/>
                  </a:lnTo>
                  <a:lnTo>
                    <a:pt x="115656" y="10782"/>
                  </a:lnTo>
                  <a:lnTo>
                    <a:pt x="115656" y="9370"/>
                  </a:lnTo>
                  <a:lnTo>
                    <a:pt x="118481" y="9370"/>
                  </a:lnTo>
                  <a:lnTo>
                    <a:pt x="118481" y="12175"/>
                  </a:lnTo>
                  <a:lnTo>
                    <a:pt x="133460" y="12175"/>
                  </a:lnTo>
                  <a:lnTo>
                    <a:pt x="133460" y="9370"/>
                  </a:lnTo>
                  <a:lnTo>
                    <a:pt x="136285" y="9370"/>
                  </a:lnTo>
                  <a:lnTo>
                    <a:pt x="136285" y="10782"/>
                  </a:lnTo>
                  <a:lnTo>
                    <a:pt x="151722" y="10782"/>
                  </a:lnTo>
                  <a:lnTo>
                    <a:pt x="151722" y="9370"/>
                  </a:lnTo>
                  <a:lnTo>
                    <a:pt x="154527" y="9370"/>
                  </a:lnTo>
                  <a:lnTo>
                    <a:pt x="154527" y="12175"/>
                  </a:lnTo>
                  <a:lnTo>
                    <a:pt x="169048" y="12175"/>
                  </a:lnTo>
                  <a:lnTo>
                    <a:pt x="169048" y="9370"/>
                  </a:lnTo>
                  <a:lnTo>
                    <a:pt x="172331" y="9370"/>
                  </a:lnTo>
                  <a:lnTo>
                    <a:pt x="172331" y="10782"/>
                  </a:lnTo>
                  <a:lnTo>
                    <a:pt x="186852" y="10782"/>
                  </a:lnTo>
                  <a:lnTo>
                    <a:pt x="186852" y="9370"/>
                  </a:lnTo>
                  <a:lnTo>
                    <a:pt x="190115" y="9370"/>
                  </a:lnTo>
                  <a:lnTo>
                    <a:pt x="190115" y="12175"/>
                  </a:lnTo>
                  <a:lnTo>
                    <a:pt x="204636" y="12175"/>
                  </a:lnTo>
                  <a:lnTo>
                    <a:pt x="204636" y="9370"/>
                  </a:lnTo>
                  <a:lnTo>
                    <a:pt x="207441" y="9370"/>
                  </a:lnTo>
                  <a:lnTo>
                    <a:pt x="207441" y="12175"/>
                  </a:lnTo>
                  <a:lnTo>
                    <a:pt x="222440" y="12175"/>
                  </a:lnTo>
                  <a:lnTo>
                    <a:pt x="222440" y="9370"/>
                  </a:lnTo>
                  <a:lnTo>
                    <a:pt x="225722" y="9370"/>
                  </a:lnTo>
                  <a:lnTo>
                    <a:pt x="225722" y="10782"/>
                  </a:lnTo>
                  <a:lnTo>
                    <a:pt x="240224" y="10782"/>
                  </a:lnTo>
                  <a:lnTo>
                    <a:pt x="240224" y="9370"/>
                  </a:lnTo>
                  <a:lnTo>
                    <a:pt x="243507" y="9370"/>
                  </a:lnTo>
                  <a:lnTo>
                    <a:pt x="243507" y="12175"/>
                  </a:lnTo>
                  <a:lnTo>
                    <a:pt x="257551" y="12175"/>
                  </a:lnTo>
                  <a:lnTo>
                    <a:pt x="257551" y="9370"/>
                  </a:lnTo>
                  <a:lnTo>
                    <a:pt x="260833" y="9370"/>
                  </a:lnTo>
                  <a:lnTo>
                    <a:pt x="260833" y="10782"/>
                  </a:lnTo>
                  <a:lnTo>
                    <a:pt x="275355" y="10782"/>
                  </a:lnTo>
                  <a:lnTo>
                    <a:pt x="27535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4" name="Google Shape;4314;p36"/>
            <p:cNvSpPr/>
            <p:nvPr/>
          </p:nvSpPr>
          <p:spPr>
            <a:xfrm>
              <a:off x="363575" y="-634175"/>
              <a:ext cx="6695900" cy="1158775"/>
            </a:xfrm>
            <a:custGeom>
              <a:rect b="b" l="l" r="r" t="t"/>
              <a:pathLst>
                <a:path extrusionOk="0" h="46351" w="267836">
                  <a:moveTo>
                    <a:pt x="0" y="0"/>
                  </a:moveTo>
                  <a:lnTo>
                    <a:pt x="0" y="46350"/>
                  </a:lnTo>
                  <a:lnTo>
                    <a:pt x="267835" y="46350"/>
                  </a:lnTo>
                  <a:lnTo>
                    <a:pt x="26783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5" name="Google Shape;4315;p36"/>
            <p:cNvSpPr/>
            <p:nvPr/>
          </p:nvSpPr>
          <p:spPr>
            <a:xfrm>
              <a:off x="363575"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6" name="Google Shape;4316;p36"/>
            <p:cNvSpPr/>
            <p:nvPr/>
          </p:nvSpPr>
          <p:spPr>
            <a:xfrm>
              <a:off x="4341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7" name="Google Shape;4317;p36"/>
            <p:cNvSpPr/>
            <p:nvPr/>
          </p:nvSpPr>
          <p:spPr>
            <a:xfrm>
              <a:off x="785300" y="-634175"/>
              <a:ext cx="351125" cy="1228900"/>
            </a:xfrm>
            <a:custGeom>
              <a:rect b="b" l="l" r="r" t="t"/>
              <a:pathLst>
                <a:path extrusionOk="0" h="49156" w="14045">
                  <a:moveTo>
                    <a:pt x="0" y="0"/>
                  </a:moveTo>
                  <a:lnTo>
                    <a:pt x="0" y="49155"/>
                  </a:lnTo>
                  <a:lnTo>
                    <a:pt x="14044" y="49155"/>
                  </a:lnTo>
                  <a:lnTo>
                    <a:pt x="14044"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8" name="Google Shape;4318;p36"/>
            <p:cNvSpPr/>
            <p:nvPr/>
          </p:nvSpPr>
          <p:spPr>
            <a:xfrm>
              <a:off x="867350" y="-634175"/>
              <a:ext cx="187025" cy="1228900"/>
            </a:xfrm>
            <a:custGeom>
              <a:rect b="b" l="l" r="r" t="t"/>
              <a:pathLst>
                <a:path extrusionOk="0" h="49156" w="7481">
                  <a:moveTo>
                    <a:pt x="0" y="0"/>
                  </a:moveTo>
                  <a:lnTo>
                    <a:pt x="0" y="49155"/>
                  </a:lnTo>
                  <a:lnTo>
                    <a:pt x="7480" y="49155"/>
                  </a:lnTo>
                  <a:lnTo>
                    <a:pt x="7480"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19" name="Google Shape;4319;p36"/>
            <p:cNvSpPr/>
            <p:nvPr/>
          </p:nvSpPr>
          <p:spPr>
            <a:xfrm>
              <a:off x="119507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0" name="Google Shape;4320;p36"/>
            <p:cNvSpPr/>
            <p:nvPr/>
          </p:nvSpPr>
          <p:spPr>
            <a:xfrm>
              <a:off x="1277150" y="-634175"/>
              <a:ext cx="198950" cy="1194575"/>
            </a:xfrm>
            <a:custGeom>
              <a:rect b="b" l="l" r="r" t="t"/>
              <a:pathLst>
                <a:path extrusionOk="0" h="47783" w="7958">
                  <a:moveTo>
                    <a:pt x="0" y="0"/>
                  </a:moveTo>
                  <a:lnTo>
                    <a:pt x="0" y="47782"/>
                  </a:lnTo>
                  <a:lnTo>
                    <a:pt x="7957" y="47782"/>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1" name="Google Shape;4321;p36"/>
            <p:cNvSpPr/>
            <p:nvPr/>
          </p:nvSpPr>
          <p:spPr>
            <a:xfrm>
              <a:off x="1616300" y="-634175"/>
              <a:ext cx="363075" cy="1228900"/>
            </a:xfrm>
            <a:custGeom>
              <a:rect b="b" l="l" r="r" t="t"/>
              <a:pathLst>
                <a:path extrusionOk="0" h="49156" w="14523">
                  <a:moveTo>
                    <a:pt x="1" y="0"/>
                  </a:moveTo>
                  <a:lnTo>
                    <a:pt x="1" y="49155"/>
                  </a:lnTo>
                  <a:lnTo>
                    <a:pt x="14523" y="49155"/>
                  </a:lnTo>
                  <a:lnTo>
                    <a:pt x="14523"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2" name="Google Shape;4322;p36"/>
            <p:cNvSpPr/>
            <p:nvPr/>
          </p:nvSpPr>
          <p:spPr>
            <a:xfrm>
              <a:off x="1698375" y="-634175"/>
              <a:ext cx="210875" cy="1228900"/>
            </a:xfrm>
            <a:custGeom>
              <a:rect b="b" l="l" r="r" t="t"/>
              <a:pathLst>
                <a:path extrusionOk="0" h="49156" w="8435">
                  <a:moveTo>
                    <a:pt x="0" y="0"/>
                  </a:moveTo>
                  <a:lnTo>
                    <a:pt x="0" y="49155"/>
                  </a:lnTo>
                  <a:lnTo>
                    <a:pt x="8435" y="49155"/>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3" name="Google Shape;4323;p36"/>
            <p:cNvSpPr/>
            <p:nvPr/>
          </p:nvSpPr>
          <p:spPr>
            <a:xfrm>
              <a:off x="2038025" y="-634175"/>
              <a:ext cx="351150" cy="1194575"/>
            </a:xfrm>
            <a:custGeom>
              <a:rect b="b" l="l" r="r" t="t"/>
              <a:pathLst>
                <a:path extrusionOk="0" h="47783" w="14046">
                  <a:moveTo>
                    <a:pt x="1" y="0"/>
                  </a:moveTo>
                  <a:lnTo>
                    <a:pt x="1" y="47782"/>
                  </a:lnTo>
                  <a:lnTo>
                    <a:pt x="14045" y="47782"/>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4" name="Google Shape;4324;p36"/>
            <p:cNvSpPr/>
            <p:nvPr/>
          </p:nvSpPr>
          <p:spPr>
            <a:xfrm>
              <a:off x="2108150"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5" name="Google Shape;4325;p36"/>
            <p:cNvSpPr/>
            <p:nvPr/>
          </p:nvSpPr>
          <p:spPr>
            <a:xfrm>
              <a:off x="2447825" y="-634175"/>
              <a:ext cx="363075" cy="1228900"/>
            </a:xfrm>
            <a:custGeom>
              <a:rect b="b" l="l" r="r" t="t"/>
              <a:pathLst>
                <a:path extrusionOk="0" h="49156" w="14523">
                  <a:moveTo>
                    <a:pt x="0" y="0"/>
                  </a:moveTo>
                  <a:lnTo>
                    <a:pt x="0"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6" name="Google Shape;4326;p36"/>
            <p:cNvSpPr/>
            <p:nvPr/>
          </p:nvSpPr>
          <p:spPr>
            <a:xfrm>
              <a:off x="25293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7" name="Google Shape;4327;p36"/>
            <p:cNvSpPr/>
            <p:nvPr/>
          </p:nvSpPr>
          <p:spPr>
            <a:xfrm>
              <a:off x="28929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8" name="Google Shape;4328;p36"/>
            <p:cNvSpPr/>
            <p:nvPr/>
          </p:nvSpPr>
          <p:spPr>
            <a:xfrm>
              <a:off x="29739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29" name="Google Shape;4329;p36"/>
            <p:cNvSpPr/>
            <p:nvPr/>
          </p:nvSpPr>
          <p:spPr>
            <a:xfrm>
              <a:off x="3325600" y="-634175"/>
              <a:ext cx="374500" cy="1228900"/>
            </a:xfrm>
            <a:custGeom>
              <a:rect b="b" l="l" r="r" t="t"/>
              <a:pathLst>
                <a:path extrusionOk="0" h="49156" w="14980">
                  <a:moveTo>
                    <a:pt x="0" y="0"/>
                  </a:moveTo>
                  <a:lnTo>
                    <a:pt x="0" y="49155"/>
                  </a:lnTo>
                  <a:lnTo>
                    <a:pt x="14979" y="49155"/>
                  </a:lnTo>
                  <a:lnTo>
                    <a:pt x="1497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0" name="Google Shape;4330;p36"/>
            <p:cNvSpPr/>
            <p:nvPr/>
          </p:nvSpPr>
          <p:spPr>
            <a:xfrm>
              <a:off x="3407650" y="-634175"/>
              <a:ext cx="210375" cy="1228900"/>
            </a:xfrm>
            <a:custGeom>
              <a:rect b="b" l="l" r="r" t="t"/>
              <a:pathLst>
                <a:path extrusionOk="0" h="49156" w="8415">
                  <a:moveTo>
                    <a:pt x="0" y="0"/>
                  </a:moveTo>
                  <a:lnTo>
                    <a:pt x="0" y="49155"/>
                  </a:lnTo>
                  <a:lnTo>
                    <a:pt x="8415" y="49155"/>
                  </a:lnTo>
                  <a:lnTo>
                    <a:pt x="841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1" name="Google Shape;4331;p36"/>
            <p:cNvSpPr/>
            <p:nvPr/>
          </p:nvSpPr>
          <p:spPr>
            <a:xfrm>
              <a:off x="3770675" y="-634175"/>
              <a:ext cx="385950" cy="1194575"/>
            </a:xfrm>
            <a:custGeom>
              <a:rect b="b" l="l" r="r" t="t"/>
              <a:pathLst>
                <a:path extrusionOk="0" h="47783" w="15438">
                  <a:moveTo>
                    <a:pt x="1" y="0"/>
                  </a:moveTo>
                  <a:lnTo>
                    <a:pt x="1" y="47782"/>
                  </a:lnTo>
                  <a:lnTo>
                    <a:pt x="15438" y="47782"/>
                  </a:lnTo>
                  <a:lnTo>
                    <a:pt x="15438"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2" name="Google Shape;4332;p36"/>
            <p:cNvSpPr/>
            <p:nvPr/>
          </p:nvSpPr>
          <p:spPr>
            <a:xfrm>
              <a:off x="38641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3" name="Google Shape;4333;p36"/>
            <p:cNvSpPr/>
            <p:nvPr/>
          </p:nvSpPr>
          <p:spPr>
            <a:xfrm>
              <a:off x="42267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4" name="Google Shape;4334;p36"/>
            <p:cNvSpPr/>
            <p:nvPr/>
          </p:nvSpPr>
          <p:spPr>
            <a:xfrm>
              <a:off x="4308775" y="-634175"/>
              <a:ext cx="187025" cy="1228900"/>
            </a:xfrm>
            <a:custGeom>
              <a:rect b="b" l="l" r="r" t="t"/>
              <a:pathLst>
                <a:path extrusionOk="0" h="49156" w="7481">
                  <a:moveTo>
                    <a:pt x="1" y="0"/>
                  </a:moveTo>
                  <a:lnTo>
                    <a:pt x="1" y="49155"/>
                  </a:lnTo>
                  <a:lnTo>
                    <a:pt x="7481" y="49155"/>
                  </a:lnTo>
                  <a:lnTo>
                    <a:pt x="748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5" name="Google Shape;4335;p36"/>
            <p:cNvSpPr/>
            <p:nvPr/>
          </p:nvSpPr>
          <p:spPr>
            <a:xfrm>
              <a:off x="467182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6" name="Google Shape;4336;p36"/>
            <p:cNvSpPr/>
            <p:nvPr/>
          </p:nvSpPr>
          <p:spPr>
            <a:xfrm>
              <a:off x="47419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7" name="Google Shape;4337;p36"/>
            <p:cNvSpPr/>
            <p:nvPr/>
          </p:nvSpPr>
          <p:spPr>
            <a:xfrm>
              <a:off x="51164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8" name="Google Shape;4338;p36"/>
            <p:cNvSpPr/>
            <p:nvPr/>
          </p:nvSpPr>
          <p:spPr>
            <a:xfrm>
              <a:off x="51984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39" name="Google Shape;4339;p36"/>
            <p:cNvSpPr/>
            <p:nvPr/>
          </p:nvSpPr>
          <p:spPr>
            <a:xfrm>
              <a:off x="5549600" y="-634175"/>
              <a:ext cx="375000" cy="1228900"/>
            </a:xfrm>
            <a:custGeom>
              <a:rect b="b" l="l" r="r" t="t"/>
              <a:pathLst>
                <a:path extrusionOk="0" h="49156" w="15000">
                  <a:moveTo>
                    <a:pt x="0" y="0"/>
                  </a:moveTo>
                  <a:lnTo>
                    <a:pt x="0" y="49155"/>
                  </a:lnTo>
                  <a:lnTo>
                    <a:pt x="14999" y="49155"/>
                  </a:lnTo>
                  <a:lnTo>
                    <a:pt x="1499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0" name="Google Shape;4340;p36"/>
            <p:cNvSpPr/>
            <p:nvPr/>
          </p:nvSpPr>
          <p:spPr>
            <a:xfrm>
              <a:off x="5631650" y="-634175"/>
              <a:ext cx="198950" cy="1228900"/>
            </a:xfrm>
            <a:custGeom>
              <a:rect b="b" l="l" r="r" t="t"/>
              <a:pathLst>
                <a:path extrusionOk="0" h="49156" w="7958">
                  <a:moveTo>
                    <a:pt x="0" y="0"/>
                  </a:moveTo>
                  <a:lnTo>
                    <a:pt x="0" y="49155"/>
                  </a:lnTo>
                  <a:lnTo>
                    <a:pt x="7957" y="49155"/>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1" name="Google Shape;4341;p36"/>
            <p:cNvSpPr/>
            <p:nvPr/>
          </p:nvSpPr>
          <p:spPr>
            <a:xfrm>
              <a:off x="60066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2" name="Google Shape;4342;p36"/>
            <p:cNvSpPr/>
            <p:nvPr/>
          </p:nvSpPr>
          <p:spPr>
            <a:xfrm>
              <a:off x="60767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3" name="Google Shape;4343;p36"/>
            <p:cNvSpPr/>
            <p:nvPr/>
          </p:nvSpPr>
          <p:spPr>
            <a:xfrm>
              <a:off x="6451225" y="-634175"/>
              <a:ext cx="351125" cy="1228900"/>
            </a:xfrm>
            <a:custGeom>
              <a:rect b="b" l="l" r="r" t="t"/>
              <a:pathLst>
                <a:path extrusionOk="0" h="49156" w="14045">
                  <a:moveTo>
                    <a:pt x="1" y="0"/>
                  </a:moveTo>
                  <a:lnTo>
                    <a:pt x="1" y="49155"/>
                  </a:lnTo>
                  <a:lnTo>
                    <a:pt x="14045" y="49155"/>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4" name="Google Shape;4344;p36"/>
            <p:cNvSpPr/>
            <p:nvPr/>
          </p:nvSpPr>
          <p:spPr>
            <a:xfrm>
              <a:off x="6532775" y="-634175"/>
              <a:ext cx="187525" cy="1228900"/>
            </a:xfrm>
            <a:custGeom>
              <a:rect b="b" l="l" r="r" t="t"/>
              <a:pathLst>
                <a:path extrusionOk="0" h="49156" w="7501">
                  <a:moveTo>
                    <a:pt x="1" y="0"/>
                  </a:moveTo>
                  <a:lnTo>
                    <a:pt x="1" y="49155"/>
                  </a:lnTo>
                  <a:lnTo>
                    <a:pt x="7501" y="49155"/>
                  </a:lnTo>
                  <a:lnTo>
                    <a:pt x="750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5" name="Google Shape;4345;p36"/>
            <p:cNvSpPr/>
            <p:nvPr/>
          </p:nvSpPr>
          <p:spPr>
            <a:xfrm>
              <a:off x="6884400"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6" name="Google Shape;4346;p36"/>
            <p:cNvSpPr/>
            <p:nvPr/>
          </p:nvSpPr>
          <p:spPr>
            <a:xfrm>
              <a:off x="69783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7" name="Google Shape;4347;p36"/>
            <p:cNvSpPr/>
            <p:nvPr/>
          </p:nvSpPr>
          <p:spPr>
            <a:xfrm>
              <a:off x="211400" y="-634175"/>
              <a:ext cx="7094250" cy="25"/>
            </a:xfrm>
            <a:custGeom>
              <a:rect b="b" l="l" r="r" t="t"/>
              <a:pathLst>
                <a:path extrusionOk="0" fill="none" h="1" w="283770">
                  <a:moveTo>
                    <a:pt x="0" y="0"/>
                  </a:moveTo>
                  <a:lnTo>
                    <a:pt x="283769" y="0"/>
                  </a:lnTo>
                </a:path>
              </a:pathLst>
            </a:custGeom>
            <a:noFill/>
            <a:ln cap="flat" cmpd="sng" w="46750">
              <a:solidFill>
                <a:srgbClr val="FFB726"/>
              </a:solidFill>
              <a:prstDash val="solid"/>
              <a:miter lim="1989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8" name="Google Shape;4348;p36"/>
            <p:cNvSpPr/>
            <p:nvPr/>
          </p:nvSpPr>
          <p:spPr>
            <a:xfrm>
              <a:off x="7287225" y="-693375"/>
              <a:ext cx="127825" cy="128350"/>
            </a:xfrm>
            <a:custGeom>
              <a:rect b="b" l="l" r="r" t="t"/>
              <a:pathLst>
                <a:path extrusionOk="0" h="5134" w="5113">
                  <a:moveTo>
                    <a:pt x="2566" y="1"/>
                  </a:moveTo>
                  <a:cubicBezTo>
                    <a:pt x="1134" y="1"/>
                    <a:pt x="0" y="1155"/>
                    <a:pt x="0" y="2567"/>
                  </a:cubicBezTo>
                  <a:cubicBezTo>
                    <a:pt x="0" y="3979"/>
                    <a:pt x="1134" y="5133"/>
                    <a:pt x="2566" y="5133"/>
                  </a:cubicBezTo>
                  <a:cubicBezTo>
                    <a:pt x="3979" y="5133"/>
                    <a:pt x="5113" y="3979"/>
                    <a:pt x="5113" y="2567"/>
                  </a:cubicBezTo>
                  <a:cubicBezTo>
                    <a:pt x="5113" y="1155"/>
                    <a:pt x="3979" y="1"/>
                    <a:pt x="2566"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49" name="Google Shape;4349;p36"/>
            <p:cNvSpPr/>
            <p:nvPr/>
          </p:nvSpPr>
          <p:spPr>
            <a:xfrm>
              <a:off x="193475" y="-693375"/>
              <a:ext cx="128350" cy="128350"/>
            </a:xfrm>
            <a:custGeom>
              <a:rect b="b" l="l" r="r" t="t"/>
              <a:pathLst>
                <a:path extrusionOk="0" h="5134" w="5134">
                  <a:moveTo>
                    <a:pt x="2567" y="1"/>
                  </a:moveTo>
                  <a:cubicBezTo>
                    <a:pt x="1155" y="1"/>
                    <a:pt x="1" y="1155"/>
                    <a:pt x="1" y="2567"/>
                  </a:cubicBezTo>
                  <a:cubicBezTo>
                    <a:pt x="1" y="3979"/>
                    <a:pt x="1155" y="5133"/>
                    <a:pt x="2567" y="5133"/>
                  </a:cubicBezTo>
                  <a:cubicBezTo>
                    <a:pt x="3979" y="5133"/>
                    <a:pt x="5133" y="3979"/>
                    <a:pt x="5133" y="2567"/>
                  </a:cubicBezTo>
                  <a:cubicBezTo>
                    <a:pt x="5133" y="1155"/>
                    <a:pt x="3979" y="1"/>
                    <a:pt x="2567"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350" name="Google Shape;4350;p36"/>
          <p:cNvGrpSpPr/>
          <p:nvPr/>
        </p:nvGrpSpPr>
        <p:grpSpPr>
          <a:xfrm>
            <a:off x="-20" y="4613271"/>
            <a:ext cx="9143683" cy="1629094"/>
            <a:chOff x="429225" y="4417075"/>
            <a:chExt cx="6749600" cy="1202550"/>
          </a:xfrm>
        </p:grpSpPr>
        <p:sp>
          <p:nvSpPr>
            <p:cNvPr id="4351" name="Google Shape;4351;p36"/>
            <p:cNvSpPr/>
            <p:nvPr/>
          </p:nvSpPr>
          <p:spPr>
            <a:xfrm>
              <a:off x="1901275" y="5022325"/>
              <a:ext cx="3806000" cy="502300"/>
            </a:xfrm>
            <a:custGeom>
              <a:rect b="b" l="l" r="r" t="t"/>
              <a:pathLst>
                <a:path extrusionOk="0" h="20092" w="152240">
                  <a:moveTo>
                    <a:pt x="0" y="0"/>
                  </a:moveTo>
                  <a:lnTo>
                    <a:pt x="0" y="20092"/>
                  </a:lnTo>
                  <a:lnTo>
                    <a:pt x="152239" y="20092"/>
                  </a:lnTo>
                  <a:lnTo>
                    <a:pt x="152239" y="0"/>
                  </a:lnTo>
                  <a:close/>
                </a:path>
              </a:pathLst>
            </a:custGeom>
            <a:solidFill>
              <a:srgbClr val="C3CA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2" name="Google Shape;4352;p36"/>
            <p:cNvSpPr/>
            <p:nvPr/>
          </p:nvSpPr>
          <p:spPr>
            <a:xfrm>
              <a:off x="429225" y="4417075"/>
              <a:ext cx="650000" cy="553050"/>
            </a:xfrm>
            <a:custGeom>
              <a:rect b="b" l="l" r="r" t="t"/>
              <a:pathLst>
                <a:path extrusionOk="0" h="22122" w="26000">
                  <a:moveTo>
                    <a:pt x="6465" y="1"/>
                  </a:moveTo>
                  <a:cubicBezTo>
                    <a:pt x="2884" y="1"/>
                    <a:pt x="0" y="2905"/>
                    <a:pt x="0" y="6466"/>
                  </a:cubicBezTo>
                  <a:lnTo>
                    <a:pt x="0" y="22121"/>
                  </a:lnTo>
                  <a:lnTo>
                    <a:pt x="26000" y="22121"/>
                  </a:lnTo>
                  <a:lnTo>
                    <a:pt x="26000" y="6466"/>
                  </a:lnTo>
                  <a:cubicBezTo>
                    <a:pt x="26000" y="2885"/>
                    <a:pt x="23095"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3" name="Google Shape;4353;p36"/>
            <p:cNvSpPr/>
            <p:nvPr/>
          </p:nvSpPr>
          <p:spPr>
            <a:xfrm>
              <a:off x="429700"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2"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4" name="Google Shape;4354;p36"/>
            <p:cNvSpPr/>
            <p:nvPr/>
          </p:nvSpPr>
          <p:spPr>
            <a:xfrm>
              <a:off x="944925" y="4650825"/>
              <a:ext cx="134300" cy="319300"/>
            </a:xfrm>
            <a:custGeom>
              <a:rect b="b" l="l" r="r" t="t"/>
              <a:pathLst>
                <a:path extrusionOk="0" h="12772" w="5372">
                  <a:moveTo>
                    <a:pt x="5372" y="0"/>
                  </a:moveTo>
                  <a:cubicBezTo>
                    <a:pt x="5089" y="1009"/>
                    <a:pt x="4907" y="1390"/>
                    <a:pt x="4548" y="1390"/>
                  </a:cubicBezTo>
                  <a:cubicBezTo>
                    <a:pt x="4376" y="1390"/>
                    <a:pt x="4164"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5" name="Google Shape;4355;p36"/>
            <p:cNvSpPr/>
            <p:nvPr/>
          </p:nvSpPr>
          <p:spPr>
            <a:xfrm>
              <a:off x="429700" y="4488200"/>
              <a:ext cx="612225" cy="481925"/>
            </a:xfrm>
            <a:custGeom>
              <a:rect b="b" l="l" r="r" t="t"/>
              <a:pathLst>
                <a:path extrusionOk="0" h="19277" w="24489">
                  <a:moveTo>
                    <a:pt x="2010" y="0"/>
                  </a:moveTo>
                  <a:cubicBezTo>
                    <a:pt x="777" y="1134"/>
                    <a:pt x="1" y="2706"/>
                    <a:pt x="1" y="4536"/>
                  </a:cubicBezTo>
                  <a:lnTo>
                    <a:pt x="1" y="19276"/>
                  </a:lnTo>
                  <a:lnTo>
                    <a:pt x="24489" y="19276"/>
                  </a:lnTo>
                  <a:lnTo>
                    <a:pt x="24489" y="7659"/>
                  </a:lnTo>
                  <a:cubicBezTo>
                    <a:pt x="20033" y="5709"/>
                    <a:pt x="14881" y="5570"/>
                    <a:pt x="10166" y="4158"/>
                  </a:cubicBezTo>
                  <a:cubicBezTo>
                    <a:pt x="7242" y="3263"/>
                    <a:pt x="4477" y="185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6" name="Google Shape;4356;p36"/>
            <p:cNvSpPr/>
            <p:nvPr/>
          </p:nvSpPr>
          <p:spPr>
            <a:xfrm>
              <a:off x="430200" y="4449400"/>
              <a:ext cx="612225" cy="520725"/>
            </a:xfrm>
            <a:custGeom>
              <a:rect b="b" l="l" r="r" t="t"/>
              <a:pathLst>
                <a:path extrusionOk="0" h="20829" w="24489">
                  <a:moveTo>
                    <a:pt x="6068" y="1"/>
                  </a:moveTo>
                  <a:cubicBezTo>
                    <a:pt x="2706" y="1"/>
                    <a:pt x="1" y="2726"/>
                    <a:pt x="1" y="6088"/>
                  </a:cubicBezTo>
                  <a:lnTo>
                    <a:pt x="1" y="6207"/>
                  </a:lnTo>
                  <a:cubicBezTo>
                    <a:pt x="1" y="2885"/>
                    <a:pt x="2706" y="160"/>
                    <a:pt x="6028" y="160"/>
                  </a:cubicBezTo>
                  <a:lnTo>
                    <a:pt x="18262" y="160"/>
                  </a:lnTo>
                  <a:cubicBezTo>
                    <a:pt x="21584" y="160"/>
                    <a:pt x="24270" y="2885"/>
                    <a:pt x="24270" y="6207"/>
                  </a:cubicBezTo>
                  <a:lnTo>
                    <a:pt x="24270" y="20828"/>
                  </a:lnTo>
                  <a:lnTo>
                    <a:pt x="24489" y="20828"/>
                  </a:lnTo>
                  <a:lnTo>
                    <a:pt x="24489" y="6088"/>
                  </a:lnTo>
                  <a:cubicBezTo>
                    <a:pt x="24469" y="2726"/>
                    <a:pt x="21763" y="1"/>
                    <a:pt x="18402"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7" name="Google Shape;4357;p36"/>
            <p:cNvSpPr/>
            <p:nvPr/>
          </p:nvSpPr>
          <p:spPr>
            <a:xfrm>
              <a:off x="1191600" y="4417075"/>
              <a:ext cx="650525" cy="553050"/>
            </a:xfrm>
            <a:custGeom>
              <a:rect b="b" l="l" r="r" t="t"/>
              <a:pathLst>
                <a:path extrusionOk="0" h="22122" w="26021">
                  <a:moveTo>
                    <a:pt x="6466" y="1"/>
                  </a:moveTo>
                  <a:cubicBezTo>
                    <a:pt x="2885" y="1"/>
                    <a:pt x="1" y="2905"/>
                    <a:pt x="1" y="6466"/>
                  </a:cubicBezTo>
                  <a:lnTo>
                    <a:pt x="1" y="22121"/>
                  </a:lnTo>
                  <a:lnTo>
                    <a:pt x="26020" y="22121"/>
                  </a:lnTo>
                  <a:lnTo>
                    <a:pt x="26020" y="6466"/>
                  </a:lnTo>
                  <a:cubicBezTo>
                    <a:pt x="26020"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8" name="Google Shape;4358;p36"/>
            <p:cNvSpPr/>
            <p:nvPr/>
          </p:nvSpPr>
          <p:spPr>
            <a:xfrm>
              <a:off x="1192600" y="4449400"/>
              <a:ext cx="612725" cy="520725"/>
            </a:xfrm>
            <a:custGeom>
              <a:rect b="b" l="l" r="r" t="t"/>
              <a:pathLst>
                <a:path extrusionOk="0" h="20829" w="24509">
                  <a:moveTo>
                    <a:pt x="6087"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59" name="Google Shape;4359;p36"/>
            <p:cNvSpPr/>
            <p:nvPr/>
          </p:nvSpPr>
          <p:spPr>
            <a:xfrm>
              <a:off x="1707825" y="4650825"/>
              <a:ext cx="134300" cy="319300"/>
            </a:xfrm>
            <a:custGeom>
              <a:rect b="b" l="l" r="r" t="t"/>
              <a:pathLst>
                <a:path extrusionOk="0" h="12772" w="5372">
                  <a:moveTo>
                    <a:pt x="5371" y="0"/>
                  </a:moveTo>
                  <a:cubicBezTo>
                    <a:pt x="5089" y="1009"/>
                    <a:pt x="4906" y="1390"/>
                    <a:pt x="4548" y="1390"/>
                  </a:cubicBezTo>
                  <a:cubicBezTo>
                    <a:pt x="4376" y="1390"/>
                    <a:pt x="4163" y="1302"/>
                    <a:pt x="3879" y="1154"/>
                  </a:cubicBezTo>
                  <a:lnTo>
                    <a:pt x="0" y="12771"/>
                  </a:lnTo>
                  <a:lnTo>
                    <a:pt x="5371" y="12771"/>
                  </a:lnTo>
                  <a:lnTo>
                    <a:pt x="537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0" name="Google Shape;4360;p36"/>
            <p:cNvSpPr/>
            <p:nvPr/>
          </p:nvSpPr>
          <p:spPr>
            <a:xfrm>
              <a:off x="1192600" y="4488200"/>
              <a:ext cx="612225" cy="481925"/>
            </a:xfrm>
            <a:custGeom>
              <a:rect b="b" l="l" r="r" t="t"/>
              <a:pathLst>
                <a:path extrusionOk="0" h="19277" w="24489">
                  <a:moveTo>
                    <a:pt x="2009" y="0"/>
                  </a:moveTo>
                  <a:cubicBezTo>
                    <a:pt x="756" y="1134"/>
                    <a:pt x="0" y="2706"/>
                    <a:pt x="0" y="4536"/>
                  </a:cubicBezTo>
                  <a:lnTo>
                    <a:pt x="0" y="19276"/>
                  </a:lnTo>
                  <a:lnTo>
                    <a:pt x="24488" y="19276"/>
                  </a:lnTo>
                  <a:lnTo>
                    <a:pt x="24488" y="7659"/>
                  </a:lnTo>
                  <a:cubicBezTo>
                    <a:pt x="20032" y="5709"/>
                    <a:pt x="14860" y="5570"/>
                    <a:pt x="10165" y="4158"/>
                  </a:cubicBezTo>
                  <a:cubicBezTo>
                    <a:pt x="7221" y="3263"/>
                    <a:pt x="4476" y="1850"/>
                    <a:pt x="200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1" name="Google Shape;4361;p36"/>
            <p:cNvSpPr/>
            <p:nvPr/>
          </p:nvSpPr>
          <p:spPr>
            <a:xfrm>
              <a:off x="1192600" y="4449400"/>
              <a:ext cx="612225" cy="520725"/>
            </a:xfrm>
            <a:custGeom>
              <a:rect b="b" l="l" r="r" t="t"/>
              <a:pathLst>
                <a:path extrusionOk="0" h="20829" w="24489">
                  <a:moveTo>
                    <a:pt x="6068" y="1"/>
                  </a:moveTo>
                  <a:cubicBezTo>
                    <a:pt x="2706" y="1"/>
                    <a:pt x="0" y="2726"/>
                    <a:pt x="0" y="6088"/>
                  </a:cubicBezTo>
                  <a:lnTo>
                    <a:pt x="0" y="6207"/>
                  </a:lnTo>
                  <a:cubicBezTo>
                    <a:pt x="0" y="2885"/>
                    <a:pt x="2706" y="160"/>
                    <a:pt x="6008" y="160"/>
                  </a:cubicBezTo>
                  <a:lnTo>
                    <a:pt x="18242" y="160"/>
                  </a:lnTo>
                  <a:cubicBezTo>
                    <a:pt x="21584" y="160"/>
                    <a:pt x="24269" y="2885"/>
                    <a:pt x="24269" y="6207"/>
                  </a:cubicBezTo>
                  <a:lnTo>
                    <a:pt x="24269" y="20828"/>
                  </a:lnTo>
                  <a:lnTo>
                    <a:pt x="24488" y="20828"/>
                  </a:lnTo>
                  <a:lnTo>
                    <a:pt x="24488" y="6088"/>
                  </a:lnTo>
                  <a:cubicBezTo>
                    <a:pt x="24488" y="2726"/>
                    <a:pt x="21743" y="1"/>
                    <a:pt x="1840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2" name="Google Shape;4362;p36"/>
            <p:cNvSpPr/>
            <p:nvPr/>
          </p:nvSpPr>
          <p:spPr>
            <a:xfrm>
              <a:off x="1954475" y="4417075"/>
              <a:ext cx="650525" cy="553050"/>
            </a:xfrm>
            <a:custGeom>
              <a:rect b="b" l="l" r="r" t="t"/>
              <a:pathLst>
                <a:path extrusionOk="0" h="22122" w="26021">
                  <a:moveTo>
                    <a:pt x="6466" y="1"/>
                  </a:moveTo>
                  <a:cubicBezTo>
                    <a:pt x="2885" y="1"/>
                    <a:pt x="1" y="2905"/>
                    <a:pt x="1" y="6466"/>
                  </a:cubicBezTo>
                  <a:lnTo>
                    <a:pt x="1" y="22121"/>
                  </a:lnTo>
                  <a:lnTo>
                    <a:pt x="26021" y="22121"/>
                  </a:lnTo>
                  <a:lnTo>
                    <a:pt x="26021" y="6466"/>
                  </a:lnTo>
                  <a:cubicBezTo>
                    <a:pt x="26021"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3" name="Google Shape;4363;p36"/>
            <p:cNvSpPr/>
            <p:nvPr/>
          </p:nvSpPr>
          <p:spPr>
            <a:xfrm>
              <a:off x="1954475" y="4449400"/>
              <a:ext cx="613225" cy="520725"/>
            </a:xfrm>
            <a:custGeom>
              <a:rect b="b" l="l" r="r" t="t"/>
              <a:pathLst>
                <a:path extrusionOk="0" h="20829" w="24529">
                  <a:moveTo>
                    <a:pt x="6108" y="1"/>
                  </a:moveTo>
                  <a:cubicBezTo>
                    <a:pt x="2746" y="1"/>
                    <a:pt x="1" y="2726"/>
                    <a:pt x="1" y="6088"/>
                  </a:cubicBezTo>
                  <a:lnTo>
                    <a:pt x="1" y="20828"/>
                  </a:lnTo>
                  <a:lnTo>
                    <a:pt x="24529" y="20828"/>
                  </a:lnTo>
                  <a:lnTo>
                    <a:pt x="24529" y="6088"/>
                  </a:lnTo>
                  <a:cubicBezTo>
                    <a:pt x="24529" y="2726"/>
                    <a:pt x="21783" y="1"/>
                    <a:pt x="1844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4" name="Google Shape;4364;p36"/>
            <p:cNvSpPr/>
            <p:nvPr/>
          </p:nvSpPr>
          <p:spPr>
            <a:xfrm>
              <a:off x="2470200" y="4650825"/>
              <a:ext cx="134300" cy="319300"/>
            </a:xfrm>
            <a:custGeom>
              <a:rect b="b" l="l" r="r" t="t"/>
              <a:pathLst>
                <a:path extrusionOk="0" h="12772" w="5372">
                  <a:moveTo>
                    <a:pt x="5372" y="0"/>
                  </a:moveTo>
                  <a:cubicBezTo>
                    <a:pt x="5076" y="1009"/>
                    <a:pt x="4889" y="1390"/>
                    <a:pt x="4535" y="1390"/>
                  </a:cubicBezTo>
                  <a:cubicBezTo>
                    <a:pt x="4365" y="1390"/>
                    <a:pt x="4157"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5" name="Google Shape;4365;p36"/>
            <p:cNvSpPr/>
            <p:nvPr/>
          </p:nvSpPr>
          <p:spPr>
            <a:xfrm>
              <a:off x="1954475" y="4488200"/>
              <a:ext cx="612725" cy="481925"/>
            </a:xfrm>
            <a:custGeom>
              <a:rect b="b" l="l" r="r" t="t"/>
              <a:pathLst>
                <a:path extrusionOk="0" h="19277" w="24509">
                  <a:moveTo>
                    <a:pt x="2010" y="0"/>
                  </a:moveTo>
                  <a:cubicBezTo>
                    <a:pt x="777" y="1134"/>
                    <a:pt x="1" y="2706"/>
                    <a:pt x="1" y="4536"/>
                  </a:cubicBezTo>
                  <a:lnTo>
                    <a:pt x="1" y="19276"/>
                  </a:lnTo>
                  <a:lnTo>
                    <a:pt x="24509" y="19276"/>
                  </a:lnTo>
                  <a:lnTo>
                    <a:pt x="24509" y="7659"/>
                  </a:lnTo>
                  <a:cubicBezTo>
                    <a:pt x="20053" y="5709"/>
                    <a:pt x="14881" y="5570"/>
                    <a:pt x="10166" y="4158"/>
                  </a:cubicBezTo>
                  <a:cubicBezTo>
                    <a:pt x="7242" y="3263"/>
                    <a:pt x="4477" y="1850"/>
                    <a:pt x="201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6" name="Google Shape;4366;p36"/>
            <p:cNvSpPr/>
            <p:nvPr/>
          </p:nvSpPr>
          <p:spPr>
            <a:xfrm>
              <a:off x="1954475" y="4449400"/>
              <a:ext cx="612725" cy="520725"/>
            </a:xfrm>
            <a:custGeom>
              <a:rect b="b" l="l" r="r" t="t"/>
              <a:pathLst>
                <a:path extrusionOk="0" h="20829" w="24509">
                  <a:moveTo>
                    <a:pt x="6068" y="1"/>
                  </a:moveTo>
                  <a:cubicBezTo>
                    <a:pt x="2726" y="1"/>
                    <a:pt x="1" y="2726"/>
                    <a:pt x="1" y="6088"/>
                  </a:cubicBezTo>
                  <a:lnTo>
                    <a:pt x="1" y="6207"/>
                  </a:lnTo>
                  <a:cubicBezTo>
                    <a:pt x="1" y="2885"/>
                    <a:pt x="2726" y="160"/>
                    <a:pt x="6028" y="160"/>
                  </a:cubicBezTo>
                  <a:lnTo>
                    <a:pt x="18262" y="160"/>
                  </a:lnTo>
                  <a:cubicBezTo>
                    <a:pt x="21584" y="160"/>
                    <a:pt x="24270" y="2885"/>
                    <a:pt x="24270" y="6207"/>
                  </a:cubicBezTo>
                  <a:lnTo>
                    <a:pt x="24270" y="20828"/>
                  </a:lnTo>
                  <a:lnTo>
                    <a:pt x="24509" y="20828"/>
                  </a:lnTo>
                  <a:lnTo>
                    <a:pt x="24509" y="6088"/>
                  </a:lnTo>
                  <a:cubicBezTo>
                    <a:pt x="24509" y="2726"/>
                    <a:pt x="21783" y="1"/>
                    <a:pt x="1844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7" name="Google Shape;4367;p36"/>
            <p:cNvSpPr/>
            <p:nvPr/>
          </p:nvSpPr>
          <p:spPr>
            <a:xfrm>
              <a:off x="2716875" y="4417075"/>
              <a:ext cx="650025" cy="553050"/>
            </a:xfrm>
            <a:custGeom>
              <a:rect b="b" l="l" r="r" t="t"/>
              <a:pathLst>
                <a:path extrusionOk="0" h="22122" w="26001">
                  <a:moveTo>
                    <a:pt x="6466" y="1"/>
                  </a:moveTo>
                  <a:cubicBezTo>
                    <a:pt x="2885" y="1"/>
                    <a:pt x="0" y="2905"/>
                    <a:pt x="0" y="6466"/>
                  </a:cubicBezTo>
                  <a:lnTo>
                    <a:pt x="0" y="22121"/>
                  </a:lnTo>
                  <a:lnTo>
                    <a:pt x="26000" y="22121"/>
                  </a:lnTo>
                  <a:lnTo>
                    <a:pt x="26000" y="6466"/>
                  </a:lnTo>
                  <a:cubicBezTo>
                    <a:pt x="26000"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8" name="Google Shape;4368;p36"/>
            <p:cNvSpPr/>
            <p:nvPr/>
          </p:nvSpPr>
          <p:spPr>
            <a:xfrm>
              <a:off x="2716875" y="4449400"/>
              <a:ext cx="612725" cy="520725"/>
            </a:xfrm>
            <a:custGeom>
              <a:rect b="b" l="l" r="r" t="t"/>
              <a:pathLst>
                <a:path extrusionOk="0" h="20829" w="24509">
                  <a:moveTo>
                    <a:pt x="6088"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69" name="Google Shape;4369;p36"/>
            <p:cNvSpPr/>
            <p:nvPr/>
          </p:nvSpPr>
          <p:spPr>
            <a:xfrm>
              <a:off x="3232600" y="4650825"/>
              <a:ext cx="134300" cy="319300"/>
            </a:xfrm>
            <a:custGeom>
              <a:rect b="b" l="l" r="r" t="t"/>
              <a:pathLst>
                <a:path extrusionOk="0" h="12772" w="5372">
                  <a:moveTo>
                    <a:pt x="5371" y="0"/>
                  </a:moveTo>
                  <a:cubicBezTo>
                    <a:pt x="5089" y="1009"/>
                    <a:pt x="4906" y="1390"/>
                    <a:pt x="4548" y="1390"/>
                  </a:cubicBezTo>
                  <a:cubicBezTo>
                    <a:pt x="4375" y="1390"/>
                    <a:pt x="4163" y="1302"/>
                    <a:pt x="3879" y="1154"/>
                  </a:cubicBezTo>
                  <a:lnTo>
                    <a:pt x="0" y="12771"/>
                  </a:lnTo>
                  <a:lnTo>
                    <a:pt x="5371" y="12771"/>
                  </a:lnTo>
                  <a:lnTo>
                    <a:pt x="537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0" name="Google Shape;4370;p36"/>
            <p:cNvSpPr/>
            <p:nvPr/>
          </p:nvSpPr>
          <p:spPr>
            <a:xfrm>
              <a:off x="2716875" y="4488200"/>
              <a:ext cx="612225" cy="481925"/>
            </a:xfrm>
            <a:custGeom>
              <a:rect b="b" l="l" r="r" t="t"/>
              <a:pathLst>
                <a:path extrusionOk="0" h="19277" w="24489">
                  <a:moveTo>
                    <a:pt x="2010" y="0"/>
                  </a:moveTo>
                  <a:cubicBezTo>
                    <a:pt x="776" y="1134"/>
                    <a:pt x="0" y="2706"/>
                    <a:pt x="0" y="4536"/>
                  </a:cubicBezTo>
                  <a:lnTo>
                    <a:pt x="0" y="19276"/>
                  </a:lnTo>
                  <a:lnTo>
                    <a:pt x="24488" y="19276"/>
                  </a:lnTo>
                  <a:lnTo>
                    <a:pt x="24488" y="7659"/>
                  </a:lnTo>
                  <a:cubicBezTo>
                    <a:pt x="20032" y="5709"/>
                    <a:pt x="14860" y="5570"/>
                    <a:pt x="10166" y="4158"/>
                  </a:cubicBezTo>
                  <a:cubicBezTo>
                    <a:pt x="7221" y="3263"/>
                    <a:pt x="4476" y="1850"/>
                    <a:pt x="201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1" name="Google Shape;4371;p36"/>
            <p:cNvSpPr/>
            <p:nvPr/>
          </p:nvSpPr>
          <p:spPr>
            <a:xfrm>
              <a:off x="2717375" y="4449400"/>
              <a:ext cx="612225" cy="520725"/>
            </a:xfrm>
            <a:custGeom>
              <a:rect b="b" l="l" r="r" t="t"/>
              <a:pathLst>
                <a:path extrusionOk="0" h="20829" w="24489">
                  <a:moveTo>
                    <a:pt x="6068" y="1"/>
                  </a:moveTo>
                  <a:cubicBezTo>
                    <a:pt x="2706" y="1"/>
                    <a:pt x="0" y="2726"/>
                    <a:pt x="0" y="6088"/>
                  </a:cubicBezTo>
                  <a:lnTo>
                    <a:pt x="0" y="6207"/>
                  </a:lnTo>
                  <a:cubicBezTo>
                    <a:pt x="0" y="2885"/>
                    <a:pt x="2706" y="160"/>
                    <a:pt x="6028" y="160"/>
                  </a:cubicBezTo>
                  <a:lnTo>
                    <a:pt x="18262" y="160"/>
                  </a:lnTo>
                  <a:cubicBezTo>
                    <a:pt x="21584" y="160"/>
                    <a:pt x="24269" y="2885"/>
                    <a:pt x="24269" y="6207"/>
                  </a:cubicBezTo>
                  <a:lnTo>
                    <a:pt x="24269" y="20828"/>
                  </a:lnTo>
                  <a:lnTo>
                    <a:pt x="24488" y="20828"/>
                  </a:lnTo>
                  <a:lnTo>
                    <a:pt x="24488" y="6088"/>
                  </a:lnTo>
                  <a:cubicBezTo>
                    <a:pt x="24468" y="2726"/>
                    <a:pt x="21763" y="1"/>
                    <a:pt x="1840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2" name="Google Shape;4372;p36"/>
            <p:cNvSpPr/>
            <p:nvPr/>
          </p:nvSpPr>
          <p:spPr>
            <a:xfrm>
              <a:off x="3479750" y="4417075"/>
              <a:ext cx="650025" cy="553050"/>
            </a:xfrm>
            <a:custGeom>
              <a:rect b="b" l="l" r="r" t="t"/>
              <a:pathLst>
                <a:path extrusionOk="0" h="22122" w="26001">
                  <a:moveTo>
                    <a:pt x="6446" y="1"/>
                  </a:moveTo>
                  <a:cubicBezTo>
                    <a:pt x="2885" y="1"/>
                    <a:pt x="1" y="2905"/>
                    <a:pt x="1" y="6466"/>
                  </a:cubicBezTo>
                  <a:lnTo>
                    <a:pt x="1" y="22121"/>
                  </a:lnTo>
                  <a:lnTo>
                    <a:pt x="26001" y="22121"/>
                  </a:lnTo>
                  <a:lnTo>
                    <a:pt x="26001" y="6466"/>
                  </a:lnTo>
                  <a:cubicBezTo>
                    <a:pt x="26001"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3" name="Google Shape;4373;p36"/>
            <p:cNvSpPr/>
            <p:nvPr/>
          </p:nvSpPr>
          <p:spPr>
            <a:xfrm>
              <a:off x="3479250" y="4449400"/>
              <a:ext cx="613225" cy="520725"/>
            </a:xfrm>
            <a:custGeom>
              <a:rect b="b" l="l" r="r" t="t"/>
              <a:pathLst>
                <a:path extrusionOk="0" h="20829" w="24529">
                  <a:moveTo>
                    <a:pt x="6108" y="1"/>
                  </a:moveTo>
                  <a:cubicBezTo>
                    <a:pt x="2746" y="1"/>
                    <a:pt x="1" y="2726"/>
                    <a:pt x="1" y="6088"/>
                  </a:cubicBezTo>
                  <a:lnTo>
                    <a:pt x="1" y="20828"/>
                  </a:lnTo>
                  <a:lnTo>
                    <a:pt x="24529" y="20828"/>
                  </a:lnTo>
                  <a:lnTo>
                    <a:pt x="24529" y="6088"/>
                  </a:lnTo>
                  <a:cubicBezTo>
                    <a:pt x="24529" y="2726"/>
                    <a:pt x="21803" y="1"/>
                    <a:pt x="1844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4" name="Google Shape;4374;p36"/>
            <p:cNvSpPr/>
            <p:nvPr/>
          </p:nvSpPr>
          <p:spPr>
            <a:xfrm>
              <a:off x="3994975" y="4650825"/>
              <a:ext cx="134300" cy="319300"/>
            </a:xfrm>
            <a:custGeom>
              <a:rect b="b" l="l" r="r" t="t"/>
              <a:pathLst>
                <a:path extrusionOk="0" h="12772" w="5372">
                  <a:moveTo>
                    <a:pt x="5372" y="0"/>
                  </a:moveTo>
                  <a:cubicBezTo>
                    <a:pt x="5089" y="1009"/>
                    <a:pt x="4907" y="1390"/>
                    <a:pt x="4548" y="1390"/>
                  </a:cubicBezTo>
                  <a:cubicBezTo>
                    <a:pt x="4376" y="1390"/>
                    <a:pt x="4163"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5" name="Google Shape;4375;p36"/>
            <p:cNvSpPr/>
            <p:nvPr/>
          </p:nvSpPr>
          <p:spPr>
            <a:xfrm>
              <a:off x="3479250" y="4488200"/>
              <a:ext cx="612725" cy="481925"/>
            </a:xfrm>
            <a:custGeom>
              <a:rect b="b" l="l" r="r" t="t"/>
              <a:pathLst>
                <a:path extrusionOk="0" h="19277" w="24509">
                  <a:moveTo>
                    <a:pt x="2030" y="0"/>
                  </a:moveTo>
                  <a:cubicBezTo>
                    <a:pt x="777" y="1134"/>
                    <a:pt x="1" y="2706"/>
                    <a:pt x="1" y="4536"/>
                  </a:cubicBezTo>
                  <a:lnTo>
                    <a:pt x="1" y="19276"/>
                  </a:lnTo>
                  <a:lnTo>
                    <a:pt x="24509" y="19276"/>
                  </a:lnTo>
                  <a:lnTo>
                    <a:pt x="24509" y="7659"/>
                  </a:lnTo>
                  <a:cubicBezTo>
                    <a:pt x="20053" y="5709"/>
                    <a:pt x="14881" y="5570"/>
                    <a:pt x="10186" y="4158"/>
                  </a:cubicBezTo>
                  <a:cubicBezTo>
                    <a:pt x="7242" y="3263"/>
                    <a:pt x="4477" y="1850"/>
                    <a:pt x="203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6" name="Google Shape;4376;p36"/>
            <p:cNvSpPr/>
            <p:nvPr/>
          </p:nvSpPr>
          <p:spPr>
            <a:xfrm>
              <a:off x="3479250" y="4449400"/>
              <a:ext cx="612725" cy="520725"/>
            </a:xfrm>
            <a:custGeom>
              <a:rect b="b" l="l" r="r" t="t"/>
              <a:pathLst>
                <a:path extrusionOk="0" h="20829" w="24509">
                  <a:moveTo>
                    <a:pt x="6068" y="1"/>
                  </a:moveTo>
                  <a:cubicBezTo>
                    <a:pt x="2726" y="1"/>
                    <a:pt x="1" y="2726"/>
                    <a:pt x="1" y="6088"/>
                  </a:cubicBezTo>
                  <a:lnTo>
                    <a:pt x="1" y="6207"/>
                  </a:lnTo>
                  <a:cubicBezTo>
                    <a:pt x="1" y="2885"/>
                    <a:pt x="2726" y="160"/>
                    <a:pt x="6028" y="160"/>
                  </a:cubicBezTo>
                  <a:lnTo>
                    <a:pt x="18262" y="160"/>
                  </a:lnTo>
                  <a:cubicBezTo>
                    <a:pt x="21584" y="160"/>
                    <a:pt x="24270" y="2885"/>
                    <a:pt x="24270" y="6207"/>
                  </a:cubicBezTo>
                  <a:lnTo>
                    <a:pt x="24270" y="20828"/>
                  </a:lnTo>
                  <a:lnTo>
                    <a:pt x="24509" y="20828"/>
                  </a:lnTo>
                  <a:lnTo>
                    <a:pt x="24509" y="6088"/>
                  </a:lnTo>
                  <a:cubicBezTo>
                    <a:pt x="24509" y="2726"/>
                    <a:pt x="21763" y="1"/>
                    <a:pt x="18402"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7" name="Google Shape;4377;p36"/>
            <p:cNvSpPr/>
            <p:nvPr/>
          </p:nvSpPr>
          <p:spPr>
            <a:xfrm>
              <a:off x="6528800" y="4417075"/>
              <a:ext cx="650025" cy="553050"/>
            </a:xfrm>
            <a:custGeom>
              <a:rect b="b" l="l" r="r" t="t"/>
              <a:pathLst>
                <a:path extrusionOk="0" h="22122" w="26001">
                  <a:moveTo>
                    <a:pt x="6466" y="1"/>
                  </a:moveTo>
                  <a:cubicBezTo>
                    <a:pt x="2905" y="1"/>
                    <a:pt x="1" y="2885"/>
                    <a:pt x="1" y="6466"/>
                  </a:cubicBezTo>
                  <a:lnTo>
                    <a:pt x="1" y="22121"/>
                  </a:lnTo>
                  <a:lnTo>
                    <a:pt x="26001" y="22121"/>
                  </a:lnTo>
                  <a:lnTo>
                    <a:pt x="26001" y="6466"/>
                  </a:lnTo>
                  <a:cubicBezTo>
                    <a:pt x="26001" y="2905"/>
                    <a:pt x="23116"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8" name="Google Shape;4378;p36"/>
            <p:cNvSpPr/>
            <p:nvPr/>
          </p:nvSpPr>
          <p:spPr>
            <a:xfrm>
              <a:off x="6566100"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79" name="Google Shape;4379;p36"/>
            <p:cNvSpPr/>
            <p:nvPr/>
          </p:nvSpPr>
          <p:spPr>
            <a:xfrm>
              <a:off x="6528800" y="4650825"/>
              <a:ext cx="134300" cy="319300"/>
            </a:xfrm>
            <a:custGeom>
              <a:rect b="b" l="l" r="r" t="t"/>
              <a:pathLst>
                <a:path extrusionOk="0" h="12772" w="5372">
                  <a:moveTo>
                    <a:pt x="1" y="0"/>
                  </a:moveTo>
                  <a:lnTo>
                    <a:pt x="1" y="12771"/>
                  </a:lnTo>
                  <a:lnTo>
                    <a:pt x="5372" y="12771"/>
                  </a:lnTo>
                  <a:lnTo>
                    <a:pt x="1493" y="1154"/>
                  </a:lnTo>
                  <a:cubicBezTo>
                    <a:pt x="1209" y="1302"/>
                    <a:pt x="996" y="1390"/>
                    <a:pt x="824" y="1390"/>
                  </a:cubicBezTo>
                  <a:cubicBezTo>
                    <a:pt x="466" y="1390"/>
                    <a:pt x="283" y="1009"/>
                    <a:pt x="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0" name="Google Shape;4380;p36"/>
            <p:cNvSpPr/>
            <p:nvPr/>
          </p:nvSpPr>
          <p:spPr>
            <a:xfrm>
              <a:off x="6566600" y="4488200"/>
              <a:ext cx="612225" cy="481925"/>
            </a:xfrm>
            <a:custGeom>
              <a:rect b="b" l="l" r="r" t="t"/>
              <a:pathLst>
                <a:path extrusionOk="0" h="19277" w="24489">
                  <a:moveTo>
                    <a:pt x="22479" y="0"/>
                  </a:moveTo>
                  <a:cubicBezTo>
                    <a:pt x="20013" y="1850"/>
                    <a:pt x="17268" y="3263"/>
                    <a:pt x="14323" y="4158"/>
                  </a:cubicBezTo>
                  <a:cubicBezTo>
                    <a:pt x="9629" y="5570"/>
                    <a:pt x="4457" y="5709"/>
                    <a:pt x="1" y="7659"/>
                  </a:cubicBezTo>
                  <a:lnTo>
                    <a:pt x="1" y="19276"/>
                  </a:lnTo>
                  <a:lnTo>
                    <a:pt x="24489" y="19276"/>
                  </a:lnTo>
                  <a:lnTo>
                    <a:pt x="24489" y="4536"/>
                  </a:lnTo>
                  <a:cubicBezTo>
                    <a:pt x="24489" y="2706"/>
                    <a:pt x="23733" y="1134"/>
                    <a:pt x="22479"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1" name="Google Shape;4381;p36"/>
            <p:cNvSpPr/>
            <p:nvPr/>
          </p:nvSpPr>
          <p:spPr>
            <a:xfrm>
              <a:off x="6566600" y="4449400"/>
              <a:ext cx="611725" cy="520725"/>
            </a:xfrm>
            <a:custGeom>
              <a:rect b="b" l="l" r="r" t="t"/>
              <a:pathLst>
                <a:path extrusionOk="0" h="20829" w="24469">
                  <a:moveTo>
                    <a:pt x="6068" y="1"/>
                  </a:moveTo>
                  <a:cubicBezTo>
                    <a:pt x="2706" y="1"/>
                    <a:pt x="1" y="2726"/>
                    <a:pt x="1" y="6088"/>
                  </a:cubicBezTo>
                  <a:lnTo>
                    <a:pt x="1" y="20828"/>
                  </a:lnTo>
                  <a:lnTo>
                    <a:pt x="200" y="20828"/>
                  </a:lnTo>
                  <a:lnTo>
                    <a:pt x="200" y="6207"/>
                  </a:lnTo>
                  <a:cubicBezTo>
                    <a:pt x="200" y="2885"/>
                    <a:pt x="2885" y="160"/>
                    <a:pt x="6207" y="160"/>
                  </a:cubicBezTo>
                  <a:lnTo>
                    <a:pt x="18461" y="160"/>
                  </a:lnTo>
                  <a:cubicBezTo>
                    <a:pt x="21763" y="160"/>
                    <a:pt x="24469" y="2885"/>
                    <a:pt x="24469" y="6207"/>
                  </a:cubicBezTo>
                  <a:lnTo>
                    <a:pt x="24469" y="6088"/>
                  </a:lnTo>
                  <a:cubicBezTo>
                    <a:pt x="24469" y="2726"/>
                    <a:pt x="21763" y="1"/>
                    <a:pt x="18401"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2" name="Google Shape;4382;p36"/>
            <p:cNvSpPr/>
            <p:nvPr/>
          </p:nvSpPr>
          <p:spPr>
            <a:xfrm>
              <a:off x="5766425" y="4417075"/>
              <a:ext cx="650500" cy="553050"/>
            </a:xfrm>
            <a:custGeom>
              <a:rect b="b" l="l" r="r" t="t"/>
              <a:pathLst>
                <a:path extrusionOk="0" h="22122" w="26020">
                  <a:moveTo>
                    <a:pt x="6465" y="1"/>
                  </a:moveTo>
                  <a:cubicBezTo>
                    <a:pt x="2925" y="1"/>
                    <a:pt x="0" y="2885"/>
                    <a:pt x="0" y="6466"/>
                  </a:cubicBezTo>
                  <a:lnTo>
                    <a:pt x="0" y="22121"/>
                  </a:lnTo>
                  <a:lnTo>
                    <a:pt x="26020" y="22121"/>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3" name="Google Shape;4383;p36"/>
            <p:cNvSpPr/>
            <p:nvPr/>
          </p:nvSpPr>
          <p:spPr>
            <a:xfrm>
              <a:off x="5803225" y="4449400"/>
              <a:ext cx="613225" cy="520725"/>
            </a:xfrm>
            <a:custGeom>
              <a:rect b="b" l="l" r="r" t="t"/>
              <a:pathLst>
                <a:path extrusionOk="0" h="20829" w="24529">
                  <a:moveTo>
                    <a:pt x="6088" y="1"/>
                  </a:moveTo>
                  <a:cubicBezTo>
                    <a:pt x="2726" y="1"/>
                    <a:pt x="0" y="2726"/>
                    <a:pt x="0" y="6088"/>
                  </a:cubicBezTo>
                  <a:lnTo>
                    <a:pt x="0" y="20828"/>
                  </a:lnTo>
                  <a:lnTo>
                    <a:pt x="24528" y="20828"/>
                  </a:lnTo>
                  <a:lnTo>
                    <a:pt x="24528" y="6088"/>
                  </a:lnTo>
                  <a:cubicBezTo>
                    <a:pt x="2452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4" name="Google Shape;4384;p36"/>
            <p:cNvSpPr/>
            <p:nvPr/>
          </p:nvSpPr>
          <p:spPr>
            <a:xfrm>
              <a:off x="5766425" y="4650825"/>
              <a:ext cx="134300" cy="319300"/>
            </a:xfrm>
            <a:custGeom>
              <a:rect b="b" l="l" r="r" t="t"/>
              <a:pathLst>
                <a:path extrusionOk="0" h="12772" w="5372">
                  <a:moveTo>
                    <a:pt x="0" y="0"/>
                  </a:moveTo>
                  <a:lnTo>
                    <a:pt x="0" y="12771"/>
                  </a:lnTo>
                  <a:lnTo>
                    <a:pt x="5371" y="12771"/>
                  </a:lnTo>
                  <a:lnTo>
                    <a:pt x="1492" y="1154"/>
                  </a:lnTo>
                  <a:cubicBezTo>
                    <a:pt x="1209" y="1302"/>
                    <a:pt x="998" y="1390"/>
                    <a:pt x="828" y="1390"/>
                  </a:cubicBezTo>
                  <a:cubicBezTo>
                    <a:pt x="474" y="1390"/>
                    <a:pt x="296" y="100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5" name="Google Shape;4385;p36"/>
            <p:cNvSpPr/>
            <p:nvPr/>
          </p:nvSpPr>
          <p:spPr>
            <a:xfrm>
              <a:off x="5803725" y="4488200"/>
              <a:ext cx="612725" cy="481925"/>
            </a:xfrm>
            <a:custGeom>
              <a:rect b="b" l="l" r="r" t="t"/>
              <a:pathLst>
                <a:path extrusionOk="0" h="19277" w="24509">
                  <a:moveTo>
                    <a:pt x="22479" y="0"/>
                  </a:moveTo>
                  <a:cubicBezTo>
                    <a:pt x="20032" y="1850"/>
                    <a:pt x="17267" y="3263"/>
                    <a:pt x="14323" y="4158"/>
                  </a:cubicBezTo>
                  <a:cubicBezTo>
                    <a:pt x="9628" y="5570"/>
                    <a:pt x="4456" y="5709"/>
                    <a:pt x="0" y="7659"/>
                  </a:cubicBezTo>
                  <a:lnTo>
                    <a:pt x="0" y="19276"/>
                  </a:lnTo>
                  <a:lnTo>
                    <a:pt x="24508" y="19276"/>
                  </a:lnTo>
                  <a:lnTo>
                    <a:pt x="24508" y="4536"/>
                  </a:lnTo>
                  <a:cubicBezTo>
                    <a:pt x="24508" y="2706"/>
                    <a:pt x="23732"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6" name="Google Shape;4386;p36"/>
            <p:cNvSpPr/>
            <p:nvPr/>
          </p:nvSpPr>
          <p:spPr>
            <a:xfrm>
              <a:off x="5803725" y="4449400"/>
              <a:ext cx="612725" cy="520725"/>
            </a:xfrm>
            <a:custGeom>
              <a:rect b="b" l="l" r="r" t="t"/>
              <a:pathLst>
                <a:path extrusionOk="0" h="20829" w="24509">
                  <a:moveTo>
                    <a:pt x="6087" y="1"/>
                  </a:moveTo>
                  <a:cubicBezTo>
                    <a:pt x="2745" y="1"/>
                    <a:pt x="0" y="2726"/>
                    <a:pt x="0" y="6088"/>
                  </a:cubicBezTo>
                  <a:lnTo>
                    <a:pt x="0" y="20828"/>
                  </a:lnTo>
                  <a:lnTo>
                    <a:pt x="219" y="20828"/>
                  </a:lnTo>
                  <a:lnTo>
                    <a:pt x="219" y="6207"/>
                  </a:lnTo>
                  <a:cubicBezTo>
                    <a:pt x="219" y="2885"/>
                    <a:pt x="2905" y="160"/>
                    <a:pt x="6247" y="160"/>
                  </a:cubicBezTo>
                  <a:lnTo>
                    <a:pt x="18481" y="160"/>
                  </a:lnTo>
                  <a:cubicBezTo>
                    <a:pt x="21783" y="160"/>
                    <a:pt x="24508" y="2885"/>
                    <a:pt x="24508" y="6207"/>
                  </a:cubicBezTo>
                  <a:lnTo>
                    <a:pt x="24508" y="6088"/>
                  </a:lnTo>
                  <a:cubicBezTo>
                    <a:pt x="24508" y="2726"/>
                    <a:pt x="21783" y="1"/>
                    <a:pt x="1844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7" name="Google Shape;4387;p36"/>
            <p:cNvSpPr/>
            <p:nvPr/>
          </p:nvSpPr>
          <p:spPr>
            <a:xfrm>
              <a:off x="5004025" y="4417075"/>
              <a:ext cx="650025" cy="553050"/>
            </a:xfrm>
            <a:custGeom>
              <a:rect b="b" l="l" r="r" t="t"/>
              <a:pathLst>
                <a:path extrusionOk="0" h="22122" w="26001">
                  <a:moveTo>
                    <a:pt x="6466" y="1"/>
                  </a:moveTo>
                  <a:cubicBezTo>
                    <a:pt x="2905" y="1"/>
                    <a:pt x="1" y="2885"/>
                    <a:pt x="1" y="6466"/>
                  </a:cubicBezTo>
                  <a:lnTo>
                    <a:pt x="1" y="22121"/>
                  </a:lnTo>
                  <a:lnTo>
                    <a:pt x="26001" y="22121"/>
                  </a:lnTo>
                  <a:lnTo>
                    <a:pt x="26001" y="6466"/>
                  </a:lnTo>
                  <a:cubicBezTo>
                    <a:pt x="26001" y="2905"/>
                    <a:pt x="2311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8" name="Google Shape;4388;p36"/>
            <p:cNvSpPr/>
            <p:nvPr/>
          </p:nvSpPr>
          <p:spPr>
            <a:xfrm>
              <a:off x="5041325"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89" name="Google Shape;4389;p36"/>
            <p:cNvSpPr/>
            <p:nvPr/>
          </p:nvSpPr>
          <p:spPr>
            <a:xfrm>
              <a:off x="5004025" y="4650825"/>
              <a:ext cx="134300" cy="319300"/>
            </a:xfrm>
            <a:custGeom>
              <a:rect b="b" l="l" r="r" t="t"/>
              <a:pathLst>
                <a:path extrusionOk="0" h="12772" w="5372">
                  <a:moveTo>
                    <a:pt x="1" y="0"/>
                  </a:moveTo>
                  <a:lnTo>
                    <a:pt x="1" y="12771"/>
                  </a:lnTo>
                  <a:lnTo>
                    <a:pt x="5372" y="12771"/>
                  </a:lnTo>
                  <a:lnTo>
                    <a:pt x="1493" y="1154"/>
                  </a:lnTo>
                  <a:cubicBezTo>
                    <a:pt x="1209" y="1302"/>
                    <a:pt x="996" y="1390"/>
                    <a:pt x="824" y="1390"/>
                  </a:cubicBezTo>
                  <a:cubicBezTo>
                    <a:pt x="466" y="1390"/>
                    <a:pt x="283" y="1009"/>
                    <a:pt x="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0" name="Google Shape;4390;p36"/>
            <p:cNvSpPr/>
            <p:nvPr/>
          </p:nvSpPr>
          <p:spPr>
            <a:xfrm>
              <a:off x="5041825" y="4488200"/>
              <a:ext cx="612225" cy="481925"/>
            </a:xfrm>
            <a:custGeom>
              <a:rect b="b" l="l" r="r" t="t"/>
              <a:pathLst>
                <a:path extrusionOk="0" h="19277" w="24489">
                  <a:moveTo>
                    <a:pt x="22479" y="0"/>
                  </a:moveTo>
                  <a:cubicBezTo>
                    <a:pt x="20013" y="1850"/>
                    <a:pt x="17248" y="3263"/>
                    <a:pt x="14323" y="4158"/>
                  </a:cubicBezTo>
                  <a:cubicBezTo>
                    <a:pt x="9629" y="5570"/>
                    <a:pt x="4457" y="5709"/>
                    <a:pt x="1" y="7659"/>
                  </a:cubicBezTo>
                  <a:lnTo>
                    <a:pt x="1" y="19276"/>
                  </a:lnTo>
                  <a:lnTo>
                    <a:pt x="24489" y="19276"/>
                  </a:lnTo>
                  <a:lnTo>
                    <a:pt x="24489" y="4536"/>
                  </a:lnTo>
                  <a:cubicBezTo>
                    <a:pt x="24489" y="2706"/>
                    <a:pt x="23713"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1" name="Google Shape;4391;p36"/>
            <p:cNvSpPr/>
            <p:nvPr/>
          </p:nvSpPr>
          <p:spPr>
            <a:xfrm>
              <a:off x="5041325" y="4449400"/>
              <a:ext cx="612225" cy="520725"/>
            </a:xfrm>
            <a:custGeom>
              <a:rect b="b" l="l" r="r" t="t"/>
              <a:pathLst>
                <a:path extrusionOk="0" h="20829" w="24489">
                  <a:moveTo>
                    <a:pt x="6088" y="1"/>
                  </a:moveTo>
                  <a:cubicBezTo>
                    <a:pt x="2726" y="1"/>
                    <a:pt x="21" y="2726"/>
                    <a:pt x="1" y="6088"/>
                  </a:cubicBezTo>
                  <a:lnTo>
                    <a:pt x="1" y="20828"/>
                  </a:lnTo>
                  <a:lnTo>
                    <a:pt x="220" y="20828"/>
                  </a:lnTo>
                  <a:lnTo>
                    <a:pt x="220" y="6207"/>
                  </a:lnTo>
                  <a:cubicBezTo>
                    <a:pt x="220" y="2885"/>
                    <a:pt x="2905" y="160"/>
                    <a:pt x="6227" y="160"/>
                  </a:cubicBezTo>
                  <a:lnTo>
                    <a:pt x="18461" y="160"/>
                  </a:lnTo>
                  <a:cubicBezTo>
                    <a:pt x="21783" y="160"/>
                    <a:pt x="24489" y="2885"/>
                    <a:pt x="24489" y="6207"/>
                  </a:cubicBezTo>
                  <a:lnTo>
                    <a:pt x="24489" y="6088"/>
                  </a:lnTo>
                  <a:cubicBezTo>
                    <a:pt x="24489" y="2726"/>
                    <a:pt x="21783" y="1"/>
                    <a:pt x="1842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2" name="Google Shape;4392;p36"/>
            <p:cNvSpPr/>
            <p:nvPr/>
          </p:nvSpPr>
          <p:spPr>
            <a:xfrm>
              <a:off x="4241650" y="4417075"/>
              <a:ext cx="650500" cy="553050"/>
            </a:xfrm>
            <a:custGeom>
              <a:rect b="b" l="l" r="r" t="t"/>
              <a:pathLst>
                <a:path extrusionOk="0" h="22122" w="26020">
                  <a:moveTo>
                    <a:pt x="6465" y="1"/>
                  </a:moveTo>
                  <a:cubicBezTo>
                    <a:pt x="2905" y="1"/>
                    <a:pt x="0" y="2885"/>
                    <a:pt x="0" y="6466"/>
                  </a:cubicBezTo>
                  <a:lnTo>
                    <a:pt x="0" y="22121"/>
                  </a:lnTo>
                  <a:lnTo>
                    <a:pt x="26020" y="22121"/>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3" name="Google Shape;4393;p36"/>
            <p:cNvSpPr/>
            <p:nvPr/>
          </p:nvSpPr>
          <p:spPr>
            <a:xfrm>
              <a:off x="4278450" y="4449400"/>
              <a:ext cx="612725" cy="520725"/>
            </a:xfrm>
            <a:custGeom>
              <a:rect b="b" l="l" r="r" t="t"/>
              <a:pathLst>
                <a:path extrusionOk="0" h="20829" w="24509">
                  <a:moveTo>
                    <a:pt x="6088"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4" name="Google Shape;4394;p36"/>
            <p:cNvSpPr/>
            <p:nvPr/>
          </p:nvSpPr>
          <p:spPr>
            <a:xfrm>
              <a:off x="4241650" y="4650825"/>
              <a:ext cx="134300" cy="319300"/>
            </a:xfrm>
            <a:custGeom>
              <a:rect b="b" l="l" r="r" t="t"/>
              <a:pathLst>
                <a:path extrusionOk="0" h="12772" w="5372">
                  <a:moveTo>
                    <a:pt x="0" y="0"/>
                  </a:moveTo>
                  <a:lnTo>
                    <a:pt x="0" y="12771"/>
                  </a:lnTo>
                  <a:lnTo>
                    <a:pt x="5371" y="12771"/>
                  </a:lnTo>
                  <a:lnTo>
                    <a:pt x="1492" y="1154"/>
                  </a:lnTo>
                  <a:cubicBezTo>
                    <a:pt x="1209" y="1302"/>
                    <a:pt x="996" y="1390"/>
                    <a:pt x="824" y="1390"/>
                  </a:cubicBezTo>
                  <a:cubicBezTo>
                    <a:pt x="465" y="1390"/>
                    <a:pt x="283" y="100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5" name="Google Shape;4395;p36"/>
            <p:cNvSpPr/>
            <p:nvPr/>
          </p:nvSpPr>
          <p:spPr>
            <a:xfrm>
              <a:off x="4278950" y="4488200"/>
              <a:ext cx="612225" cy="481925"/>
            </a:xfrm>
            <a:custGeom>
              <a:rect b="b" l="l" r="r" t="t"/>
              <a:pathLst>
                <a:path extrusionOk="0" h="19277" w="24489">
                  <a:moveTo>
                    <a:pt x="22479" y="0"/>
                  </a:moveTo>
                  <a:cubicBezTo>
                    <a:pt x="20012" y="1850"/>
                    <a:pt x="17267" y="3263"/>
                    <a:pt x="14323" y="4158"/>
                  </a:cubicBezTo>
                  <a:cubicBezTo>
                    <a:pt x="9628" y="5570"/>
                    <a:pt x="4456" y="5709"/>
                    <a:pt x="0" y="7659"/>
                  </a:cubicBezTo>
                  <a:lnTo>
                    <a:pt x="0" y="19276"/>
                  </a:lnTo>
                  <a:lnTo>
                    <a:pt x="24488" y="19276"/>
                  </a:lnTo>
                  <a:lnTo>
                    <a:pt x="24488" y="4536"/>
                  </a:lnTo>
                  <a:cubicBezTo>
                    <a:pt x="24488" y="2706"/>
                    <a:pt x="23732"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6" name="Google Shape;4396;p36"/>
            <p:cNvSpPr/>
            <p:nvPr/>
          </p:nvSpPr>
          <p:spPr>
            <a:xfrm>
              <a:off x="4278950" y="4449400"/>
              <a:ext cx="612225" cy="520725"/>
            </a:xfrm>
            <a:custGeom>
              <a:rect b="b" l="l" r="r" t="t"/>
              <a:pathLst>
                <a:path extrusionOk="0" h="20829" w="24489">
                  <a:moveTo>
                    <a:pt x="6087" y="1"/>
                  </a:moveTo>
                  <a:cubicBezTo>
                    <a:pt x="2746" y="1"/>
                    <a:pt x="0" y="2726"/>
                    <a:pt x="0" y="6088"/>
                  </a:cubicBezTo>
                  <a:lnTo>
                    <a:pt x="0" y="20828"/>
                  </a:lnTo>
                  <a:lnTo>
                    <a:pt x="219" y="20828"/>
                  </a:lnTo>
                  <a:lnTo>
                    <a:pt x="219" y="6207"/>
                  </a:lnTo>
                  <a:cubicBezTo>
                    <a:pt x="219" y="2885"/>
                    <a:pt x="2905" y="160"/>
                    <a:pt x="6247" y="160"/>
                  </a:cubicBezTo>
                  <a:lnTo>
                    <a:pt x="18481" y="160"/>
                  </a:lnTo>
                  <a:cubicBezTo>
                    <a:pt x="21783" y="160"/>
                    <a:pt x="24488" y="2885"/>
                    <a:pt x="24488" y="6207"/>
                  </a:cubicBezTo>
                  <a:lnTo>
                    <a:pt x="24488" y="6088"/>
                  </a:lnTo>
                  <a:cubicBezTo>
                    <a:pt x="24488" y="2726"/>
                    <a:pt x="21783" y="1"/>
                    <a:pt x="1842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7" name="Google Shape;4397;p36"/>
            <p:cNvSpPr/>
            <p:nvPr/>
          </p:nvSpPr>
          <p:spPr>
            <a:xfrm>
              <a:off x="810650" y="4622475"/>
              <a:ext cx="650525" cy="553525"/>
            </a:xfrm>
            <a:custGeom>
              <a:rect b="b" l="l" r="r" t="t"/>
              <a:pathLst>
                <a:path extrusionOk="0" h="22141" w="26021">
                  <a:moveTo>
                    <a:pt x="6466" y="0"/>
                  </a:moveTo>
                  <a:cubicBezTo>
                    <a:pt x="2885" y="0"/>
                    <a:pt x="1" y="2925"/>
                    <a:pt x="1" y="6465"/>
                  </a:cubicBezTo>
                  <a:lnTo>
                    <a:pt x="1" y="22141"/>
                  </a:lnTo>
                  <a:lnTo>
                    <a:pt x="26020" y="22141"/>
                  </a:lnTo>
                  <a:lnTo>
                    <a:pt x="26020" y="6465"/>
                  </a:lnTo>
                  <a:cubicBezTo>
                    <a:pt x="26020" y="2885"/>
                    <a:pt x="23116" y="0"/>
                    <a:pt x="1955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8" name="Google Shape;4398;p36"/>
            <p:cNvSpPr/>
            <p:nvPr/>
          </p:nvSpPr>
          <p:spPr>
            <a:xfrm>
              <a:off x="810650" y="4654800"/>
              <a:ext cx="613225" cy="521200"/>
            </a:xfrm>
            <a:custGeom>
              <a:rect b="b" l="l" r="r" t="t"/>
              <a:pathLst>
                <a:path extrusionOk="0" h="20848" w="24529">
                  <a:moveTo>
                    <a:pt x="6088" y="0"/>
                  </a:moveTo>
                  <a:cubicBezTo>
                    <a:pt x="2746" y="0"/>
                    <a:pt x="1" y="2746"/>
                    <a:pt x="1" y="6107"/>
                  </a:cubicBezTo>
                  <a:lnTo>
                    <a:pt x="1"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9" name="Google Shape;4399;p36"/>
            <p:cNvSpPr/>
            <p:nvPr/>
          </p:nvSpPr>
          <p:spPr>
            <a:xfrm>
              <a:off x="1326875" y="4856200"/>
              <a:ext cx="134300" cy="319800"/>
            </a:xfrm>
            <a:custGeom>
              <a:rect b="b" l="l" r="r" t="t"/>
              <a:pathLst>
                <a:path extrusionOk="0" h="12792" w="5372">
                  <a:moveTo>
                    <a:pt x="5371" y="1"/>
                  </a:moveTo>
                  <a:cubicBezTo>
                    <a:pt x="5073" y="1017"/>
                    <a:pt x="4886" y="1406"/>
                    <a:pt x="4527" y="1406"/>
                  </a:cubicBezTo>
                  <a:cubicBezTo>
                    <a:pt x="4358" y="1406"/>
                    <a:pt x="4152" y="1320"/>
                    <a:pt x="3879" y="1175"/>
                  </a:cubicBezTo>
                  <a:lnTo>
                    <a:pt x="0" y="12792"/>
                  </a:lnTo>
                  <a:lnTo>
                    <a:pt x="5371" y="12792"/>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0" name="Google Shape;4400;p36"/>
            <p:cNvSpPr/>
            <p:nvPr/>
          </p:nvSpPr>
          <p:spPr>
            <a:xfrm>
              <a:off x="810650" y="4729400"/>
              <a:ext cx="612225" cy="481925"/>
            </a:xfrm>
            <a:custGeom>
              <a:rect b="b" l="l" r="r" t="t"/>
              <a:pathLst>
                <a:path extrusionOk="0" h="19277" w="24489">
                  <a:moveTo>
                    <a:pt x="2010" y="0"/>
                  </a:moveTo>
                  <a:cubicBezTo>
                    <a:pt x="777" y="1114"/>
                    <a:pt x="1" y="2706"/>
                    <a:pt x="1" y="4536"/>
                  </a:cubicBezTo>
                  <a:lnTo>
                    <a:pt x="1" y="19276"/>
                  </a:lnTo>
                  <a:lnTo>
                    <a:pt x="24489" y="19276"/>
                  </a:lnTo>
                  <a:lnTo>
                    <a:pt x="24489" y="7659"/>
                  </a:lnTo>
                  <a:cubicBezTo>
                    <a:pt x="20053" y="5709"/>
                    <a:pt x="14880" y="5570"/>
                    <a:pt x="10166" y="4158"/>
                  </a:cubicBezTo>
                  <a:cubicBezTo>
                    <a:pt x="7242" y="3263"/>
                    <a:pt x="4477" y="185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1" name="Google Shape;4401;p36"/>
            <p:cNvSpPr/>
            <p:nvPr/>
          </p:nvSpPr>
          <p:spPr>
            <a:xfrm>
              <a:off x="811150" y="4654800"/>
              <a:ext cx="612725" cy="521200"/>
            </a:xfrm>
            <a:custGeom>
              <a:rect b="b" l="l" r="r" t="t"/>
              <a:pathLst>
                <a:path extrusionOk="0" h="20848" w="24509">
                  <a:moveTo>
                    <a:pt x="6068" y="0"/>
                  </a:moveTo>
                  <a:cubicBezTo>
                    <a:pt x="2726" y="0"/>
                    <a:pt x="1" y="2746"/>
                    <a:pt x="1" y="6107"/>
                  </a:cubicBezTo>
                  <a:lnTo>
                    <a:pt x="1" y="6227"/>
                  </a:lnTo>
                  <a:cubicBezTo>
                    <a:pt x="1" y="2885"/>
                    <a:pt x="2726" y="179"/>
                    <a:pt x="6028" y="179"/>
                  </a:cubicBezTo>
                  <a:lnTo>
                    <a:pt x="18262" y="179"/>
                  </a:lnTo>
                  <a:cubicBezTo>
                    <a:pt x="21584" y="179"/>
                    <a:pt x="24270" y="2885"/>
                    <a:pt x="24270" y="6227"/>
                  </a:cubicBezTo>
                  <a:lnTo>
                    <a:pt x="24270" y="20848"/>
                  </a:lnTo>
                  <a:lnTo>
                    <a:pt x="24508" y="20848"/>
                  </a:lnTo>
                  <a:lnTo>
                    <a:pt x="24508" y="6107"/>
                  </a:lnTo>
                  <a:cubicBezTo>
                    <a:pt x="24469" y="2726"/>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2" name="Google Shape;4402;p36"/>
            <p:cNvSpPr/>
            <p:nvPr/>
          </p:nvSpPr>
          <p:spPr>
            <a:xfrm>
              <a:off x="1573050" y="4622475"/>
              <a:ext cx="650000" cy="553525"/>
            </a:xfrm>
            <a:custGeom>
              <a:rect b="b" l="l" r="r" t="t"/>
              <a:pathLst>
                <a:path extrusionOk="0" h="22141" w="26000">
                  <a:moveTo>
                    <a:pt x="6465" y="0"/>
                  </a:moveTo>
                  <a:cubicBezTo>
                    <a:pt x="2885" y="0"/>
                    <a:pt x="0" y="2925"/>
                    <a:pt x="0" y="6465"/>
                  </a:cubicBezTo>
                  <a:lnTo>
                    <a:pt x="0" y="22141"/>
                  </a:lnTo>
                  <a:lnTo>
                    <a:pt x="26000" y="2214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3" name="Google Shape;4403;p36"/>
            <p:cNvSpPr/>
            <p:nvPr/>
          </p:nvSpPr>
          <p:spPr>
            <a:xfrm>
              <a:off x="1573550" y="4654800"/>
              <a:ext cx="613200" cy="521200"/>
            </a:xfrm>
            <a:custGeom>
              <a:rect b="b" l="l" r="r" t="t"/>
              <a:pathLst>
                <a:path extrusionOk="0" h="20848" w="24528">
                  <a:moveTo>
                    <a:pt x="6087" y="0"/>
                  </a:moveTo>
                  <a:cubicBezTo>
                    <a:pt x="2725" y="0"/>
                    <a:pt x="0" y="2746"/>
                    <a:pt x="0" y="6107"/>
                  </a:cubicBezTo>
                  <a:lnTo>
                    <a:pt x="0"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4" name="Google Shape;4404;p36"/>
            <p:cNvSpPr/>
            <p:nvPr/>
          </p:nvSpPr>
          <p:spPr>
            <a:xfrm>
              <a:off x="2088750" y="4856200"/>
              <a:ext cx="134300" cy="319800"/>
            </a:xfrm>
            <a:custGeom>
              <a:rect b="b" l="l" r="r" t="t"/>
              <a:pathLst>
                <a:path extrusionOk="0" h="12792" w="5372">
                  <a:moveTo>
                    <a:pt x="5372" y="1"/>
                  </a:moveTo>
                  <a:cubicBezTo>
                    <a:pt x="5087" y="1017"/>
                    <a:pt x="4904" y="1406"/>
                    <a:pt x="4540" y="1406"/>
                  </a:cubicBezTo>
                  <a:cubicBezTo>
                    <a:pt x="4369" y="1406"/>
                    <a:pt x="4159" y="1320"/>
                    <a:pt x="3880" y="1175"/>
                  </a:cubicBezTo>
                  <a:lnTo>
                    <a:pt x="1" y="12792"/>
                  </a:lnTo>
                  <a:lnTo>
                    <a:pt x="5372" y="1279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5" name="Google Shape;4405;p36"/>
            <p:cNvSpPr/>
            <p:nvPr/>
          </p:nvSpPr>
          <p:spPr>
            <a:xfrm>
              <a:off x="1573550" y="4693575"/>
              <a:ext cx="612200" cy="481925"/>
            </a:xfrm>
            <a:custGeom>
              <a:rect b="b" l="l" r="r" t="t"/>
              <a:pathLst>
                <a:path extrusionOk="0" h="19277" w="24488">
                  <a:moveTo>
                    <a:pt x="2009" y="1"/>
                  </a:moveTo>
                  <a:cubicBezTo>
                    <a:pt x="776" y="1115"/>
                    <a:pt x="0" y="2706"/>
                    <a:pt x="0" y="4517"/>
                  </a:cubicBezTo>
                  <a:lnTo>
                    <a:pt x="0" y="19277"/>
                  </a:lnTo>
                  <a:lnTo>
                    <a:pt x="24488" y="19277"/>
                  </a:lnTo>
                  <a:lnTo>
                    <a:pt x="24488" y="7660"/>
                  </a:lnTo>
                  <a:cubicBezTo>
                    <a:pt x="20032" y="5690"/>
                    <a:pt x="14860" y="5571"/>
                    <a:pt x="10165" y="4159"/>
                  </a:cubicBezTo>
                  <a:cubicBezTo>
                    <a:pt x="7241" y="3263"/>
                    <a:pt x="4476" y="183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6" name="Google Shape;4406;p36"/>
            <p:cNvSpPr/>
            <p:nvPr/>
          </p:nvSpPr>
          <p:spPr>
            <a:xfrm>
              <a:off x="1573550" y="4654800"/>
              <a:ext cx="612200" cy="521200"/>
            </a:xfrm>
            <a:custGeom>
              <a:rect b="b" l="l" r="r" t="t"/>
              <a:pathLst>
                <a:path extrusionOk="0" h="20848" w="24488">
                  <a:moveTo>
                    <a:pt x="6067" y="0"/>
                  </a:moveTo>
                  <a:cubicBezTo>
                    <a:pt x="2706" y="0"/>
                    <a:pt x="0" y="2746"/>
                    <a:pt x="0" y="6107"/>
                  </a:cubicBezTo>
                  <a:lnTo>
                    <a:pt x="0" y="6227"/>
                  </a:lnTo>
                  <a:cubicBezTo>
                    <a:pt x="0" y="2885"/>
                    <a:pt x="2706" y="179"/>
                    <a:pt x="6008" y="179"/>
                  </a:cubicBezTo>
                  <a:lnTo>
                    <a:pt x="18262" y="179"/>
                  </a:lnTo>
                  <a:cubicBezTo>
                    <a:pt x="21584" y="179"/>
                    <a:pt x="24269" y="2885"/>
                    <a:pt x="24269" y="6227"/>
                  </a:cubicBezTo>
                  <a:lnTo>
                    <a:pt x="24269" y="20848"/>
                  </a:lnTo>
                  <a:lnTo>
                    <a:pt x="24488" y="20848"/>
                  </a:lnTo>
                  <a:lnTo>
                    <a:pt x="24488" y="6107"/>
                  </a:lnTo>
                  <a:cubicBezTo>
                    <a:pt x="24488" y="272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7" name="Google Shape;4407;p36"/>
            <p:cNvSpPr/>
            <p:nvPr/>
          </p:nvSpPr>
          <p:spPr>
            <a:xfrm>
              <a:off x="2335925" y="4622475"/>
              <a:ext cx="650025" cy="553525"/>
            </a:xfrm>
            <a:custGeom>
              <a:rect b="b" l="l" r="r" t="t"/>
              <a:pathLst>
                <a:path extrusionOk="0" h="22141" w="26001">
                  <a:moveTo>
                    <a:pt x="6466" y="0"/>
                  </a:moveTo>
                  <a:cubicBezTo>
                    <a:pt x="2885" y="0"/>
                    <a:pt x="1" y="2925"/>
                    <a:pt x="1" y="6465"/>
                  </a:cubicBezTo>
                  <a:lnTo>
                    <a:pt x="1" y="22141"/>
                  </a:lnTo>
                  <a:lnTo>
                    <a:pt x="26000" y="2214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8" name="Google Shape;4408;p36"/>
            <p:cNvSpPr/>
            <p:nvPr/>
          </p:nvSpPr>
          <p:spPr>
            <a:xfrm>
              <a:off x="2335925" y="4654800"/>
              <a:ext cx="612725" cy="521200"/>
            </a:xfrm>
            <a:custGeom>
              <a:rect b="b" l="l" r="r" t="t"/>
              <a:pathLst>
                <a:path extrusionOk="0" h="20848" w="24509">
                  <a:moveTo>
                    <a:pt x="6088" y="0"/>
                  </a:moveTo>
                  <a:cubicBezTo>
                    <a:pt x="2726" y="0"/>
                    <a:pt x="1" y="2746"/>
                    <a:pt x="1" y="6107"/>
                  </a:cubicBezTo>
                  <a:lnTo>
                    <a:pt x="1" y="20848"/>
                  </a:lnTo>
                  <a:lnTo>
                    <a:pt x="24508" y="20848"/>
                  </a:lnTo>
                  <a:lnTo>
                    <a:pt x="24508" y="6107"/>
                  </a:lnTo>
                  <a:cubicBezTo>
                    <a:pt x="2450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9" name="Google Shape;4409;p36"/>
            <p:cNvSpPr/>
            <p:nvPr/>
          </p:nvSpPr>
          <p:spPr>
            <a:xfrm>
              <a:off x="2851650" y="4856200"/>
              <a:ext cx="134300" cy="319800"/>
            </a:xfrm>
            <a:custGeom>
              <a:rect b="b" l="l" r="r" t="t"/>
              <a:pathLst>
                <a:path extrusionOk="0" h="12792" w="5372">
                  <a:moveTo>
                    <a:pt x="5371" y="1"/>
                  </a:moveTo>
                  <a:cubicBezTo>
                    <a:pt x="5087" y="1017"/>
                    <a:pt x="4904" y="1406"/>
                    <a:pt x="4539" y="1406"/>
                  </a:cubicBezTo>
                  <a:cubicBezTo>
                    <a:pt x="4369" y="1406"/>
                    <a:pt x="4159" y="1320"/>
                    <a:pt x="3879" y="1175"/>
                  </a:cubicBezTo>
                  <a:lnTo>
                    <a:pt x="0" y="12792"/>
                  </a:lnTo>
                  <a:lnTo>
                    <a:pt x="5371" y="12792"/>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0" name="Google Shape;4410;p36"/>
            <p:cNvSpPr/>
            <p:nvPr/>
          </p:nvSpPr>
          <p:spPr>
            <a:xfrm>
              <a:off x="2335925" y="4693575"/>
              <a:ext cx="612225" cy="481925"/>
            </a:xfrm>
            <a:custGeom>
              <a:rect b="b" l="l" r="r" t="t"/>
              <a:pathLst>
                <a:path extrusionOk="0" h="19277" w="24489">
                  <a:moveTo>
                    <a:pt x="2010" y="1"/>
                  </a:moveTo>
                  <a:cubicBezTo>
                    <a:pt x="757" y="1115"/>
                    <a:pt x="1" y="2706"/>
                    <a:pt x="1" y="4517"/>
                  </a:cubicBezTo>
                  <a:lnTo>
                    <a:pt x="1" y="19277"/>
                  </a:lnTo>
                  <a:lnTo>
                    <a:pt x="24488" y="19277"/>
                  </a:lnTo>
                  <a:lnTo>
                    <a:pt x="24488" y="7660"/>
                  </a:lnTo>
                  <a:cubicBezTo>
                    <a:pt x="20033" y="5690"/>
                    <a:pt x="14860" y="5571"/>
                    <a:pt x="10166" y="4159"/>
                  </a:cubicBezTo>
                  <a:cubicBezTo>
                    <a:pt x="7222" y="3263"/>
                    <a:pt x="4476"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1" name="Google Shape;4411;p36"/>
            <p:cNvSpPr/>
            <p:nvPr/>
          </p:nvSpPr>
          <p:spPr>
            <a:xfrm>
              <a:off x="2335925" y="4654800"/>
              <a:ext cx="612225" cy="521200"/>
            </a:xfrm>
            <a:custGeom>
              <a:rect b="b" l="l" r="r" t="t"/>
              <a:pathLst>
                <a:path extrusionOk="0" h="20848" w="24489">
                  <a:moveTo>
                    <a:pt x="6068" y="0"/>
                  </a:moveTo>
                  <a:cubicBezTo>
                    <a:pt x="2706" y="0"/>
                    <a:pt x="1" y="2746"/>
                    <a:pt x="1" y="6107"/>
                  </a:cubicBezTo>
                  <a:lnTo>
                    <a:pt x="1" y="6227"/>
                  </a:lnTo>
                  <a:cubicBezTo>
                    <a:pt x="1" y="2885"/>
                    <a:pt x="2706" y="179"/>
                    <a:pt x="6008" y="179"/>
                  </a:cubicBezTo>
                  <a:lnTo>
                    <a:pt x="18242" y="179"/>
                  </a:lnTo>
                  <a:cubicBezTo>
                    <a:pt x="21584" y="179"/>
                    <a:pt x="24270" y="2885"/>
                    <a:pt x="24270" y="6227"/>
                  </a:cubicBezTo>
                  <a:lnTo>
                    <a:pt x="24270" y="20848"/>
                  </a:lnTo>
                  <a:lnTo>
                    <a:pt x="24488" y="20848"/>
                  </a:lnTo>
                  <a:lnTo>
                    <a:pt x="24488" y="6107"/>
                  </a:lnTo>
                  <a:cubicBezTo>
                    <a:pt x="24488" y="2726"/>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2" name="Google Shape;4412;p36"/>
            <p:cNvSpPr/>
            <p:nvPr/>
          </p:nvSpPr>
          <p:spPr>
            <a:xfrm>
              <a:off x="3097825" y="4622475"/>
              <a:ext cx="650500" cy="553525"/>
            </a:xfrm>
            <a:custGeom>
              <a:rect b="b" l="l" r="r" t="t"/>
              <a:pathLst>
                <a:path extrusionOk="0" h="22141" w="26020">
                  <a:moveTo>
                    <a:pt x="6465" y="0"/>
                  </a:moveTo>
                  <a:cubicBezTo>
                    <a:pt x="2885" y="0"/>
                    <a:pt x="0" y="2925"/>
                    <a:pt x="0" y="6465"/>
                  </a:cubicBezTo>
                  <a:lnTo>
                    <a:pt x="0" y="22141"/>
                  </a:lnTo>
                  <a:lnTo>
                    <a:pt x="26020" y="22141"/>
                  </a:lnTo>
                  <a:lnTo>
                    <a:pt x="26020" y="6465"/>
                  </a:lnTo>
                  <a:cubicBezTo>
                    <a:pt x="26020" y="2885"/>
                    <a:pt x="2309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3" name="Google Shape;4413;p36"/>
            <p:cNvSpPr/>
            <p:nvPr/>
          </p:nvSpPr>
          <p:spPr>
            <a:xfrm>
              <a:off x="3097825" y="4654800"/>
              <a:ext cx="613200" cy="521200"/>
            </a:xfrm>
            <a:custGeom>
              <a:rect b="b" l="l" r="r" t="t"/>
              <a:pathLst>
                <a:path extrusionOk="0" h="20848" w="24528">
                  <a:moveTo>
                    <a:pt x="6087" y="0"/>
                  </a:moveTo>
                  <a:cubicBezTo>
                    <a:pt x="2745" y="0"/>
                    <a:pt x="0" y="2746"/>
                    <a:pt x="0" y="6107"/>
                  </a:cubicBezTo>
                  <a:lnTo>
                    <a:pt x="0"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4" name="Google Shape;4414;p36"/>
            <p:cNvSpPr/>
            <p:nvPr/>
          </p:nvSpPr>
          <p:spPr>
            <a:xfrm>
              <a:off x="3614025" y="4856200"/>
              <a:ext cx="134300" cy="319800"/>
            </a:xfrm>
            <a:custGeom>
              <a:rect b="b" l="l" r="r" t="t"/>
              <a:pathLst>
                <a:path extrusionOk="0" h="12792" w="5372">
                  <a:moveTo>
                    <a:pt x="5372" y="1"/>
                  </a:moveTo>
                  <a:cubicBezTo>
                    <a:pt x="5074" y="1017"/>
                    <a:pt x="4886" y="1406"/>
                    <a:pt x="4527" y="1406"/>
                  </a:cubicBezTo>
                  <a:cubicBezTo>
                    <a:pt x="4359" y="1406"/>
                    <a:pt x="4153" y="1320"/>
                    <a:pt x="3880" y="1175"/>
                  </a:cubicBezTo>
                  <a:lnTo>
                    <a:pt x="1" y="12792"/>
                  </a:lnTo>
                  <a:lnTo>
                    <a:pt x="5372" y="1279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5" name="Google Shape;4415;p36"/>
            <p:cNvSpPr/>
            <p:nvPr/>
          </p:nvSpPr>
          <p:spPr>
            <a:xfrm>
              <a:off x="3098325" y="4693575"/>
              <a:ext cx="612700" cy="481925"/>
            </a:xfrm>
            <a:custGeom>
              <a:rect b="b" l="l" r="r" t="t"/>
              <a:pathLst>
                <a:path extrusionOk="0" h="19277" w="24508">
                  <a:moveTo>
                    <a:pt x="2029" y="1"/>
                  </a:moveTo>
                  <a:cubicBezTo>
                    <a:pt x="776" y="1115"/>
                    <a:pt x="0" y="2706"/>
                    <a:pt x="0" y="4517"/>
                  </a:cubicBezTo>
                  <a:lnTo>
                    <a:pt x="0" y="19277"/>
                  </a:lnTo>
                  <a:lnTo>
                    <a:pt x="24508" y="19277"/>
                  </a:lnTo>
                  <a:lnTo>
                    <a:pt x="24508" y="7660"/>
                  </a:lnTo>
                  <a:cubicBezTo>
                    <a:pt x="20052" y="5690"/>
                    <a:pt x="14880" y="5571"/>
                    <a:pt x="10185" y="4159"/>
                  </a:cubicBezTo>
                  <a:cubicBezTo>
                    <a:pt x="7241" y="3263"/>
                    <a:pt x="4476" y="1831"/>
                    <a:pt x="202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6" name="Google Shape;4416;p36"/>
            <p:cNvSpPr/>
            <p:nvPr/>
          </p:nvSpPr>
          <p:spPr>
            <a:xfrm>
              <a:off x="3098325" y="4654800"/>
              <a:ext cx="612700" cy="521200"/>
            </a:xfrm>
            <a:custGeom>
              <a:rect b="b" l="l" r="r" t="t"/>
              <a:pathLst>
                <a:path extrusionOk="0" h="20848" w="24508">
                  <a:moveTo>
                    <a:pt x="6067" y="0"/>
                  </a:moveTo>
                  <a:cubicBezTo>
                    <a:pt x="2725" y="0"/>
                    <a:pt x="0" y="2746"/>
                    <a:pt x="0" y="6107"/>
                  </a:cubicBezTo>
                  <a:lnTo>
                    <a:pt x="0" y="6227"/>
                  </a:lnTo>
                  <a:cubicBezTo>
                    <a:pt x="0" y="2885"/>
                    <a:pt x="2725" y="179"/>
                    <a:pt x="6028" y="179"/>
                  </a:cubicBezTo>
                  <a:lnTo>
                    <a:pt x="18262" y="179"/>
                  </a:lnTo>
                  <a:cubicBezTo>
                    <a:pt x="21584" y="179"/>
                    <a:pt x="24269" y="2885"/>
                    <a:pt x="24269" y="6227"/>
                  </a:cubicBezTo>
                  <a:lnTo>
                    <a:pt x="24269" y="20848"/>
                  </a:lnTo>
                  <a:lnTo>
                    <a:pt x="24488" y="20848"/>
                  </a:lnTo>
                  <a:lnTo>
                    <a:pt x="24488" y="6107"/>
                  </a:lnTo>
                  <a:cubicBezTo>
                    <a:pt x="24508" y="272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7" name="Google Shape;4417;p36"/>
            <p:cNvSpPr/>
            <p:nvPr/>
          </p:nvSpPr>
          <p:spPr>
            <a:xfrm>
              <a:off x="6147875" y="4622475"/>
              <a:ext cx="650000" cy="553525"/>
            </a:xfrm>
            <a:custGeom>
              <a:rect b="b" l="l" r="r" t="t"/>
              <a:pathLst>
                <a:path extrusionOk="0" h="22141" w="26000">
                  <a:moveTo>
                    <a:pt x="6465" y="0"/>
                  </a:moveTo>
                  <a:cubicBezTo>
                    <a:pt x="2904" y="0"/>
                    <a:pt x="0" y="2885"/>
                    <a:pt x="0" y="6465"/>
                  </a:cubicBezTo>
                  <a:lnTo>
                    <a:pt x="0" y="22141"/>
                  </a:lnTo>
                  <a:lnTo>
                    <a:pt x="26000" y="22141"/>
                  </a:lnTo>
                  <a:lnTo>
                    <a:pt x="26000" y="6465"/>
                  </a:lnTo>
                  <a:cubicBezTo>
                    <a:pt x="26000" y="2925"/>
                    <a:pt x="23115" y="0"/>
                    <a:pt x="1953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8" name="Google Shape;4418;p36"/>
            <p:cNvSpPr/>
            <p:nvPr/>
          </p:nvSpPr>
          <p:spPr>
            <a:xfrm>
              <a:off x="6184175" y="4654800"/>
              <a:ext cx="613200" cy="521200"/>
            </a:xfrm>
            <a:custGeom>
              <a:rect b="b" l="l" r="r" t="t"/>
              <a:pathLst>
                <a:path extrusionOk="0" h="20848" w="24528">
                  <a:moveTo>
                    <a:pt x="6107" y="0"/>
                  </a:moveTo>
                  <a:cubicBezTo>
                    <a:pt x="2745" y="0"/>
                    <a:pt x="0" y="2746"/>
                    <a:pt x="0" y="6107"/>
                  </a:cubicBezTo>
                  <a:lnTo>
                    <a:pt x="0" y="20848"/>
                  </a:lnTo>
                  <a:lnTo>
                    <a:pt x="24528" y="20848"/>
                  </a:lnTo>
                  <a:lnTo>
                    <a:pt x="24528" y="6107"/>
                  </a:lnTo>
                  <a:cubicBezTo>
                    <a:pt x="24528" y="2746"/>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9" name="Google Shape;4419;p36"/>
            <p:cNvSpPr/>
            <p:nvPr/>
          </p:nvSpPr>
          <p:spPr>
            <a:xfrm>
              <a:off x="6147875" y="4856200"/>
              <a:ext cx="134300" cy="319800"/>
            </a:xfrm>
            <a:custGeom>
              <a:rect b="b" l="l" r="r" t="t"/>
              <a:pathLst>
                <a:path extrusionOk="0" h="12792" w="5372">
                  <a:moveTo>
                    <a:pt x="0" y="1"/>
                  </a:moveTo>
                  <a:lnTo>
                    <a:pt x="0" y="12792"/>
                  </a:lnTo>
                  <a:lnTo>
                    <a:pt x="5371" y="12792"/>
                  </a:lnTo>
                  <a:lnTo>
                    <a:pt x="1492" y="1175"/>
                  </a:lnTo>
                  <a:cubicBezTo>
                    <a:pt x="1213" y="1320"/>
                    <a:pt x="1002" y="1406"/>
                    <a:pt x="832" y="1406"/>
                  </a:cubicBezTo>
                  <a:cubicBezTo>
                    <a:pt x="468" y="1406"/>
                    <a:pt x="285" y="1017"/>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0" name="Google Shape;4420;p36"/>
            <p:cNvSpPr/>
            <p:nvPr/>
          </p:nvSpPr>
          <p:spPr>
            <a:xfrm>
              <a:off x="6185150" y="4729400"/>
              <a:ext cx="612225" cy="481925"/>
            </a:xfrm>
            <a:custGeom>
              <a:rect b="b" l="l" r="r" t="t"/>
              <a:pathLst>
                <a:path extrusionOk="0" h="19277" w="24489">
                  <a:moveTo>
                    <a:pt x="22480" y="0"/>
                  </a:moveTo>
                  <a:cubicBezTo>
                    <a:pt x="20013" y="1850"/>
                    <a:pt x="17248" y="3263"/>
                    <a:pt x="14324" y="4158"/>
                  </a:cubicBezTo>
                  <a:cubicBezTo>
                    <a:pt x="9609" y="5570"/>
                    <a:pt x="4437" y="5709"/>
                    <a:pt x="1" y="7659"/>
                  </a:cubicBezTo>
                  <a:lnTo>
                    <a:pt x="1" y="19276"/>
                  </a:lnTo>
                  <a:lnTo>
                    <a:pt x="24489" y="19276"/>
                  </a:lnTo>
                  <a:lnTo>
                    <a:pt x="24489" y="4536"/>
                  </a:lnTo>
                  <a:cubicBezTo>
                    <a:pt x="24489" y="2706"/>
                    <a:pt x="23713" y="1114"/>
                    <a:pt x="2248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1" name="Google Shape;4421;p36"/>
            <p:cNvSpPr/>
            <p:nvPr/>
          </p:nvSpPr>
          <p:spPr>
            <a:xfrm>
              <a:off x="6184675" y="4654800"/>
              <a:ext cx="612700" cy="521200"/>
            </a:xfrm>
            <a:custGeom>
              <a:rect b="b" l="l" r="r" t="t"/>
              <a:pathLst>
                <a:path extrusionOk="0" h="20848" w="24508">
                  <a:moveTo>
                    <a:pt x="6107" y="0"/>
                  </a:moveTo>
                  <a:cubicBezTo>
                    <a:pt x="2745" y="0"/>
                    <a:pt x="20" y="2726"/>
                    <a:pt x="0" y="6107"/>
                  </a:cubicBezTo>
                  <a:lnTo>
                    <a:pt x="0" y="20848"/>
                  </a:lnTo>
                  <a:lnTo>
                    <a:pt x="239" y="20848"/>
                  </a:lnTo>
                  <a:lnTo>
                    <a:pt x="239" y="6227"/>
                  </a:lnTo>
                  <a:cubicBezTo>
                    <a:pt x="239" y="2885"/>
                    <a:pt x="2924" y="179"/>
                    <a:pt x="6246" y="179"/>
                  </a:cubicBezTo>
                  <a:lnTo>
                    <a:pt x="18480" y="179"/>
                  </a:lnTo>
                  <a:cubicBezTo>
                    <a:pt x="21802" y="179"/>
                    <a:pt x="24508" y="2885"/>
                    <a:pt x="24508" y="6227"/>
                  </a:cubicBezTo>
                  <a:lnTo>
                    <a:pt x="24508" y="6107"/>
                  </a:lnTo>
                  <a:cubicBezTo>
                    <a:pt x="24508" y="2746"/>
                    <a:pt x="21802" y="0"/>
                    <a:pt x="1844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2" name="Google Shape;4422;p36"/>
            <p:cNvSpPr/>
            <p:nvPr/>
          </p:nvSpPr>
          <p:spPr>
            <a:xfrm>
              <a:off x="5385475" y="4622475"/>
              <a:ext cx="650525" cy="553525"/>
            </a:xfrm>
            <a:custGeom>
              <a:rect b="b" l="l" r="r" t="t"/>
              <a:pathLst>
                <a:path extrusionOk="0" h="22141" w="26021">
                  <a:moveTo>
                    <a:pt x="6466" y="0"/>
                  </a:moveTo>
                  <a:cubicBezTo>
                    <a:pt x="2905" y="0"/>
                    <a:pt x="1" y="2885"/>
                    <a:pt x="1" y="6465"/>
                  </a:cubicBezTo>
                  <a:lnTo>
                    <a:pt x="1" y="22141"/>
                  </a:lnTo>
                  <a:lnTo>
                    <a:pt x="26020" y="22141"/>
                  </a:lnTo>
                  <a:lnTo>
                    <a:pt x="26020" y="6465"/>
                  </a:lnTo>
                  <a:cubicBezTo>
                    <a:pt x="26020" y="2925"/>
                    <a:pt x="2313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3" name="Google Shape;4423;p36"/>
            <p:cNvSpPr/>
            <p:nvPr/>
          </p:nvSpPr>
          <p:spPr>
            <a:xfrm>
              <a:off x="5422275" y="4654800"/>
              <a:ext cx="612725" cy="521200"/>
            </a:xfrm>
            <a:custGeom>
              <a:rect b="b" l="l" r="r" t="t"/>
              <a:pathLst>
                <a:path extrusionOk="0" h="20848" w="24509">
                  <a:moveTo>
                    <a:pt x="6088" y="0"/>
                  </a:moveTo>
                  <a:cubicBezTo>
                    <a:pt x="2726" y="0"/>
                    <a:pt x="1" y="2746"/>
                    <a:pt x="1" y="6107"/>
                  </a:cubicBezTo>
                  <a:lnTo>
                    <a:pt x="1" y="20848"/>
                  </a:lnTo>
                  <a:lnTo>
                    <a:pt x="24508" y="20848"/>
                  </a:lnTo>
                  <a:lnTo>
                    <a:pt x="24508" y="6107"/>
                  </a:lnTo>
                  <a:cubicBezTo>
                    <a:pt x="2450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4" name="Google Shape;4424;p36"/>
            <p:cNvSpPr/>
            <p:nvPr/>
          </p:nvSpPr>
          <p:spPr>
            <a:xfrm>
              <a:off x="5385475" y="4856200"/>
              <a:ext cx="134300" cy="319800"/>
            </a:xfrm>
            <a:custGeom>
              <a:rect b="b" l="l" r="r" t="t"/>
              <a:pathLst>
                <a:path extrusionOk="0" h="12792" w="5372">
                  <a:moveTo>
                    <a:pt x="1" y="1"/>
                  </a:moveTo>
                  <a:lnTo>
                    <a:pt x="1" y="12792"/>
                  </a:lnTo>
                  <a:lnTo>
                    <a:pt x="5372" y="12792"/>
                  </a:lnTo>
                  <a:lnTo>
                    <a:pt x="1492" y="1175"/>
                  </a:lnTo>
                  <a:cubicBezTo>
                    <a:pt x="1213" y="1320"/>
                    <a:pt x="1003" y="1406"/>
                    <a:pt x="832" y="1406"/>
                  </a:cubicBezTo>
                  <a:cubicBezTo>
                    <a:pt x="468" y="1406"/>
                    <a:pt x="285" y="1017"/>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5" name="Google Shape;4425;p36"/>
            <p:cNvSpPr/>
            <p:nvPr/>
          </p:nvSpPr>
          <p:spPr>
            <a:xfrm>
              <a:off x="5422775" y="4693575"/>
              <a:ext cx="612225" cy="481925"/>
            </a:xfrm>
            <a:custGeom>
              <a:rect b="b" l="l" r="r" t="t"/>
              <a:pathLst>
                <a:path extrusionOk="0" h="19277" w="24489">
                  <a:moveTo>
                    <a:pt x="22479" y="1"/>
                  </a:moveTo>
                  <a:cubicBezTo>
                    <a:pt x="20013" y="1831"/>
                    <a:pt x="17267" y="3263"/>
                    <a:pt x="14323" y="4159"/>
                  </a:cubicBezTo>
                  <a:cubicBezTo>
                    <a:pt x="9629" y="5571"/>
                    <a:pt x="4456" y="5690"/>
                    <a:pt x="0" y="7660"/>
                  </a:cubicBezTo>
                  <a:lnTo>
                    <a:pt x="0" y="19277"/>
                  </a:lnTo>
                  <a:lnTo>
                    <a:pt x="24488" y="19277"/>
                  </a:lnTo>
                  <a:lnTo>
                    <a:pt x="24488" y="4517"/>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6" name="Google Shape;4426;p36"/>
            <p:cNvSpPr/>
            <p:nvPr/>
          </p:nvSpPr>
          <p:spPr>
            <a:xfrm>
              <a:off x="5422775" y="4654800"/>
              <a:ext cx="611725" cy="521200"/>
            </a:xfrm>
            <a:custGeom>
              <a:rect b="b" l="l" r="r" t="t"/>
              <a:pathLst>
                <a:path extrusionOk="0" h="20848" w="24469">
                  <a:moveTo>
                    <a:pt x="6068" y="0"/>
                  </a:moveTo>
                  <a:cubicBezTo>
                    <a:pt x="2706" y="0"/>
                    <a:pt x="0" y="2726"/>
                    <a:pt x="0" y="6107"/>
                  </a:cubicBezTo>
                  <a:lnTo>
                    <a:pt x="0" y="20848"/>
                  </a:lnTo>
                  <a:lnTo>
                    <a:pt x="199" y="20848"/>
                  </a:lnTo>
                  <a:lnTo>
                    <a:pt x="199" y="6227"/>
                  </a:lnTo>
                  <a:cubicBezTo>
                    <a:pt x="199" y="2885"/>
                    <a:pt x="2885" y="179"/>
                    <a:pt x="6207" y="179"/>
                  </a:cubicBezTo>
                  <a:lnTo>
                    <a:pt x="18441" y="179"/>
                  </a:lnTo>
                  <a:cubicBezTo>
                    <a:pt x="21763" y="179"/>
                    <a:pt x="24468" y="2885"/>
                    <a:pt x="24468" y="6227"/>
                  </a:cubicBezTo>
                  <a:lnTo>
                    <a:pt x="24468" y="6107"/>
                  </a:lnTo>
                  <a:cubicBezTo>
                    <a:pt x="24468" y="274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7" name="Google Shape;4427;p36"/>
            <p:cNvSpPr/>
            <p:nvPr/>
          </p:nvSpPr>
          <p:spPr>
            <a:xfrm>
              <a:off x="4622600" y="4622475"/>
              <a:ext cx="650500" cy="553525"/>
            </a:xfrm>
            <a:custGeom>
              <a:rect b="b" l="l" r="r" t="t"/>
              <a:pathLst>
                <a:path extrusionOk="0" h="22141" w="26020">
                  <a:moveTo>
                    <a:pt x="6465" y="0"/>
                  </a:moveTo>
                  <a:cubicBezTo>
                    <a:pt x="2904" y="0"/>
                    <a:pt x="0" y="2885"/>
                    <a:pt x="0" y="6465"/>
                  </a:cubicBezTo>
                  <a:lnTo>
                    <a:pt x="0" y="22141"/>
                  </a:lnTo>
                  <a:lnTo>
                    <a:pt x="26020" y="22141"/>
                  </a:lnTo>
                  <a:lnTo>
                    <a:pt x="26020" y="6465"/>
                  </a:lnTo>
                  <a:cubicBezTo>
                    <a:pt x="26020" y="2925"/>
                    <a:pt x="23135"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8" name="Google Shape;4428;p36"/>
            <p:cNvSpPr/>
            <p:nvPr/>
          </p:nvSpPr>
          <p:spPr>
            <a:xfrm>
              <a:off x="4659900" y="4654800"/>
              <a:ext cx="613200" cy="521200"/>
            </a:xfrm>
            <a:custGeom>
              <a:rect b="b" l="l" r="r" t="t"/>
              <a:pathLst>
                <a:path extrusionOk="0" h="20848" w="24528">
                  <a:moveTo>
                    <a:pt x="6087" y="0"/>
                  </a:moveTo>
                  <a:cubicBezTo>
                    <a:pt x="2745" y="0"/>
                    <a:pt x="0" y="2746"/>
                    <a:pt x="0" y="6107"/>
                  </a:cubicBezTo>
                  <a:lnTo>
                    <a:pt x="0" y="20848"/>
                  </a:lnTo>
                  <a:lnTo>
                    <a:pt x="24528" y="20848"/>
                  </a:lnTo>
                  <a:lnTo>
                    <a:pt x="24528" y="6107"/>
                  </a:lnTo>
                  <a:cubicBezTo>
                    <a:pt x="24528" y="2746"/>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9" name="Google Shape;4429;p36"/>
            <p:cNvSpPr/>
            <p:nvPr/>
          </p:nvSpPr>
          <p:spPr>
            <a:xfrm>
              <a:off x="4622600" y="4856200"/>
              <a:ext cx="134300" cy="319800"/>
            </a:xfrm>
            <a:custGeom>
              <a:rect b="b" l="l" r="r" t="t"/>
              <a:pathLst>
                <a:path extrusionOk="0" h="12792" w="5372">
                  <a:moveTo>
                    <a:pt x="0" y="1"/>
                  </a:moveTo>
                  <a:lnTo>
                    <a:pt x="0" y="12792"/>
                  </a:lnTo>
                  <a:lnTo>
                    <a:pt x="5371" y="12792"/>
                  </a:lnTo>
                  <a:lnTo>
                    <a:pt x="1492" y="1175"/>
                  </a:lnTo>
                  <a:cubicBezTo>
                    <a:pt x="1219" y="1320"/>
                    <a:pt x="1013" y="1406"/>
                    <a:pt x="845" y="1406"/>
                  </a:cubicBezTo>
                  <a:cubicBezTo>
                    <a:pt x="486" y="1406"/>
                    <a:pt x="298" y="1017"/>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0" name="Google Shape;4430;p36"/>
            <p:cNvSpPr/>
            <p:nvPr/>
          </p:nvSpPr>
          <p:spPr>
            <a:xfrm>
              <a:off x="4660875" y="4693575"/>
              <a:ext cx="612225" cy="481925"/>
            </a:xfrm>
            <a:custGeom>
              <a:rect b="b" l="l" r="r" t="t"/>
              <a:pathLst>
                <a:path extrusionOk="0" h="19277" w="24489">
                  <a:moveTo>
                    <a:pt x="22460" y="1"/>
                  </a:moveTo>
                  <a:cubicBezTo>
                    <a:pt x="20013" y="1831"/>
                    <a:pt x="17248" y="3263"/>
                    <a:pt x="14324" y="4159"/>
                  </a:cubicBezTo>
                  <a:cubicBezTo>
                    <a:pt x="9609" y="5571"/>
                    <a:pt x="4437" y="5690"/>
                    <a:pt x="1" y="7660"/>
                  </a:cubicBezTo>
                  <a:lnTo>
                    <a:pt x="1" y="19277"/>
                  </a:lnTo>
                  <a:lnTo>
                    <a:pt x="24489" y="19277"/>
                  </a:lnTo>
                  <a:lnTo>
                    <a:pt x="24489" y="4517"/>
                  </a:lnTo>
                  <a:cubicBezTo>
                    <a:pt x="24489" y="2706"/>
                    <a:pt x="23713" y="1115"/>
                    <a:pt x="2246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1" name="Google Shape;4431;p36"/>
            <p:cNvSpPr/>
            <p:nvPr/>
          </p:nvSpPr>
          <p:spPr>
            <a:xfrm>
              <a:off x="4659900" y="4654800"/>
              <a:ext cx="612700" cy="521200"/>
            </a:xfrm>
            <a:custGeom>
              <a:rect b="b" l="l" r="r" t="t"/>
              <a:pathLst>
                <a:path extrusionOk="0" h="20848" w="24508">
                  <a:moveTo>
                    <a:pt x="6107" y="0"/>
                  </a:moveTo>
                  <a:cubicBezTo>
                    <a:pt x="2745" y="0"/>
                    <a:pt x="40" y="2726"/>
                    <a:pt x="0" y="6107"/>
                  </a:cubicBezTo>
                  <a:lnTo>
                    <a:pt x="0" y="20848"/>
                  </a:lnTo>
                  <a:lnTo>
                    <a:pt x="239" y="20848"/>
                  </a:lnTo>
                  <a:lnTo>
                    <a:pt x="239" y="6227"/>
                  </a:lnTo>
                  <a:cubicBezTo>
                    <a:pt x="239" y="2885"/>
                    <a:pt x="2924" y="179"/>
                    <a:pt x="6246" y="179"/>
                  </a:cubicBezTo>
                  <a:lnTo>
                    <a:pt x="18480" y="179"/>
                  </a:lnTo>
                  <a:cubicBezTo>
                    <a:pt x="21783" y="179"/>
                    <a:pt x="24508" y="2885"/>
                    <a:pt x="24508" y="6227"/>
                  </a:cubicBezTo>
                  <a:lnTo>
                    <a:pt x="24508" y="6107"/>
                  </a:lnTo>
                  <a:cubicBezTo>
                    <a:pt x="24508" y="2746"/>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2" name="Google Shape;4432;p36"/>
            <p:cNvSpPr/>
            <p:nvPr/>
          </p:nvSpPr>
          <p:spPr>
            <a:xfrm>
              <a:off x="3860700" y="4622475"/>
              <a:ext cx="650025" cy="553525"/>
            </a:xfrm>
            <a:custGeom>
              <a:rect b="b" l="l" r="r" t="t"/>
              <a:pathLst>
                <a:path extrusionOk="0" h="22141" w="26001">
                  <a:moveTo>
                    <a:pt x="6466" y="0"/>
                  </a:moveTo>
                  <a:cubicBezTo>
                    <a:pt x="2905" y="0"/>
                    <a:pt x="1" y="2885"/>
                    <a:pt x="1" y="6465"/>
                  </a:cubicBezTo>
                  <a:lnTo>
                    <a:pt x="1" y="22141"/>
                  </a:lnTo>
                  <a:lnTo>
                    <a:pt x="26000" y="22141"/>
                  </a:lnTo>
                  <a:lnTo>
                    <a:pt x="26000" y="6465"/>
                  </a:lnTo>
                  <a:cubicBezTo>
                    <a:pt x="26000" y="2925"/>
                    <a:pt x="2311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3" name="Google Shape;4433;p36"/>
            <p:cNvSpPr/>
            <p:nvPr/>
          </p:nvSpPr>
          <p:spPr>
            <a:xfrm>
              <a:off x="3897000" y="4654800"/>
              <a:ext cx="613225" cy="521200"/>
            </a:xfrm>
            <a:custGeom>
              <a:rect b="b" l="l" r="r" t="t"/>
              <a:pathLst>
                <a:path extrusionOk="0" h="20848" w="24529">
                  <a:moveTo>
                    <a:pt x="6108" y="0"/>
                  </a:moveTo>
                  <a:cubicBezTo>
                    <a:pt x="2746" y="0"/>
                    <a:pt x="1" y="2746"/>
                    <a:pt x="1" y="6107"/>
                  </a:cubicBezTo>
                  <a:lnTo>
                    <a:pt x="1" y="20848"/>
                  </a:lnTo>
                  <a:lnTo>
                    <a:pt x="24528" y="20848"/>
                  </a:lnTo>
                  <a:lnTo>
                    <a:pt x="24528" y="6107"/>
                  </a:lnTo>
                  <a:cubicBezTo>
                    <a:pt x="24528" y="2746"/>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4" name="Google Shape;4434;p36"/>
            <p:cNvSpPr/>
            <p:nvPr/>
          </p:nvSpPr>
          <p:spPr>
            <a:xfrm>
              <a:off x="3860700" y="4856200"/>
              <a:ext cx="134300" cy="319800"/>
            </a:xfrm>
            <a:custGeom>
              <a:rect b="b" l="l" r="r" t="t"/>
              <a:pathLst>
                <a:path extrusionOk="0" h="12792" w="5372">
                  <a:moveTo>
                    <a:pt x="1" y="1"/>
                  </a:moveTo>
                  <a:lnTo>
                    <a:pt x="1" y="12792"/>
                  </a:lnTo>
                  <a:lnTo>
                    <a:pt x="5372" y="12792"/>
                  </a:lnTo>
                  <a:lnTo>
                    <a:pt x="1493" y="1175"/>
                  </a:lnTo>
                  <a:cubicBezTo>
                    <a:pt x="1213" y="1320"/>
                    <a:pt x="1003" y="1406"/>
                    <a:pt x="832" y="1406"/>
                  </a:cubicBezTo>
                  <a:cubicBezTo>
                    <a:pt x="468" y="1406"/>
                    <a:pt x="285" y="1017"/>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5" name="Google Shape;4435;p36"/>
            <p:cNvSpPr/>
            <p:nvPr/>
          </p:nvSpPr>
          <p:spPr>
            <a:xfrm>
              <a:off x="3898000" y="4693575"/>
              <a:ext cx="612225" cy="481925"/>
            </a:xfrm>
            <a:custGeom>
              <a:rect b="b" l="l" r="r" t="t"/>
              <a:pathLst>
                <a:path extrusionOk="0" h="19277" w="24489">
                  <a:moveTo>
                    <a:pt x="22479" y="1"/>
                  </a:moveTo>
                  <a:cubicBezTo>
                    <a:pt x="20013" y="1831"/>
                    <a:pt x="17247" y="3263"/>
                    <a:pt x="14323" y="4159"/>
                  </a:cubicBezTo>
                  <a:cubicBezTo>
                    <a:pt x="9629" y="5571"/>
                    <a:pt x="4456" y="5690"/>
                    <a:pt x="1" y="7660"/>
                  </a:cubicBezTo>
                  <a:lnTo>
                    <a:pt x="1" y="19277"/>
                  </a:lnTo>
                  <a:lnTo>
                    <a:pt x="24488" y="19277"/>
                  </a:lnTo>
                  <a:lnTo>
                    <a:pt x="24488" y="4517"/>
                  </a:lnTo>
                  <a:cubicBezTo>
                    <a:pt x="24488"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6" name="Google Shape;4436;p36"/>
            <p:cNvSpPr/>
            <p:nvPr/>
          </p:nvSpPr>
          <p:spPr>
            <a:xfrm>
              <a:off x="3898000" y="4654800"/>
              <a:ext cx="612225" cy="521200"/>
            </a:xfrm>
            <a:custGeom>
              <a:rect b="b" l="l" r="r" t="t"/>
              <a:pathLst>
                <a:path extrusionOk="0" h="20848" w="24489">
                  <a:moveTo>
                    <a:pt x="6088" y="0"/>
                  </a:moveTo>
                  <a:cubicBezTo>
                    <a:pt x="2726" y="0"/>
                    <a:pt x="1" y="2726"/>
                    <a:pt x="1" y="6107"/>
                  </a:cubicBezTo>
                  <a:lnTo>
                    <a:pt x="1" y="20848"/>
                  </a:lnTo>
                  <a:lnTo>
                    <a:pt x="219" y="20848"/>
                  </a:lnTo>
                  <a:lnTo>
                    <a:pt x="219" y="6227"/>
                  </a:lnTo>
                  <a:cubicBezTo>
                    <a:pt x="219" y="2885"/>
                    <a:pt x="2905" y="179"/>
                    <a:pt x="6247" y="179"/>
                  </a:cubicBezTo>
                  <a:lnTo>
                    <a:pt x="18481" y="179"/>
                  </a:lnTo>
                  <a:cubicBezTo>
                    <a:pt x="21783" y="179"/>
                    <a:pt x="24488" y="2885"/>
                    <a:pt x="24488" y="6227"/>
                  </a:cubicBezTo>
                  <a:lnTo>
                    <a:pt x="24488" y="6107"/>
                  </a:lnTo>
                  <a:cubicBezTo>
                    <a:pt x="24488" y="2746"/>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7" name="Google Shape;4437;p36"/>
            <p:cNvSpPr/>
            <p:nvPr/>
          </p:nvSpPr>
          <p:spPr>
            <a:xfrm>
              <a:off x="429225" y="4827850"/>
              <a:ext cx="650000" cy="758450"/>
            </a:xfrm>
            <a:custGeom>
              <a:rect b="b" l="l" r="r" t="t"/>
              <a:pathLst>
                <a:path extrusionOk="0" h="30338" w="26000">
                  <a:moveTo>
                    <a:pt x="6465" y="1"/>
                  </a:moveTo>
                  <a:cubicBezTo>
                    <a:pt x="2884" y="1"/>
                    <a:pt x="0" y="2905"/>
                    <a:pt x="0" y="6466"/>
                  </a:cubicBezTo>
                  <a:lnTo>
                    <a:pt x="0" y="30337"/>
                  </a:lnTo>
                  <a:lnTo>
                    <a:pt x="26000" y="30337"/>
                  </a:lnTo>
                  <a:lnTo>
                    <a:pt x="26000" y="6466"/>
                  </a:lnTo>
                  <a:cubicBezTo>
                    <a:pt x="26000" y="2885"/>
                    <a:pt x="23095"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8" name="Google Shape;4438;p36"/>
            <p:cNvSpPr/>
            <p:nvPr/>
          </p:nvSpPr>
          <p:spPr>
            <a:xfrm>
              <a:off x="429700"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2"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9" name="Google Shape;4439;p36"/>
            <p:cNvSpPr/>
            <p:nvPr/>
          </p:nvSpPr>
          <p:spPr>
            <a:xfrm>
              <a:off x="944925" y="5061100"/>
              <a:ext cx="134300" cy="525200"/>
            </a:xfrm>
            <a:custGeom>
              <a:rect b="b" l="l" r="r" t="t"/>
              <a:pathLst>
                <a:path extrusionOk="0" h="21008" w="5372">
                  <a:moveTo>
                    <a:pt x="5372" y="1"/>
                  </a:moveTo>
                  <a:cubicBezTo>
                    <a:pt x="5089" y="1009"/>
                    <a:pt x="4907" y="1390"/>
                    <a:pt x="4548" y="1390"/>
                  </a:cubicBezTo>
                  <a:cubicBezTo>
                    <a:pt x="4376" y="1390"/>
                    <a:pt x="4164"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0" name="Google Shape;4440;p36"/>
            <p:cNvSpPr/>
            <p:nvPr/>
          </p:nvSpPr>
          <p:spPr>
            <a:xfrm>
              <a:off x="429700" y="4899475"/>
              <a:ext cx="612225" cy="687325"/>
            </a:xfrm>
            <a:custGeom>
              <a:rect b="b" l="l" r="r" t="t"/>
              <a:pathLst>
                <a:path extrusionOk="0" h="27493" w="24489">
                  <a:moveTo>
                    <a:pt x="2010" y="1"/>
                  </a:moveTo>
                  <a:cubicBezTo>
                    <a:pt x="777" y="1115"/>
                    <a:pt x="1" y="2706"/>
                    <a:pt x="1" y="4516"/>
                  </a:cubicBezTo>
                  <a:lnTo>
                    <a:pt x="1" y="27492"/>
                  </a:lnTo>
                  <a:lnTo>
                    <a:pt x="24489" y="27492"/>
                  </a:lnTo>
                  <a:lnTo>
                    <a:pt x="24489" y="7659"/>
                  </a:lnTo>
                  <a:cubicBezTo>
                    <a:pt x="20033" y="5690"/>
                    <a:pt x="14881" y="5571"/>
                    <a:pt x="10166" y="4138"/>
                  </a:cubicBezTo>
                  <a:cubicBezTo>
                    <a:pt x="7242" y="3243"/>
                    <a:pt x="4477" y="1831"/>
                    <a:pt x="2010" y="1"/>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1" name="Google Shape;4441;p36"/>
            <p:cNvSpPr/>
            <p:nvPr/>
          </p:nvSpPr>
          <p:spPr>
            <a:xfrm>
              <a:off x="430200" y="4860200"/>
              <a:ext cx="612225" cy="726100"/>
            </a:xfrm>
            <a:custGeom>
              <a:rect b="b" l="l" r="r" t="t"/>
              <a:pathLst>
                <a:path extrusionOk="0" h="29044" w="24489">
                  <a:moveTo>
                    <a:pt x="6068" y="0"/>
                  </a:moveTo>
                  <a:cubicBezTo>
                    <a:pt x="2706" y="0"/>
                    <a:pt x="1" y="2725"/>
                    <a:pt x="1" y="6087"/>
                  </a:cubicBezTo>
                  <a:lnTo>
                    <a:pt x="1" y="6207"/>
                  </a:lnTo>
                  <a:cubicBezTo>
                    <a:pt x="1" y="2884"/>
                    <a:pt x="2706" y="179"/>
                    <a:pt x="6028" y="179"/>
                  </a:cubicBezTo>
                  <a:lnTo>
                    <a:pt x="18262" y="179"/>
                  </a:lnTo>
                  <a:cubicBezTo>
                    <a:pt x="21584" y="179"/>
                    <a:pt x="24270" y="2884"/>
                    <a:pt x="24270" y="6207"/>
                  </a:cubicBezTo>
                  <a:lnTo>
                    <a:pt x="24270" y="29043"/>
                  </a:lnTo>
                  <a:lnTo>
                    <a:pt x="24489" y="29043"/>
                  </a:lnTo>
                  <a:lnTo>
                    <a:pt x="24489" y="6087"/>
                  </a:lnTo>
                  <a:cubicBezTo>
                    <a:pt x="24469" y="2725"/>
                    <a:pt x="21763" y="0"/>
                    <a:pt x="18402"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2" name="Google Shape;4442;p36"/>
            <p:cNvSpPr/>
            <p:nvPr/>
          </p:nvSpPr>
          <p:spPr>
            <a:xfrm>
              <a:off x="1191600" y="4827850"/>
              <a:ext cx="650525" cy="758450"/>
            </a:xfrm>
            <a:custGeom>
              <a:rect b="b" l="l" r="r" t="t"/>
              <a:pathLst>
                <a:path extrusionOk="0" h="30338" w="26021">
                  <a:moveTo>
                    <a:pt x="6466" y="1"/>
                  </a:moveTo>
                  <a:cubicBezTo>
                    <a:pt x="2885" y="1"/>
                    <a:pt x="1" y="2905"/>
                    <a:pt x="1" y="6466"/>
                  </a:cubicBezTo>
                  <a:lnTo>
                    <a:pt x="1" y="30337"/>
                  </a:lnTo>
                  <a:lnTo>
                    <a:pt x="26020" y="30337"/>
                  </a:lnTo>
                  <a:lnTo>
                    <a:pt x="26020" y="6466"/>
                  </a:lnTo>
                  <a:cubicBezTo>
                    <a:pt x="26020"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3" name="Google Shape;4443;p36"/>
            <p:cNvSpPr/>
            <p:nvPr/>
          </p:nvSpPr>
          <p:spPr>
            <a:xfrm>
              <a:off x="1192600" y="4860200"/>
              <a:ext cx="612725" cy="726100"/>
            </a:xfrm>
            <a:custGeom>
              <a:rect b="b" l="l" r="r" t="t"/>
              <a:pathLst>
                <a:path extrusionOk="0" h="29044" w="24509">
                  <a:moveTo>
                    <a:pt x="6087"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4" name="Google Shape;4444;p36"/>
            <p:cNvSpPr/>
            <p:nvPr/>
          </p:nvSpPr>
          <p:spPr>
            <a:xfrm>
              <a:off x="1707825" y="5061100"/>
              <a:ext cx="134300" cy="525200"/>
            </a:xfrm>
            <a:custGeom>
              <a:rect b="b" l="l" r="r" t="t"/>
              <a:pathLst>
                <a:path extrusionOk="0" h="21008" w="5372">
                  <a:moveTo>
                    <a:pt x="5371" y="1"/>
                  </a:moveTo>
                  <a:cubicBezTo>
                    <a:pt x="5089" y="1009"/>
                    <a:pt x="4906" y="1390"/>
                    <a:pt x="4548" y="1390"/>
                  </a:cubicBezTo>
                  <a:cubicBezTo>
                    <a:pt x="4376" y="1390"/>
                    <a:pt x="4163" y="1303"/>
                    <a:pt x="3879" y="1154"/>
                  </a:cubicBezTo>
                  <a:lnTo>
                    <a:pt x="0" y="21007"/>
                  </a:lnTo>
                  <a:lnTo>
                    <a:pt x="5371" y="21007"/>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5" name="Google Shape;4445;p36"/>
            <p:cNvSpPr/>
            <p:nvPr/>
          </p:nvSpPr>
          <p:spPr>
            <a:xfrm>
              <a:off x="1192600" y="4899475"/>
              <a:ext cx="612225" cy="687325"/>
            </a:xfrm>
            <a:custGeom>
              <a:rect b="b" l="l" r="r" t="t"/>
              <a:pathLst>
                <a:path extrusionOk="0" h="27493" w="24489">
                  <a:moveTo>
                    <a:pt x="2009" y="1"/>
                  </a:moveTo>
                  <a:cubicBezTo>
                    <a:pt x="756" y="1115"/>
                    <a:pt x="0" y="2706"/>
                    <a:pt x="0" y="4516"/>
                  </a:cubicBezTo>
                  <a:lnTo>
                    <a:pt x="0" y="27492"/>
                  </a:lnTo>
                  <a:lnTo>
                    <a:pt x="24488" y="27492"/>
                  </a:lnTo>
                  <a:lnTo>
                    <a:pt x="24488" y="7659"/>
                  </a:lnTo>
                  <a:cubicBezTo>
                    <a:pt x="20032" y="5690"/>
                    <a:pt x="14860" y="5571"/>
                    <a:pt x="10165" y="4138"/>
                  </a:cubicBezTo>
                  <a:cubicBezTo>
                    <a:pt x="7221" y="3243"/>
                    <a:pt x="4476" y="183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6" name="Google Shape;4446;p36"/>
            <p:cNvSpPr/>
            <p:nvPr/>
          </p:nvSpPr>
          <p:spPr>
            <a:xfrm>
              <a:off x="1192600" y="4860200"/>
              <a:ext cx="612225" cy="726100"/>
            </a:xfrm>
            <a:custGeom>
              <a:rect b="b" l="l" r="r" t="t"/>
              <a:pathLst>
                <a:path extrusionOk="0" h="29044" w="24489">
                  <a:moveTo>
                    <a:pt x="6068" y="0"/>
                  </a:moveTo>
                  <a:cubicBezTo>
                    <a:pt x="2706" y="0"/>
                    <a:pt x="0" y="2725"/>
                    <a:pt x="0" y="6087"/>
                  </a:cubicBezTo>
                  <a:lnTo>
                    <a:pt x="0" y="6207"/>
                  </a:lnTo>
                  <a:cubicBezTo>
                    <a:pt x="0" y="2884"/>
                    <a:pt x="2706" y="179"/>
                    <a:pt x="6008" y="179"/>
                  </a:cubicBezTo>
                  <a:lnTo>
                    <a:pt x="18242" y="179"/>
                  </a:lnTo>
                  <a:cubicBezTo>
                    <a:pt x="21584" y="179"/>
                    <a:pt x="24269" y="2884"/>
                    <a:pt x="24269" y="6207"/>
                  </a:cubicBezTo>
                  <a:lnTo>
                    <a:pt x="24269" y="29043"/>
                  </a:lnTo>
                  <a:lnTo>
                    <a:pt x="24488" y="29043"/>
                  </a:lnTo>
                  <a:lnTo>
                    <a:pt x="24488" y="6087"/>
                  </a:lnTo>
                  <a:cubicBezTo>
                    <a:pt x="24488" y="2725"/>
                    <a:pt x="2174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7" name="Google Shape;4447;p36"/>
            <p:cNvSpPr/>
            <p:nvPr/>
          </p:nvSpPr>
          <p:spPr>
            <a:xfrm>
              <a:off x="1954475" y="4827850"/>
              <a:ext cx="650525" cy="758450"/>
            </a:xfrm>
            <a:custGeom>
              <a:rect b="b" l="l" r="r" t="t"/>
              <a:pathLst>
                <a:path extrusionOk="0" h="30338" w="26021">
                  <a:moveTo>
                    <a:pt x="6466" y="1"/>
                  </a:moveTo>
                  <a:cubicBezTo>
                    <a:pt x="2885" y="1"/>
                    <a:pt x="1" y="2905"/>
                    <a:pt x="1" y="6466"/>
                  </a:cubicBezTo>
                  <a:lnTo>
                    <a:pt x="1" y="30337"/>
                  </a:lnTo>
                  <a:lnTo>
                    <a:pt x="26021" y="30337"/>
                  </a:lnTo>
                  <a:lnTo>
                    <a:pt x="26021" y="6466"/>
                  </a:lnTo>
                  <a:cubicBezTo>
                    <a:pt x="26021"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8" name="Google Shape;4448;p36"/>
            <p:cNvSpPr/>
            <p:nvPr/>
          </p:nvSpPr>
          <p:spPr>
            <a:xfrm>
              <a:off x="1954475" y="4860200"/>
              <a:ext cx="613225" cy="726100"/>
            </a:xfrm>
            <a:custGeom>
              <a:rect b="b" l="l" r="r" t="t"/>
              <a:pathLst>
                <a:path extrusionOk="0" h="29044" w="24529">
                  <a:moveTo>
                    <a:pt x="6108" y="0"/>
                  </a:moveTo>
                  <a:cubicBezTo>
                    <a:pt x="2746" y="0"/>
                    <a:pt x="1" y="2725"/>
                    <a:pt x="1" y="6087"/>
                  </a:cubicBezTo>
                  <a:lnTo>
                    <a:pt x="1" y="29043"/>
                  </a:lnTo>
                  <a:lnTo>
                    <a:pt x="24529" y="29043"/>
                  </a:lnTo>
                  <a:lnTo>
                    <a:pt x="24529" y="6087"/>
                  </a:lnTo>
                  <a:cubicBezTo>
                    <a:pt x="24529"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9" name="Google Shape;4449;p36"/>
            <p:cNvSpPr/>
            <p:nvPr/>
          </p:nvSpPr>
          <p:spPr>
            <a:xfrm>
              <a:off x="2470200" y="5061100"/>
              <a:ext cx="134300" cy="525200"/>
            </a:xfrm>
            <a:custGeom>
              <a:rect b="b" l="l" r="r" t="t"/>
              <a:pathLst>
                <a:path extrusionOk="0" h="21008" w="5372">
                  <a:moveTo>
                    <a:pt x="5372" y="1"/>
                  </a:moveTo>
                  <a:cubicBezTo>
                    <a:pt x="5076" y="1009"/>
                    <a:pt x="4889" y="1390"/>
                    <a:pt x="4535" y="1390"/>
                  </a:cubicBezTo>
                  <a:cubicBezTo>
                    <a:pt x="4365" y="1390"/>
                    <a:pt x="4157"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0" name="Google Shape;4450;p36"/>
            <p:cNvSpPr/>
            <p:nvPr/>
          </p:nvSpPr>
          <p:spPr>
            <a:xfrm>
              <a:off x="1954475" y="4899475"/>
              <a:ext cx="612725" cy="687325"/>
            </a:xfrm>
            <a:custGeom>
              <a:rect b="b" l="l" r="r" t="t"/>
              <a:pathLst>
                <a:path extrusionOk="0" h="27493" w="24509">
                  <a:moveTo>
                    <a:pt x="2010" y="1"/>
                  </a:moveTo>
                  <a:cubicBezTo>
                    <a:pt x="777" y="1115"/>
                    <a:pt x="1" y="2706"/>
                    <a:pt x="1" y="4516"/>
                  </a:cubicBezTo>
                  <a:lnTo>
                    <a:pt x="1" y="27492"/>
                  </a:lnTo>
                  <a:lnTo>
                    <a:pt x="24509" y="27492"/>
                  </a:lnTo>
                  <a:lnTo>
                    <a:pt x="24509" y="7659"/>
                  </a:lnTo>
                  <a:cubicBezTo>
                    <a:pt x="20053" y="5690"/>
                    <a:pt x="14881" y="5571"/>
                    <a:pt x="10166" y="4138"/>
                  </a:cubicBezTo>
                  <a:cubicBezTo>
                    <a:pt x="7242" y="3243"/>
                    <a:pt x="4477"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1" name="Google Shape;4451;p36"/>
            <p:cNvSpPr/>
            <p:nvPr/>
          </p:nvSpPr>
          <p:spPr>
            <a:xfrm>
              <a:off x="1954475" y="4860200"/>
              <a:ext cx="612725" cy="726100"/>
            </a:xfrm>
            <a:custGeom>
              <a:rect b="b" l="l" r="r" t="t"/>
              <a:pathLst>
                <a:path extrusionOk="0" h="29044" w="24509">
                  <a:moveTo>
                    <a:pt x="6068" y="0"/>
                  </a:moveTo>
                  <a:cubicBezTo>
                    <a:pt x="2726" y="0"/>
                    <a:pt x="1" y="2725"/>
                    <a:pt x="1" y="6087"/>
                  </a:cubicBezTo>
                  <a:lnTo>
                    <a:pt x="1" y="6207"/>
                  </a:lnTo>
                  <a:cubicBezTo>
                    <a:pt x="1" y="2884"/>
                    <a:pt x="2726" y="179"/>
                    <a:pt x="6028" y="179"/>
                  </a:cubicBezTo>
                  <a:lnTo>
                    <a:pt x="18262" y="179"/>
                  </a:lnTo>
                  <a:cubicBezTo>
                    <a:pt x="21584" y="179"/>
                    <a:pt x="24270" y="2884"/>
                    <a:pt x="24270" y="6207"/>
                  </a:cubicBezTo>
                  <a:lnTo>
                    <a:pt x="24270" y="29043"/>
                  </a:lnTo>
                  <a:lnTo>
                    <a:pt x="24509" y="29043"/>
                  </a:lnTo>
                  <a:lnTo>
                    <a:pt x="24509" y="6087"/>
                  </a:lnTo>
                  <a:cubicBezTo>
                    <a:pt x="24509"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2" name="Google Shape;4452;p36"/>
            <p:cNvSpPr/>
            <p:nvPr/>
          </p:nvSpPr>
          <p:spPr>
            <a:xfrm>
              <a:off x="2716875" y="4827850"/>
              <a:ext cx="650025" cy="758450"/>
            </a:xfrm>
            <a:custGeom>
              <a:rect b="b" l="l" r="r" t="t"/>
              <a:pathLst>
                <a:path extrusionOk="0" h="30338" w="26001">
                  <a:moveTo>
                    <a:pt x="6466" y="1"/>
                  </a:moveTo>
                  <a:cubicBezTo>
                    <a:pt x="2885" y="1"/>
                    <a:pt x="0" y="2905"/>
                    <a:pt x="0" y="6466"/>
                  </a:cubicBezTo>
                  <a:lnTo>
                    <a:pt x="0" y="30337"/>
                  </a:lnTo>
                  <a:lnTo>
                    <a:pt x="26000" y="30337"/>
                  </a:lnTo>
                  <a:lnTo>
                    <a:pt x="26000" y="6466"/>
                  </a:lnTo>
                  <a:cubicBezTo>
                    <a:pt x="26000"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3" name="Google Shape;4453;p36"/>
            <p:cNvSpPr/>
            <p:nvPr/>
          </p:nvSpPr>
          <p:spPr>
            <a:xfrm>
              <a:off x="2716875" y="4860200"/>
              <a:ext cx="612725" cy="726100"/>
            </a:xfrm>
            <a:custGeom>
              <a:rect b="b" l="l" r="r" t="t"/>
              <a:pathLst>
                <a:path extrusionOk="0" h="29044" w="24509">
                  <a:moveTo>
                    <a:pt x="6088"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4" name="Google Shape;4454;p36"/>
            <p:cNvSpPr/>
            <p:nvPr/>
          </p:nvSpPr>
          <p:spPr>
            <a:xfrm>
              <a:off x="3232600" y="5061100"/>
              <a:ext cx="134300" cy="525200"/>
            </a:xfrm>
            <a:custGeom>
              <a:rect b="b" l="l" r="r" t="t"/>
              <a:pathLst>
                <a:path extrusionOk="0" h="21008" w="5372">
                  <a:moveTo>
                    <a:pt x="5371" y="1"/>
                  </a:moveTo>
                  <a:cubicBezTo>
                    <a:pt x="5089" y="1009"/>
                    <a:pt x="4906" y="1390"/>
                    <a:pt x="4548" y="1390"/>
                  </a:cubicBezTo>
                  <a:cubicBezTo>
                    <a:pt x="4375" y="1390"/>
                    <a:pt x="4163" y="1303"/>
                    <a:pt x="3879" y="1154"/>
                  </a:cubicBezTo>
                  <a:lnTo>
                    <a:pt x="0" y="21007"/>
                  </a:lnTo>
                  <a:lnTo>
                    <a:pt x="5371" y="21007"/>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5" name="Google Shape;4455;p36"/>
            <p:cNvSpPr/>
            <p:nvPr/>
          </p:nvSpPr>
          <p:spPr>
            <a:xfrm>
              <a:off x="2716875" y="4899475"/>
              <a:ext cx="612225" cy="687325"/>
            </a:xfrm>
            <a:custGeom>
              <a:rect b="b" l="l" r="r" t="t"/>
              <a:pathLst>
                <a:path extrusionOk="0" h="27493" w="24489">
                  <a:moveTo>
                    <a:pt x="2010" y="1"/>
                  </a:moveTo>
                  <a:cubicBezTo>
                    <a:pt x="776" y="1115"/>
                    <a:pt x="0" y="2706"/>
                    <a:pt x="0" y="4516"/>
                  </a:cubicBezTo>
                  <a:lnTo>
                    <a:pt x="0" y="27492"/>
                  </a:lnTo>
                  <a:lnTo>
                    <a:pt x="24488" y="27492"/>
                  </a:lnTo>
                  <a:lnTo>
                    <a:pt x="24488" y="7659"/>
                  </a:lnTo>
                  <a:cubicBezTo>
                    <a:pt x="20032" y="5690"/>
                    <a:pt x="14860" y="5571"/>
                    <a:pt x="10166" y="4138"/>
                  </a:cubicBezTo>
                  <a:cubicBezTo>
                    <a:pt x="7221" y="3243"/>
                    <a:pt x="4476"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6" name="Google Shape;4456;p36"/>
            <p:cNvSpPr/>
            <p:nvPr/>
          </p:nvSpPr>
          <p:spPr>
            <a:xfrm>
              <a:off x="2717375" y="4860200"/>
              <a:ext cx="612225" cy="726100"/>
            </a:xfrm>
            <a:custGeom>
              <a:rect b="b" l="l" r="r" t="t"/>
              <a:pathLst>
                <a:path extrusionOk="0" h="29044" w="24489">
                  <a:moveTo>
                    <a:pt x="6068" y="0"/>
                  </a:moveTo>
                  <a:cubicBezTo>
                    <a:pt x="2706" y="0"/>
                    <a:pt x="0" y="2725"/>
                    <a:pt x="0" y="6087"/>
                  </a:cubicBezTo>
                  <a:lnTo>
                    <a:pt x="0" y="6207"/>
                  </a:lnTo>
                  <a:cubicBezTo>
                    <a:pt x="0" y="2884"/>
                    <a:pt x="2706" y="179"/>
                    <a:pt x="6028" y="179"/>
                  </a:cubicBezTo>
                  <a:lnTo>
                    <a:pt x="18262" y="179"/>
                  </a:lnTo>
                  <a:cubicBezTo>
                    <a:pt x="21584" y="179"/>
                    <a:pt x="24269" y="2884"/>
                    <a:pt x="24269" y="6207"/>
                  </a:cubicBezTo>
                  <a:lnTo>
                    <a:pt x="24269" y="29043"/>
                  </a:lnTo>
                  <a:lnTo>
                    <a:pt x="24488" y="29043"/>
                  </a:lnTo>
                  <a:lnTo>
                    <a:pt x="24488" y="6087"/>
                  </a:lnTo>
                  <a:cubicBezTo>
                    <a:pt x="2446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7" name="Google Shape;4457;p36"/>
            <p:cNvSpPr/>
            <p:nvPr/>
          </p:nvSpPr>
          <p:spPr>
            <a:xfrm>
              <a:off x="3479750" y="4827850"/>
              <a:ext cx="650025" cy="758450"/>
            </a:xfrm>
            <a:custGeom>
              <a:rect b="b" l="l" r="r" t="t"/>
              <a:pathLst>
                <a:path extrusionOk="0" h="30338" w="26001">
                  <a:moveTo>
                    <a:pt x="6446" y="1"/>
                  </a:moveTo>
                  <a:cubicBezTo>
                    <a:pt x="2885" y="1"/>
                    <a:pt x="1" y="2905"/>
                    <a:pt x="1" y="6466"/>
                  </a:cubicBezTo>
                  <a:lnTo>
                    <a:pt x="1" y="30337"/>
                  </a:lnTo>
                  <a:lnTo>
                    <a:pt x="26001" y="30337"/>
                  </a:lnTo>
                  <a:lnTo>
                    <a:pt x="26001" y="6466"/>
                  </a:lnTo>
                  <a:cubicBezTo>
                    <a:pt x="26001"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8" name="Google Shape;4458;p36"/>
            <p:cNvSpPr/>
            <p:nvPr/>
          </p:nvSpPr>
          <p:spPr>
            <a:xfrm>
              <a:off x="3479250" y="4860200"/>
              <a:ext cx="613225" cy="726100"/>
            </a:xfrm>
            <a:custGeom>
              <a:rect b="b" l="l" r="r" t="t"/>
              <a:pathLst>
                <a:path extrusionOk="0" h="29044" w="24529">
                  <a:moveTo>
                    <a:pt x="6108" y="0"/>
                  </a:moveTo>
                  <a:cubicBezTo>
                    <a:pt x="2746" y="0"/>
                    <a:pt x="1" y="2725"/>
                    <a:pt x="1" y="6087"/>
                  </a:cubicBezTo>
                  <a:lnTo>
                    <a:pt x="1" y="29043"/>
                  </a:lnTo>
                  <a:lnTo>
                    <a:pt x="24529" y="29043"/>
                  </a:lnTo>
                  <a:lnTo>
                    <a:pt x="24529" y="6087"/>
                  </a:lnTo>
                  <a:cubicBezTo>
                    <a:pt x="24529" y="2725"/>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9" name="Google Shape;4459;p36"/>
            <p:cNvSpPr/>
            <p:nvPr/>
          </p:nvSpPr>
          <p:spPr>
            <a:xfrm>
              <a:off x="3994975" y="5061100"/>
              <a:ext cx="134300" cy="525200"/>
            </a:xfrm>
            <a:custGeom>
              <a:rect b="b" l="l" r="r" t="t"/>
              <a:pathLst>
                <a:path extrusionOk="0" h="21008" w="5372">
                  <a:moveTo>
                    <a:pt x="5372" y="1"/>
                  </a:moveTo>
                  <a:cubicBezTo>
                    <a:pt x="5089" y="1009"/>
                    <a:pt x="4907" y="1390"/>
                    <a:pt x="4548" y="1390"/>
                  </a:cubicBezTo>
                  <a:cubicBezTo>
                    <a:pt x="4376" y="1390"/>
                    <a:pt x="4163"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0" name="Google Shape;4460;p36"/>
            <p:cNvSpPr/>
            <p:nvPr/>
          </p:nvSpPr>
          <p:spPr>
            <a:xfrm>
              <a:off x="3479250" y="4899475"/>
              <a:ext cx="612725" cy="687325"/>
            </a:xfrm>
            <a:custGeom>
              <a:rect b="b" l="l" r="r" t="t"/>
              <a:pathLst>
                <a:path extrusionOk="0" h="27493" w="24509">
                  <a:moveTo>
                    <a:pt x="2030" y="1"/>
                  </a:moveTo>
                  <a:cubicBezTo>
                    <a:pt x="777" y="1115"/>
                    <a:pt x="1" y="2706"/>
                    <a:pt x="1" y="4516"/>
                  </a:cubicBezTo>
                  <a:lnTo>
                    <a:pt x="1" y="27492"/>
                  </a:lnTo>
                  <a:lnTo>
                    <a:pt x="24509" y="27492"/>
                  </a:lnTo>
                  <a:lnTo>
                    <a:pt x="24509" y="7659"/>
                  </a:lnTo>
                  <a:cubicBezTo>
                    <a:pt x="20053" y="5690"/>
                    <a:pt x="14881" y="5571"/>
                    <a:pt x="10186" y="4138"/>
                  </a:cubicBezTo>
                  <a:cubicBezTo>
                    <a:pt x="7242" y="3243"/>
                    <a:pt x="4477" y="1831"/>
                    <a:pt x="203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1" name="Google Shape;4461;p36"/>
            <p:cNvSpPr/>
            <p:nvPr/>
          </p:nvSpPr>
          <p:spPr>
            <a:xfrm>
              <a:off x="3479250" y="4860200"/>
              <a:ext cx="612725" cy="726100"/>
            </a:xfrm>
            <a:custGeom>
              <a:rect b="b" l="l" r="r" t="t"/>
              <a:pathLst>
                <a:path extrusionOk="0" h="29044" w="24509">
                  <a:moveTo>
                    <a:pt x="6068" y="0"/>
                  </a:moveTo>
                  <a:cubicBezTo>
                    <a:pt x="2726" y="0"/>
                    <a:pt x="1" y="2725"/>
                    <a:pt x="1" y="6087"/>
                  </a:cubicBezTo>
                  <a:lnTo>
                    <a:pt x="1" y="6207"/>
                  </a:lnTo>
                  <a:cubicBezTo>
                    <a:pt x="1" y="2884"/>
                    <a:pt x="2726" y="179"/>
                    <a:pt x="6028" y="179"/>
                  </a:cubicBezTo>
                  <a:lnTo>
                    <a:pt x="18262" y="179"/>
                  </a:lnTo>
                  <a:cubicBezTo>
                    <a:pt x="21584" y="179"/>
                    <a:pt x="24270" y="2884"/>
                    <a:pt x="24270" y="6207"/>
                  </a:cubicBezTo>
                  <a:lnTo>
                    <a:pt x="24270" y="29043"/>
                  </a:lnTo>
                  <a:lnTo>
                    <a:pt x="24509" y="29043"/>
                  </a:lnTo>
                  <a:lnTo>
                    <a:pt x="24509" y="6087"/>
                  </a:lnTo>
                  <a:cubicBezTo>
                    <a:pt x="24509" y="2725"/>
                    <a:pt x="21763" y="0"/>
                    <a:pt x="18402"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2" name="Google Shape;4462;p36"/>
            <p:cNvSpPr/>
            <p:nvPr/>
          </p:nvSpPr>
          <p:spPr>
            <a:xfrm>
              <a:off x="6528800" y="4827850"/>
              <a:ext cx="650025" cy="758450"/>
            </a:xfrm>
            <a:custGeom>
              <a:rect b="b" l="l" r="r" t="t"/>
              <a:pathLst>
                <a:path extrusionOk="0" h="30338" w="26001">
                  <a:moveTo>
                    <a:pt x="6466" y="1"/>
                  </a:moveTo>
                  <a:cubicBezTo>
                    <a:pt x="2905" y="1"/>
                    <a:pt x="1" y="2885"/>
                    <a:pt x="1" y="6466"/>
                  </a:cubicBezTo>
                  <a:lnTo>
                    <a:pt x="1" y="30337"/>
                  </a:lnTo>
                  <a:lnTo>
                    <a:pt x="26001" y="30337"/>
                  </a:lnTo>
                  <a:lnTo>
                    <a:pt x="26001" y="6466"/>
                  </a:lnTo>
                  <a:cubicBezTo>
                    <a:pt x="26001" y="2905"/>
                    <a:pt x="23116"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3" name="Google Shape;4463;p36"/>
            <p:cNvSpPr/>
            <p:nvPr/>
          </p:nvSpPr>
          <p:spPr>
            <a:xfrm>
              <a:off x="6566100"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4" name="Google Shape;4464;p36"/>
            <p:cNvSpPr/>
            <p:nvPr/>
          </p:nvSpPr>
          <p:spPr>
            <a:xfrm>
              <a:off x="6528800" y="5061100"/>
              <a:ext cx="134300" cy="525200"/>
            </a:xfrm>
            <a:custGeom>
              <a:rect b="b" l="l" r="r" t="t"/>
              <a:pathLst>
                <a:path extrusionOk="0" h="21008" w="5372">
                  <a:moveTo>
                    <a:pt x="1" y="1"/>
                  </a:moveTo>
                  <a:lnTo>
                    <a:pt x="1" y="21007"/>
                  </a:lnTo>
                  <a:lnTo>
                    <a:pt x="5372" y="21007"/>
                  </a:lnTo>
                  <a:lnTo>
                    <a:pt x="1493" y="1154"/>
                  </a:lnTo>
                  <a:cubicBezTo>
                    <a:pt x="1209" y="1303"/>
                    <a:pt x="996" y="1390"/>
                    <a:pt x="824" y="1390"/>
                  </a:cubicBezTo>
                  <a:cubicBezTo>
                    <a:pt x="466"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5" name="Google Shape;4465;p36"/>
            <p:cNvSpPr/>
            <p:nvPr/>
          </p:nvSpPr>
          <p:spPr>
            <a:xfrm>
              <a:off x="6566600" y="4899475"/>
              <a:ext cx="612225" cy="687325"/>
            </a:xfrm>
            <a:custGeom>
              <a:rect b="b" l="l" r="r" t="t"/>
              <a:pathLst>
                <a:path extrusionOk="0" h="27493" w="24489">
                  <a:moveTo>
                    <a:pt x="22479" y="1"/>
                  </a:moveTo>
                  <a:cubicBezTo>
                    <a:pt x="20013" y="1831"/>
                    <a:pt x="17268" y="3243"/>
                    <a:pt x="14323" y="4138"/>
                  </a:cubicBezTo>
                  <a:cubicBezTo>
                    <a:pt x="9629" y="5571"/>
                    <a:pt x="4457" y="5690"/>
                    <a:pt x="1" y="7659"/>
                  </a:cubicBezTo>
                  <a:lnTo>
                    <a:pt x="1" y="27492"/>
                  </a:lnTo>
                  <a:lnTo>
                    <a:pt x="24489" y="27492"/>
                  </a:lnTo>
                  <a:lnTo>
                    <a:pt x="24489" y="4516"/>
                  </a:lnTo>
                  <a:cubicBezTo>
                    <a:pt x="24489" y="2706"/>
                    <a:pt x="23733" y="1115"/>
                    <a:pt x="22479" y="1"/>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6" name="Google Shape;4466;p36"/>
            <p:cNvSpPr/>
            <p:nvPr/>
          </p:nvSpPr>
          <p:spPr>
            <a:xfrm>
              <a:off x="6566600" y="4860200"/>
              <a:ext cx="611725" cy="726100"/>
            </a:xfrm>
            <a:custGeom>
              <a:rect b="b" l="l" r="r" t="t"/>
              <a:pathLst>
                <a:path extrusionOk="0" h="29044" w="24469">
                  <a:moveTo>
                    <a:pt x="6068" y="0"/>
                  </a:moveTo>
                  <a:cubicBezTo>
                    <a:pt x="2706" y="0"/>
                    <a:pt x="1" y="2725"/>
                    <a:pt x="1" y="6087"/>
                  </a:cubicBezTo>
                  <a:lnTo>
                    <a:pt x="1" y="29043"/>
                  </a:lnTo>
                  <a:lnTo>
                    <a:pt x="200" y="29043"/>
                  </a:lnTo>
                  <a:lnTo>
                    <a:pt x="200" y="6207"/>
                  </a:lnTo>
                  <a:cubicBezTo>
                    <a:pt x="200" y="2884"/>
                    <a:pt x="2885" y="179"/>
                    <a:pt x="6207" y="179"/>
                  </a:cubicBezTo>
                  <a:lnTo>
                    <a:pt x="18461" y="179"/>
                  </a:lnTo>
                  <a:cubicBezTo>
                    <a:pt x="21763" y="179"/>
                    <a:pt x="24469" y="2884"/>
                    <a:pt x="24469" y="6207"/>
                  </a:cubicBezTo>
                  <a:lnTo>
                    <a:pt x="24469" y="6087"/>
                  </a:lnTo>
                  <a:cubicBezTo>
                    <a:pt x="24469" y="2725"/>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7" name="Google Shape;4467;p36"/>
            <p:cNvSpPr/>
            <p:nvPr/>
          </p:nvSpPr>
          <p:spPr>
            <a:xfrm>
              <a:off x="5766425" y="4827850"/>
              <a:ext cx="650500" cy="758450"/>
            </a:xfrm>
            <a:custGeom>
              <a:rect b="b" l="l" r="r" t="t"/>
              <a:pathLst>
                <a:path extrusionOk="0" h="30338" w="26020">
                  <a:moveTo>
                    <a:pt x="6465" y="1"/>
                  </a:moveTo>
                  <a:cubicBezTo>
                    <a:pt x="2925" y="1"/>
                    <a:pt x="0" y="2885"/>
                    <a:pt x="0" y="6466"/>
                  </a:cubicBezTo>
                  <a:lnTo>
                    <a:pt x="0" y="30337"/>
                  </a:lnTo>
                  <a:lnTo>
                    <a:pt x="26020" y="30337"/>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8" name="Google Shape;4468;p36"/>
            <p:cNvSpPr/>
            <p:nvPr/>
          </p:nvSpPr>
          <p:spPr>
            <a:xfrm>
              <a:off x="5803225" y="4860200"/>
              <a:ext cx="613225" cy="726100"/>
            </a:xfrm>
            <a:custGeom>
              <a:rect b="b" l="l" r="r" t="t"/>
              <a:pathLst>
                <a:path extrusionOk="0" h="29044" w="24529">
                  <a:moveTo>
                    <a:pt x="6088" y="0"/>
                  </a:moveTo>
                  <a:cubicBezTo>
                    <a:pt x="2726" y="0"/>
                    <a:pt x="0" y="2725"/>
                    <a:pt x="0" y="6087"/>
                  </a:cubicBezTo>
                  <a:lnTo>
                    <a:pt x="0" y="29043"/>
                  </a:lnTo>
                  <a:lnTo>
                    <a:pt x="24528" y="29043"/>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9" name="Google Shape;4469;p36"/>
            <p:cNvSpPr/>
            <p:nvPr/>
          </p:nvSpPr>
          <p:spPr>
            <a:xfrm>
              <a:off x="5766425" y="5061100"/>
              <a:ext cx="134300" cy="525200"/>
            </a:xfrm>
            <a:custGeom>
              <a:rect b="b" l="l" r="r" t="t"/>
              <a:pathLst>
                <a:path extrusionOk="0" h="21008" w="5372">
                  <a:moveTo>
                    <a:pt x="0" y="1"/>
                  </a:moveTo>
                  <a:lnTo>
                    <a:pt x="0" y="21007"/>
                  </a:lnTo>
                  <a:lnTo>
                    <a:pt x="5371" y="21007"/>
                  </a:lnTo>
                  <a:lnTo>
                    <a:pt x="1492" y="1154"/>
                  </a:lnTo>
                  <a:cubicBezTo>
                    <a:pt x="1209" y="1303"/>
                    <a:pt x="998" y="1390"/>
                    <a:pt x="828" y="1390"/>
                  </a:cubicBezTo>
                  <a:cubicBezTo>
                    <a:pt x="474" y="1390"/>
                    <a:pt x="296"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0" name="Google Shape;4470;p36"/>
            <p:cNvSpPr/>
            <p:nvPr/>
          </p:nvSpPr>
          <p:spPr>
            <a:xfrm>
              <a:off x="5803725" y="4899475"/>
              <a:ext cx="612725" cy="687325"/>
            </a:xfrm>
            <a:custGeom>
              <a:rect b="b" l="l" r="r" t="t"/>
              <a:pathLst>
                <a:path extrusionOk="0" h="27493" w="24509">
                  <a:moveTo>
                    <a:pt x="22479" y="1"/>
                  </a:moveTo>
                  <a:cubicBezTo>
                    <a:pt x="20032" y="1831"/>
                    <a:pt x="17267" y="3243"/>
                    <a:pt x="14323" y="4138"/>
                  </a:cubicBezTo>
                  <a:cubicBezTo>
                    <a:pt x="9628" y="5571"/>
                    <a:pt x="4456" y="5690"/>
                    <a:pt x="0" y="7659"/>
                  </a:cubicBezTo>
                  <a:lnTo>
                    <a:pt x="0" y="27492"/>
                  </a:lnTo>
                  <a:lnTo>
                    <a:pt x="24508" y="27492"/>
                  </a:lnTo>
                  <a:lnTo>
                    <a:pt x="24508" y="4516"/>
                  </a:lnTo>
                  <a:cubicBezTo>
                    <a:pt x="2450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1" name="Google Shape;4471;p36"/>
            <p:cNvSpPr/>
            <p:nvPr/>
          </p:nvSpPr>
          <p:spPr>
            <a:xfrm>
              <a:off x="5803725" y="4860200"/>
              <a:ext cx="612725" cy="726100"/>
            </a:xfrm>
            <a:custGeom>
              <a:rect b="b" l="l" r="r" t="t"/>
              <a:pathLst>
                <a:path extrusionOk="0" h="29044" w="24509">
                  <a:moveTo>
                    <a:pt x="6087" y="0"/>
                  </a:moveTo>
                  <a:cubicBezTo>
                    <a:pt x="2745" y="0"/>
                    <a:pt x="0" y="2725"/>
                    <a:pt x="0" y="6087"/>
                  </a:cubicBezTo>
                  <a:lnTo>
                    <a:pt x="0" y="29043"/>
                  </a:lnTo>
                  <a:lnTo>
                    <a:pt x="219" y="29043"/>
                  </a:lnTo>
                  <a:lnTo>
                    <a:pt x="219" y="6207"/>
                  </a:lnTo>
                  <a:cubicBezTo>
                    <a:pt x="219" y="2884"/>
                    <a:pt x="2905" y="179"/>
                    <a:pt x="6247" y="179"/>
                  </a:cubicBezTo>
                  <a:lnTo>
                    <a:pt x="18481" y="179"/>
                  </a:lnTo>
                  <a:cubicBezTo>
                    <a:pt x="21783" y="179"/>
                    <a:pt x="24508" y="2884"/>
                    <a:pt x="24508" y="6207"/>
                  </a:cubicBezTo>
                  <a:lnTo>
                    <a:pt x="24508" y="6087"/>
                  </a:lnTo>
                  <a:cubicBezTo>
                    <a:pt x="24508"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2" name="Google Shape;4472;p36"/>
            <p:cNvSpPr/>
            <p:nvPr/>
          </p:nvSpPr>
          <p:spPr>
            <a:xfrm>
              <a:off x="5004025" y="4827850"/>
              <a:ext cx="650025" cy="758450"/>
            </a:xfrm>
            <a:custGeom>
              <a:rect b="b" l="l" r="r" t="t"/>
              <a:pathLst>
                <a:path extrusionOk="0" h="30338" w="26001">
                  <a:moveTo>
                    <a:pt x="6466" y="1"/>
                  </a:moveTo>
                  <a:cubicBezTo>
                    <a:pt x="2905" y="1"/>
                    <a:pt x="1" y="2885"/>
                    <a:pt x="1" y="6466"/>
                  </a:cubicBezTo>
                  <a:lnTo>
                    <a:pt x="1" y="30337"/>
                  </a:lnTo>
                  <a:lnTo>
                    <a:pt x="26001" y="30337"/>
                  </a:lnTo>
                  <a:lnTo>
                    <a:pt x="26001" y="6466"/>
                  </a:lnTo>
                  <a:cubicBezTo>
                    <a:pt x="26001" y="2905"/>
                    <a:pt x="2311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3" name="Google Shape;4473;p36"/>
            <p:cNvSpPr/>
            <p:nvPr/>
          </p:nvSpPr>
          <p:spPr>
            <a:xfrm>
              <a:off x="5041325"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4" name="Google Shape;4474;p36"/>
            <p:cNvSpPr/>
            <p:nvPr/>
          </p:nvSpPr>
          <p:spPr>
            <a:xfrm>
              <a:off x="5004025" y="5061100"/>
              <a:ext cx="134300" cy="525200"/>
            </a:xfrm>
            <a:custGeom>
              <a:rect b="b" l="l" r="r" t="t"/>
              <a:pathLst>
                <a:path extrusionOk="0" h="21008" w="5372">
                  <a:moveTo>
                    <a:pt x="1" y="1"/>
                  </a:moveTo>
                  <a:lnTo>
                    <a:pt x="1" y="21007"/>
                  </a:lnTo>
                  <a:lnTo>
                    <a:pt x="5372" y="21007"/>
                  </a:lnTo>
                  <a:lnTo>
                    <a:pt x="1493" y="1154"/>
                  </a:lnTo>
                  <a:cubicBezTo>
                    <a:pt x="1209" y="1303"/>
                    <a:pt x="996" y="1390"/>
                    <a:pt x="824" y="1390"/>
                  </a:cubicBezTo>
                  <a:cubicBezTo>
                    <a:pt x="466"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5" name="Google Shape;4475;p36"/>
            <p:cNvSpPr/>
            <p:nvPr/>
          </p:nvSpPr>
          <p:spPr>
            <a:xfrm>
              <a:off x="5041825" y="4899475"/>
              <a:ext cx="612225" cy="687325"/>
            </a:xfrm>
            <a:custGeom>
              <a:rect b="b" l="l" r="r" t="t"/>
              <a:pathLst>
                <a:path extrusionOk="0" h="27493" w="24489">
                  <a:moveTo>
                    <a:pt x="22479" y="1"/>
                  </a:moveTo>
                  <a:cubicBezTo>
                    <a:pt x="20013" y="1831"/>
                    <a:pt x="17248" y="3243"/>
                    <a:pt x="14323" y="4138"/>
                  </a:cubicBezTo>
                  <a:cubicBezTo>
                    <a:pt x="9629" y="5571"/>
                    <a:pt x="4457" y="5690"/>
                    <a:pt x="1" y="7659"/>
                  </a:cubicBezTo>
                  <a:lnTo>
                    <a:pt x="1" y="27492"/>
                  </a:lnTo>
                  <a:lnTo>
                    <a:pt x="24489" y="27492"/>
                  </a:lnTo>
                  <a:lnTo>
                    <a:pt x="24489" y="4516"/>
                  </a:lnTo>
                  <a:cubicBezTo>
                    <a:pt x="24489"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6" name="Google Shape;4476;p36"/>
            <p:cNvSpPr/>
            <p:nvPr/>
          </p:nvSpPr>
          <p:spPr>
            <a:xfrm>
              <a:off x="5041325" y="4860200"/>
              <a:ext cx="612225" cy="726100"/>
            </a:xfrm>
            <a:custGeom>
              <a:rect b="b" l="l" r="r" t="t"/>
              <a:pathLst>
                <a:path extrusionOk="0" h="29044" w="24489">
                  <a:moveTo>
                    <a:pt x="6088" y="0"/>
                  </a:moveTo>
                  <a:cubicBezTo>
                    <a:pt x="2726" y="0"/>
                    <a:pt x="21" y="2725"/>
                    <a:pt x="1" y="6087"/>
                  </a:cubicBezTo>
                  <a:lnTo>
                    <a:pt x="1" y="29043"/>
                  </a:lnTo>
                  <a:lnTo>
                    <a:pt x="220" y="29043"/>
                  </a:lnTo>
                  <a:lnTo>
                    <a:pt x="220" y="6207"/>
                  </a:lnTo>
                  <a:cubicBezTo>
                    <a:pt x="220" y="2884"/>
                    <a:pt x="2905" y="179"/>
                    <a:pt x="6227" y="179"/>
                  </a:cubicBezTo>
                  <a:lnTo>
                    <a:pt x="18461" y="179"/>
                  </a:lnTo>
                  <a:cubicBezTo>
                    <a:pt x="21783" y="179"/>
                    <a:pt x="24489" y="2884"/>
                    <a:pt x="24489" y="6207"/>
                  </a:cubicBezTo>
                  <a:lnTo>
                    <a:pt x="24489" y="6087"/>
                  </a:lnTo>
                  <a:cubicBezTo>
                    <a:pt x="24489"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7" name="Google Shape;4477;p36"/>
            <p:cNvSpPr/>
            <p:nvPr/>
          </p:nvSpPr>
          <p:spPr>
            <a:xfrm>
              <a:off x="4241650" y="4827850"/>
              <a:ext cx="650500" cy="758450"/>
            </a:xfrm>
            <a:custGeom>
              <a:rect b="b" l="l" r="r" t="t"/>
              <a:pathLst>
                <a:path extrusionOk="0" h="30338" w="26020">
                  <a:moveTo>
                    <a:pt x="6465" y="1"/>
                  </a:moveTo>
                  <a:cubicBezTo>
                    <a:pt x="2905" y="1"/>
                    <a:pt x="0" y="2885"/>
                    <a:pt x="0" y="6466"/>
                  </a:cubicBezTo>
                  <a:lnTo>
                    <a:pt x="0" y="30337"/>
                  </a:lnTo>
                  <a:lnTo>
                    <a:pt x="26020" y="30337"/>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8" name="Google Shape;4478;p36"/>
            <p:cNvSpPr/>
            <p:nvPr/>
          </p:nvSpPr>
          <p:spPr>
            <a:xfrm>
              <a:off x="4278450" y="4860200"/>
              <a:ext cx="612725" cy="726100"/>
            </a:xfrm>
            <a:custGeom>
              <a:rect b="b" l="l" r="r" t="t"/>
              <a:pathLst>
                <a:path extrusionOk="0" h="29044" w="24509">
                  <a:moveTo>
                    <a:pt x="6088"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9" name="Google Shape;4479;p36"/>
            <p:cNvSpPr/>
            <p:nvPr/>
          </p:nvSpPr>
          <p:spPr>
            <a:xfrm>
              <a:off x="4241650" y="5061100"/>
              <a:ext cx="134300" cy="525200"/>
            </a:xfrm>
            <a:custGeom>
              <a:rect b="b" l="l" r="r" t="t"/>
              <a:pathLst>
                <a:path extrusionOk="0" h="21008" w="5372">
                  <a:moveTo>
                    <a:pt x="0" y="1"/>
                  </a:moveTo>
                  <a:lnTo>
                    <a:pt x="0" y="21007"/>
                  </a:lnTo>
                  <a:lnTo>
                    <a:pt x="5371" y="21007"/>
                  </a:lnTo>
                  <a:lnTo>
                    <a:pt x="1492" y="1154"/>
                  </a:lnTo>
                  <a:cubicBezTo>
                    <a:pt x="1209" y="1303"/>
                    <a:pt x="996" y="1390"/>
                    <a:pt x="824" y="1390"/>
                  </a:cubicBezTo>
                  <a:cubicBezTo>
                    <a:pt x="465" y="1390"/>
                    <a:pt x="283"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0" name="Google Shape;4480;p36"/>
            <p:cNvSpPr/>
            <p:nvPr/>
          </p:nvSpPr>
          <p:spPr>
            <a:xfrm>
              <a:off x="4278950" y="4899475"/>
              <a:ext cx="612225" cy="687325"/>
            </a:xfrm>
            <a:custGeom>
              <a:rect b="b" l="l" r="r" t="t"/>
              <a:pathLst>
                <a:path extrusionOk="0" h="27493" w="24489">
                  <a:moveTo>
                    <a:pt x="22479" y="1"/>
                  </a:moveTo>
                  <a:cubicBezTo>
                    <a:pt x="20012" y="1831"/>
                    <a:pt x="17267" y="3243"/>
                    <a:pt x="14323" y="4138"/>
                  </a:cubicBezTo>
                  <a:cubicBezTo>
                    <a:pt x="9628" y="5571"/>
                    <a:pt x="4456" y="5690"/>
                    <a:pt x="0" y="7659"/>
                  </a:cubicBezTo>
                  <a:lnTo>
                    <a:pt x="0" y="27492"/>
                  </a:lnTo>
                  <a:lnTo>
                    <a:pt x="24488" y="27492"/>
                  </a:lnTo>
                  <a:lnTo>
                    <a:pt x="24488" y="4516"/>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1" name="Google Shape;4481;p36"/>
            <p:cNvSpPr/>
            <p:nvPr/>
          </p:nvSpPr>
          <p:spPr>
            <a:xfrm>
              <a:off x="4278950" y="4860200"/>
              <a:ext cx="612225" cy="726100"/>
            </a:xfrm>
            <a:custGeom>
              <a:rect b="b" l="l" r="r" t="t"/>
              <a:pathLst>
                <a:path extrusionOk="0" h="29044" w="24489">
                  <a:moveTo>
                    <a:pt x="6087" y="0"/>
                  </a:moveTo>
                  <a:cubicBezTo>
                    <a:pt x="2746" y="0"/>
                    <a:pt x="0" y="2725"/>
                    <a:pt x="0" y="6087"/>
                  </a:cubicBezTo>
                  <a:lnTo>
                    <a:pt x="0" y="29043"/>
                  </a:lnTo>
                  <a:lnTo>
                    <a:pt x="219" y="29043"/>
                  </a:lnTo>
                  <a:lnTo>
                    <a:pt x="219" y="6207"/>
                  </a:lnTo>
                  <a:cubicBezTo>
                    <a:pt x="219" y="2884"/>
                    <a:pt x="2905" y="179"/>
                    <a:pt x="6247" y="179"/>
                  </a:cubicBezTo>
                  <a:lnTo>
                    <a:pt x="18481" y="179"/>
                  </a:lnTo>
                  <a:cubicBezTo>
                    <a:pt x="21783" y="179"/>
                    <a:pt x="24488" y="2884"/>
                    <a:pt x="24488" y="6207"/>
                  </a:cubicBez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2" name="Google Shape;4482;p36"/>
            <p:cNvSpPr/>
            <p:nvPr/>
          </p:nvSpPr>
          <p:spPr>
            <a:xfrm>
              <a:off x="810650" y="5031275"/>
              <a:ext cx="650525" cy="553025"/>
            </a:xfrm>
            <a:custGeom>
              <a:rect b="b" l="l" r="r" t="t"/>
              <a:pathLst>
                <a:path extrusionOk="0" h="22121" w="26021">
                  <a:moveTo>
                    <a:pt x="6466" y="0"/>
                  </a:moveTo>
                  <a:cubicBezTo>
                    <a:pt x="2885" y="0"/>
                    <a:pt x="1" y="2904"/>
                    <a:pt x="1" y="6465"/>
                  </a:cubicBezTo>
                  <a:lnTo>
                    <a:pt x="1" y="22121"/>
                  </a:lnTo>
                  <a:lnTo>
                    <a:pt x="26020" y="22121"/>
                  </a:lnTo>
                  <a:lnTo>
                    <a:pt x="26020" y="6465"/>
                  </a:lnTo>
                  <a:cubicBezTo>
                    <a:pt x="26020" y="2885"/>
                    <a:pt x="23116" y="0"/>
                    <a:pt x="1955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3" name="Google Shape;4483;p36"/>
            <p:cNvSpPr/>
            <p:nvPr/>
          </p:nvSpPr>
          <p:spPr>
            <a:xfrm>
              <a:off x="810650" y="5063600"/>
              <a:ext cx="613225" cy="520700"/>
            </a:xfrm>
            <a:custGeom>
              <a:rect b="b" l="l" r="r" t="t"/>
              <a:pathLst>
                <a:path extrusionOk="0" h="20828" w="24529">
                  <a:moveTo>
                    <a:pt x="6088" y="0"/>
                  </a:moveTo>
                  <a:cubicBezTo>
                    <a:pt x="2746" y="0"/>
                    <a:pt x="1" y="2725"/>
                    <a:pt x="1" y="6087"/>
                  </a:cubicBezTo>
                  <a:lnTo>
                    <a:pt x="1"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4" name="Google Shape;4484;p36"/>
            <p:cNvSpPr/>
            <p:nvPr/>
          </p:nvSpPr>
          <p:spPr>
            <a:xfrm>
              <a:off x="1325875" y="5265000"/>
              <a:ext cx="135300" cy="319300"/>
            </a:xfrm>
            <a:custGeom>
              <a:rect b="b" l="l" r="r" t="t"/>
              <a:pathLst>
                <a:path extrusionOk="0" h="12772" w="5412">
                  <a:moveTo>
                    <a:pt x="5411" y="1"/>
                  </a:moveTo>
                  <a:cubicBezTo>
                    <a:pt x="5116" y="1009"/>
                    <a:pt x="4929" y="1390"/>
                    <a:pt x="4575" y="1390"/>
                  </a:cubicBezTo>
                  <a:cubicBezTo>
                    <a:pt x="4405" y="1390"/>
                    <a:pt x="4197" y="1303"/>
                    <a:pt x="3919" y="1154"/>
                  </a:cubicBezTo>
                  <a:lnTo>
                    <a:pt x="1" y="12772"/>
                  </a:lnTo>
                  <a:lnTo>
                    <a:pt x="5411" y="12772"/>
                  </a:lnTo>
                  <a:lnTo>
                    <a:pt x="541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5" name="Google Shape;4485;p36"/>
            <p:cNvSpPr/>
            <p:nvPr/>
          </p:nvSpPr>
          <p:spPr>
            <a:xfrm>
              <a:off x="810650" y="5138200"/>
              <a:ext cx="612225" cy="481425"/>
            </a:xfrm>
            <a:custGeom>
              <a:rect b="b" l="l" r="r" t="t"/>
              <a:pathLst>
                <a:path extrusionOk="0" h="19257" w="24489">
                  <a:moveTo>
                    <a:pt x="2010" y="0"/>
                  </a:moveTo>
                  <a:cubicBezTo>
                    <a:pt x="777" y="1114"/>
                    <a:pt x="1" y="2705"/>
                    <a:pt x="1" y="4516"/>
                  </a:cubicBezTo>
                  <a:lnTo>
                    <a:pt x="1" y="19256"/>
                  </a:lnTo>
                  <a:lnTo>
                    <a:pt x="24489" y="19256"/>
                  </a:lnTo>
                  <a:lnTo>
                    <a:pt x="24489" y="7659"/>
                  </a:lnTo>
                  <a:cubicBezTo>
                    <a:pt x="20053" y="5689"/>
                    <a:pt x="14880" y="5570"/>
                    <a:pt x="10166" y="4138"/>
                  </a:cubicBezTo>
                  <a:cubicBezTo>
                    <a:pt x="7242" y="3243"/>
                    <a:pt x="4477" y="183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6" name="Google Shape;4486;p36"/>
            <p:cNvSpPr/>
            <p:nvPr/>
          </p:nvSpPr>
          <p:spPr>
            <a:xfrm>
              <a:off x="811150" y="5063600"/>
              <a:ext cx="612725" cy="520700"/>
            </a:xfrm>
            <a:custGeom>
              <a:rect b="b" l="l" r="r" t="t"/>
              <a:pathLst>
                <a:path extrusionOk="0" h="20828" w="24509">
                  <a:moveTo>
                    <a:pt x="6068" y="0"/>
                  </a:moveTo>
                  <a:cubicBezTo>
                    <a:pt x="2726" y="0"/>
                    <a:pt x="1" y="2725"/>
                    <a:pt x="1" y="6087"/>
                  </a:cubicBezTo>
                  <a:lnTo>
                    <a:pt x="1" y="6207"/>
                  </a:lnTo>
                  <a:cubicBezTo>
                    <a:pt x="1" y="2885"/>
                    <a:pt x="2726" y="159"/>
                    <a:pt x="6028" y="159"/>
                  </a:cubicBezTo>
                  <a:lnTo>
                    <a:pt x="18262" y="159"/>
                  </a:lnTo>
                  <a:cubicBezTo>
                    <a:pt x="21584" y="159"/>
                    <a:pt x="24270" y="2885"/>
                    <a:pt x="24270" y="6207"/>
                  </a:cubicBezTo>
                  <a:lnTo>
                    <a:pt x="24270" y="20828"/>
                  </a:lnTo>
                  <a:lnTo>
                    <a:pt x="24508" y="20828"/>
                  </a:lnTo>
                  <a:lnTo>
                    <a:pt x="24508" y="6087"/>
                  </a:lnTo>
                  <a:cubicBezTo>
                    <a:pt x="24469" y="2725"/>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7" name="Google Shape;4487;p36"/>
            <p:cNvSpPr/>
            <p:nvPr/>
          </p:nvSpPr>
          <p:spPr>
            <a:xfrm>
              <a:off x="1573050" y="5031275"/>
              <a:ext cx="650000" cy="553025"/>
            </a:xfrm>
            <a:custGeom>
              <a:rect b="b" l="l" r="r" t="t"/>
              <a:pathLst>
                <a:path extrusionOk="0" h="22121" w="26000">
                  <a:moveTo>
                    <a:pt x="6465" y="0"/>
                  </a:moveTo>
                  <a:cubicBezTo>
                    <a:pt x="2885" y="0"/>
                    <a:pt x="0" y="2904"/>
                    <a:pt x="0" y="6465"/>
                  </a:cubicBezTo>
                  <a:lnTo>
                    <a:pt x="0" y="22121"/>
                  </a:lnTo>
                  <a:lnTo>
                    <a:pt x="26000" y="2212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8" name="Google Shape;4488;p36"/>
            <p:cNvSpPr/>
            <p:nvPr/>
          </p:nvSpPr>
          <p:spPr>
            <a:xfrm>
              <a:off x="1573550" y="5063600"/>
              <a:ext cx="613200" cy="520700"/>
            </a:xfrm>
            <a:custGeom>
              <a:rect b="b" l="l" r="r" t="t"/>
              <a:pathLst>
                <a:path extrusionOk="0" h="20828" w="24528">
                  <a:moveTo>
                    <a:pt x="6087" y="0"/>
                  </a:moveTo>
                  <a:cubicBezTo>
                    <a:pt x="2725" y="0"/>
                    <a:pt x="0" y="2725"/>
                    <a:pt x="0" y="6087"/>
                  </a:cubicBezTo>
                  <a:lnTo>
                    <a:pt x="0"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9" name="Google Shape;4489;p36"/>
            <p:cNvSpPr/>
            <p:nvPr/>
          </p:nvSpPr>
          <p:spPr>
            <a:xfrm>
              <a:off x="2088750" y="5265000"/>
              <a:ext cx="134300" cy="319300"/>
            </a:xfrm>
            <a:custGeom>
              <a:rect b="b" l="l" r="r" t="t"/>
              <a:pathLst>
                <a:path extrusionOk="0" h="12772" w="5372">
                  <a:moveTo>
                    <a:pt x="5372" y="1"/>
                  </a:moveTo>
                  <a:cubicBezTo>
                    <a:pt x="5090" y="1009"/>
                    <a:pt x="4907" y="1390"/>
                    <a:pt x="4548" y="1390"/>
                  </a:cubicBezTo>
                  <a:cubicBezTo>
                    <a:pt x="4376" y="1390"/>
                    <a:pt x="4164" y="1303"/>
                    <a:pt x="3880" y="1154"/>
                  </a:cubicBezTo>
                  <a:lnTo>
                    <a:pt x="1" y="12772"/>
                  </a:lnTo>
                  <a:lnTo>
                    <a:pt x="5372" y="1277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0" name="Google Shape;4490;p36"/>
            <p:cNvSpPr/>
            <p:nvPr/>
          </p:nvSpPr>
          <p:spPr>
            <a:xfrm>
              <a:off x="1573550" y="5102375"/>
              <a:ext cx="612200" cy="481925"/>
            </a:xfrm>
            <a:custGeom>
              <a:rect b="b" l="l" r="r" t="t"/>
              <a:pathLst>
                <a:path extrusionOk="0" h="19277" w="24488">
                  <a:moveTo>
                    <a:pt x="2009" y="1"/>
                  </a:moveTo>
                  <a:cubicBezTo>
                    <a:pt x="776" y="1115"/>
                    <a:pt x="0" y="2706"/>
                    <a:pt x="0" y="4536"/>
                  </a:cubicBezTo>
                  <a:lnTo>
                    <a:pt x="0" y="19277"/>
                  </a:lnTo>
                  <a:lnTo>
                    <a:pt x="24488" y="19277"/>
                  </a:lnTo>
                  <a:lnTo>
                    <a:pt x="24488" y="7659"/>
                  </a:lnTo>
                  <a:cubicBezTo>
                    <a:pt x="20032" y="5710"/>
                    <a:pt x="14860" y="5571"/>
                    <a:pt x="10165" y="4158"/>
                  </a:cubicBezTo>
                  <a:cubicBezTo>
                    <a:pt x="7241" y="3263"/>
                    <a:pt x="4476" y="185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1" name="Google Shape;4491;p36"/>
            <p:cNvSpPr/>
            <p:nvPr/>
          </p:nvSpPr>
          <p:spPr>
            <a:xfrm>
              <a:off x="1573550" y="5063600"/>
              <a:ext cx="612200" cy="520700"/>
            </a:xfrm>
            <a:custGeom>
              <a:rect b="b" l="l" r="r" t="t"/>
              <a:pathLst>
                <a:path extrusionOk="0" h="20828" w="24488">
                  <a:moveTo>
                    <a:pt x="6067" y="0"/>
                  </a:moveTo>
                  <a:cubicBezTo>
                    <a:pt x="2706" y="0"/>
                    <a:pt x="0" y="2725"/>
                    <a:pt x="0" y="6087"/>
                  </a:cubicBezTo>
                  <a:lnTo>
                    <a:pt x="0" y="6207"/>
                  </a:lnTo>
                  <a:cubicBezTo>
                    <a:pt x="0" y="2885"/>
                    <a:pt x="2706" y="159"/>
                    <a:pt x="6008" y="159"/>
                  </a:cubicBezTo>
                  <a:lnTo>
                    <a:pt x="18262" y="159"/>
                  </a:lnTo>
                  <a:cubicBezTo>
                    <a:pt x="21584" y="159"/>
                    <a:pt x="24269" y="2885"/>
                    <a:pt x="24269" y="6207"/>
                  </a:cubicBezTo>
                  <a:lnTo>
                    <a:pt x="24269" y="20828"/>
                  </a:lnTo>
                  <a:lnTo>
                    <a:pt x="24488" y="20828"/>
                  </a:lnTo>
                  <a:lnTo>
                    <a:pt x="24488" y="6087"/>
                  </a:lnTo>
                  <a:cubicBezTo>
                    <a:pt x="2448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2" name="Google Shape;4492;p36"/>
            <p:cNvSpPr/>
            <p:nvPr/>
          </p:nvSpPr>
          <p:spPr>
            <a:xfrm>
              <a:off x="2335925" y="5031275"/>
              <a:ext cx="650025" cy="553025"/>
            </a:xfrm>
            <a:custGeom>
              <a:rect b="b" l="l" r="r" t="t"/>
              <a:pathLst>
                <a:path extrusionOk="0" h="22121" w="26001">
                  <a:moveTo>
                    <a:pt x="6466" y="0"/>
                  </a:moveTo>
                  <a:cubicBezTo>
                    <a:pt x="2885" y="0"/>
                    <a:pt x="1" y="2904"/>
                    <a:pt x="1" y="6465"/>
                  </a:cubicBezTo>
                  <a:lnTo>
                    <a:pt x="1" y="22121"/>
                  </a:lnTo>
                  <a:lnTo>
                    <a:pt x="26000" y="2212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3" name="Google Shape;4493;p36"/>
            <p:cNvSpPr/>
            <p:nvPr/>
          </p:nvSpPr>
          <p:spPr>
            <a:xfrm>
              <a:off x="2335925" y="5063600"/>
              <a:ext cx="612725" cy="520700"/>
            </a:xfrm>
            <a:custGeom>
              <a:rect b="b" l="l" r="r" t="t"/>
              <a:pathLst>
                <a:path extrusionOk="0" h="20828" w="24509">
                  <a:moveTo>
                    <a:pt x="6088" y="0"/>
                  </a:moveTo>
                  <a:cubicBezTo>
                    <a:pt x="2726" y="0"/>
                    <a:pt x="1" y="2725"/>
                    <a:pt x="1" y="6087"/>
                  </a:cubicBezTo>
                  <a:lnTo>
                    <a:pt x="1" y="20828"/>
                  </a:lnTo>
                  <a:lnTo>
                    <a:pt x="24508" y="20828"/>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4" name="Google Shape;4494;p36"/>
            <p:cNvSpPr/>
            <p:nvPr/>
          </p:nvSpPr>
          <p:spPr>
            <a:xfrm>
              <a:off x="2851150" y="5265000"/>
              <a:ext cx="134800" cy="319300"/>
            </a:xfrm>
            <a:custGeom>
              <a:rect b="b" l="l" r="r" t="t"/>
              <a:pathLst>
                <a:path extrusionOk="0" h="12772" w="5392">
                  <a:moveTo>
                    <a:pt x="5391" y="1"/>
                  </a:moveTo>
                  <a:cubicBezTo>
                    <a:pt x="5109" y="1009"/>
                    <a:pt x="4927" y="1390"/>
                    <a:pt x="4568" y="1390"/>
                  </a:cubicBezTo>
                  <a:cubicBezTo>
                    <a:pt x="4396" y="1390"/>
                    <a:pt x="4183" y="1303"/>
                    <a:pt x="3899" y="1154"/>
                  </a:cubicBezTo>
                  <a:lnTo>
                    <a:pt x="0" y="12772"/>
                  </a:lnTo>
                  <a:lnTo>
                    <a:pt x="5391" y="12772"/>
                  </a:lnTo>
                  <a:lnTo>
                    <a:pt x="539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5" name="Google Shape;4495;p36"/>
            <p:cNvSpPr/>
            <p:nvPr/>
          </p:nvSpPr>
          <p:spPr>
            <a:xfrm>
              <a:off x="2335925" y="5102375"/>
              <a:ext cx="612225" cy="481925"/>
            </a:xfrm>
            <a:custGeom>
              <a:rect b="b" l="l" r="r" t="t"/>
              <a:pathLst>
                <a:path extrusionOk="0" h="19277" w="24489">
                  <a:moveTo>
                    <a:pt x="2010" y="1"/>
                  </a:moveTo>
                  <a:cubicBezTo>
                    <a:pt x="757" y="1115"/>
                    <a:pt x="1" y="2706"/>
                    <a:pt x="1" y="4536"/>
                  </a:cubicBezTo>
                  <a:lnTo>
                    <a:pt x="1" y="19277"/>
                  </a:lnTo>
                  <a:lnTo>
                    <a:pt x="24488" y="19277"/>
                  </a:lnTo>
                  <a:lnTo>
                    <a:pt x="24488" y="7659"/>
                  </a:lnTo>
                  <a:cubicBezTo>
                    <a:pt x="20033" y="5710"/>
                    <a:pt x="14860" y="5571"/>
                    <a:pt x="10166" y="4158"/>
                  </a:cubicBezTo>
                  <a:cubicBezTo>
                    <a:pt x="7222" y="3263"/>
                    <a:pt x="4476" y="185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6" name="Google Shape;4496;p36"/>
            <p:cNvSpPr/>
            <p:nvPr/>
          </p:nvSpPr>
          <p:spPr>
            <a:xfrm>
              <a:off x="2335925" y="5063600"/>
              <a:ext cx="612225" cy="520700"/>
            </a:xfrm>
            <a:custGeom>
              <a:rect b="b" l="l" r="r" t="t"/>
              <a:pathLst>
                <a:path extrusionOk="0" h="20828" w="24489">
                  <a:moveTo>
                    <a:pt x="6068" y="0"/>
                  </a:moveTo>
                  <a:cubicBezTo>
                    <a:pt x="2706" y="0"/>
                    <a:pt x="1" y="2725"/>
                    <a:pt x="1" y="6087"/>
                  </a:cubicBezTo>
                  <a:lnTo>
                    <a:pt x="1" y="6207"/>
                  </a:lnTo>
                  <a:cubicBezTo>
                    <a:pt x="1" y="2885"/>
                    <a:pt x="2706" y="159"/>
                    <a:pt x="6008" y="159"/>
                  </a:cubicBezTo>
                  <a:lnTo>
                    <a:pt x="18242" y="159"/>
                  </a:lnTo>
                  <a:cubicBezTo>
                    <a:pt x="21584" y="159"/>
                    <a:pt x="24270" y="2885"/>
                    <a:pt x="24270" y="6207"/>
                  </a:cubicBezTo>
                  <a:lnTo>
                    <a:pt x="24270" y="20828"/>
                  </a:lnTo>
                  <a:lnTo>
                    <a:pt x="24488" y="20828"/>
                  </a:ln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7" name="Google Shape;4497;p36"/>
            <p:cNvSpPr/>
            <p:nvPr/>
          </p:nvSpPr>
          <p:spPr>
            <a:xfrm>
              <a:off x="3097825" y="5031275"/>
              <a:ext cx="650500" cy="553025"/>
            </a:xfrm>
            <a:custGeom>
              <a:rect b="b" l="l" r="r" t="t"/>
              <a:pathLst>
                <a:path extrusionOk="0" h="22121" w="26020">
                  <a:moveTo>
                    <a:pt x="6465" y="0"/>
                  </a:moveTo>
                  <a:cubicBezTo>
                    <a:pt x="2885" y="0"/>
                    <a:pt x="0" y="2904"/>
                    <a:pt x="0" y="6465"/>
                  </a:cubicBezTo>
                  <a:lnTo>
                    <a:pt x="0" y="22121"/>
                  </a:lnTo>
                  <a:lnTo>
                    <a:pt x="26020" y="22121"/>
                  </a:lnTo>
                  <a:lnTo>
                    <a:pt x="26020" y="6465"/>
                  </a:lnTo>
                  <a:cubicBezTo>
                    <a:pt x="26020" y="2885"/>
                    <a:pt x="2309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8" name="Google Shape;4498;p36"/>
            <p:cNvSpPr/>
            <p:nvPr/>
          </p:nvSpPr>
          <p:spPr>
            <a:xfrm>
              <a:off x="3097825" y="5063600"/>
              <a:ext cx="613200" cy="520700"/>
            </a:xfrm>
            <a:custGeom>
              <a:rect b="b" l="l" r="r" t="t"/>
              <a:pathLst>
                <a:path extrusionOk="0" h="20828" w="24528">
                  <a:moveTo>
                    <a:pt x="6087" y="0"/>
                  </a:moveTo>
                  <a:cubicBezTo>
                    <a:pt x="2745" y="0"/>
                    <a:pt x="0" y="2725"/>
                    <a:pt x="0" y="6087"/>
                  </a:cubicBezTo>
                  <a:lnTo>
                    <a:pt x="0"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9" name="Google Shape;4499;p36"/>
            <p:cNvSpPr/>
            <p:nvPr/>
          </p:nvSpPr>
          <p:spPr>
            <a:xfrm>
              <a:off x="3614025" y="5265000"/>
              <a:ext cx="134300" cy="319300"/>
            </a:xfrm>
            <a:custGeom>
              <a:rect b="b" l="l" r="r" t="t"/>
              <a:pathLst>
                <a:path extrusionOk="0" h="12772" w="5372">
                  <a:moveTo>
                    <a:pt x="5372" y="1"/>
                  </a:moveTo>
                  <a:cubicBezTo>
                    <a:pt x="5076" y="1009"/>
                    <a:pt x="4889" y="1390"/>
                    <a:pt x="4535" y="1390"/>
                  </a:cubicBezTo>
                  <a:cubicBezTo>
                    <a:pt x="4365" y="1390"/>
                    <a:pt x="4157" y="1303"/>
                    <a:pt x="3880" y="1154"/>
                  </a:cubicBezTo>
                  <a:lnTo>
                    <a:pt x="1" y="12772"/>
                  </a:lnTo>
                  <a:lnTo>
                    <a:pt x="5372" y="1277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0" name="Google Shape;4500;p36"/>
            <p:cNvSpPr/>
            <p:nvPr/>
          </p:nvSpPr>
          <p:spPr>
            <a:xfrm>
              <a:off x="3098325" y="5102375"/>
              <a:ext cx="612700" cy="481925"/>
            </a:xfrm>
            <a:custGeom>
              <a:rect b="b" l="l" r="r" t="t"/>
              <a:pathLst>
                <a:path extrusionOk="0" h="19277" w="24508">
                  <a:moveTo>
                    <a:pt x="2029" y="1"/>
                  </a:moveTo>
                  <a:cubicBezTo>
                    <a:pt x="776" y="1115"/>
                    <a:pt x="0" y="2706"/>
                    <a:pt x="0" y="4536"/>
                  </a:cubicBezTo>
                  <a:lnTo>
                    <a:pt x="0" y="19277"/>
                  </a:lnTo>
                  <a:lnTo>
                    <a:pt x="24508" y="19277"/>
                  </a:lnTo>
                  <a:lnTo>
                    <a:pt x="24508" y="7659"/>
                  </a:lnTo>
                  <a:cubicBezTo>
                    <a:pt x="20052" y="5710"/>
                    <a:pt x="14880" y="5571"/>
                    <a:pt x="10185" y="4158"/>
                  </a:cubicBezTo>
                  <a:cubicBezTo>
                    <a:pt x="7241" y="3263"/>
                    <a:pt x="4476" y="1851"/>
                    <a:pt x="202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1" name="Google Shape;4501;p36"/>
            <p:cNvSpPr/>
            <p:nvPr/>
          </p:nvSpPr>
          <p:spPr>
            <a:xfrm>
              <a:off x="3098325" y="5063600"/>
              <a:ext cx="612700" cy="520700"/>
            </a:xfrm>
            <a:custGeom>
              <a:rect b="b" l="l" r="r" t="t"/>
              <a:pathLst>
                <a:path extrusionOk="0" h="20828" w="24508">
                  <a:moveTo>
                    <a:pt x="6067" y="0"/>
                  </a:moveTo>
                  <a:cubicBezTo>
                    <a:pt x="2725" y="0"/>
                    <a:pt x="0" y="2725"/>
                    <a:pt x="0" y="6087"/>
                  </a:cubicBezTo>
                  <a:lnTo>
                    <a:pt x="0" y="6207"/>
                  </a:lnTo>
                  <a:cubicBezTo>
                    <a:pt x="0" y="2885"/>
                    <a:pt x="2725" y="159"/>
                    <a:pt x="6028" y="159"/>
                  </a:cubicBezTo>
                  <a:lnTo>
                    <a:pt x="18262" y="159"/>
                  </a:lnTo>
                  <a:cubicBezTo>
                    <a:pt x="21584" y="159"/>
                    <a:pt x="24269" y="2885"/>
                    <a:pt x="24269" y="6207"/>
                  </a:cubicBezTo>
                  <a:lnTo>
                    <a:pt x="24269" y="20828"/>
                  </a:lnTo>
                  <a:lnTo>
                    <a:pt x="24488" y="20828"/>
                  </a:lnTo>
                  <a:lnTo>
                    <a:pt x="24488" y="6087"/>
                  </a:lnTo>
                  <a:cubicBezTo>
                    <a:pt x="2450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2" name="Google Shape;4502;p36"/>
            <p:cNvSpPr/>
            <p:nvPr/>
          </p:nvSpPr>
          <p:spPr>
            <a:xfrm>
              <a:off x="6147875" y="5031275"/>
              <a:ext cx="650000" cy="553025"/>
            </a:xfrm>
            <a:custGeom>
              <a:rect b="b" l="l" r="r" t="t"/>
              <a:pathLst>
                <a:path extrusionOk="0" h="22121" w="26000">
                  <a:moveTo>
                    <a:pt x="6465" y="0"/>
                  </a:moveTo>
                  <a:cubicBezTo>
                    <a:pt x="2904" y="0"/>
                    <a:pt x="0" y="2885"/>
                    <a:pt x="0" y="6465"/>
                  </a:cubicBezTo>
                  <a:lnTo>
                    <a:pt x="0" y="22121"/>
                  </a:lnTo>
                  <a:lnTo>
                    <a:pt x="26000" y="22121"/>
                  </a:lnTo>
                  <a:lnTo>
                    <a:pt x="26000" y="6465"/>
                  </a:lnTo>
                  <a:cubicBezTo>
                    <a:pt x="26000" y="2904"/>
                    <a:pt x="23115" y="0"/>
                    <a:pt x="1953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3" name="Google Shape;4503;p36"/>
            <p:cNvSpPr/>
            <p:nvPr/>
          </p:nvSpPr>
          <p:spPr>
            <a:xfrm>
              <a:off x="6184175" y="5063600"/>
              <a:ext cx="613200" cy="520700"/>
            </a:xfrm>
            <a:custGeom>
              <a:rect b="b" l="l" r="r" t="t"/>
              <a:pathLst>
                <a:path extrusionOk="0" h="20828" w="24528">
                  <a:moveTo>
                    <a:pt x="6107" y="0"/>
                  </a:moveTo>
                  <a:cubicBezTo>
                    <a:pt x="2745" y="0"/>
                    <a:pt x="0" y="2725"/>
                    <a:pt x="0" y="6087"/>
                  </a:cubicBezTo>
                  <a:lnTo>
                    <a:pt x="0" y="20828"/>
                  </a:lnTo>
                  <a:lnTo>
                    <a:pt x="24528" y="20828"/>
                  </a:lnTo>
                  <a:lnTo>
                    <a:pt x="24528" y="6087"/>
                  </a:lnTo>
                  <a:cubicBezTo>
                    <a:pt x="24528"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4" name="Google Shape;4504;p36"/>
            <p:cNvSpPr/>
            <p:nvPr/>
          </p:nvSpPr>
          <p:spPr>
            <a:xfrm>
              <a:off x="6147875" y="5265000"/>
              <a:ext cx="134300" cy="319300"/>
            </a:xfrm>
            <a:custGeom>
              <a:rect b="b" l="l" r="r" t="t"/>
              <a:pathLst>
                <a:path extrusionOk="0" h="12772" w="5372">
                  <a:moveTo>
                    <a:pt x="0" y="1"/>
                  </a:moveTo>
                  <a:lnTo>
                    <a:pt x="0" y="12772"/>
                  </a:lnTo>
                  <a:lnTo>
                    <a:pt x="5371" y="12772"/>
                  </a:lnTo>
                  <a:lnTo>
                    <a:pt x="1492" y="1154"/>
                  </a:lnTo>
                  <a:cubicBezTo>
                    <a:pt x="1208" y="1303"/>
                    <a:pt x="996" y="1390"/>
                    <a:pt x="824" y="1390"/>
                  </a:cubicBezTo>
                  <a:cubicBezTo>
                    <a:pt x="465" y="1390"/>
                    <a:pt x="282"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5" name="Google Shape;4505;p36"/>
            <p:cNvSpPr/>
            <p:nvPr/>
          </p:nvSpPr>
          <p:spPr>
            <a:xfrm>
              <a:off x="6185150" y="5138200"/>
              <a:ext cx="612225" cy="481425"/>
            </a:xfrm>
            <a:custGeom>
              <a:rect b="b" l="l" r="r" t="t"/>
              <a:pathLst>
                <a:path extrusionOk="0" h="19257" w="24489">
                  <a:moveTo>
                    <a:pt x="22480" y="0"/>
                  </a:moveTo>
                  <a:cubicBezTo>
                    <a:pt x="20013" y="1830"/>
                    <a:pt x="17248" y="3243"/>
                    <a:pt x="14324" y="4138"/>
                  </a:cubicBezTo>
                  <a:cubicBezTo>
                    <a:pt x="9609" y="5570"/>
                    <a:pt x="4437" y="5689"/>
                    <a:pt x="1" y="7659"/>
                  </a:cubicBezTo>
                  <a:lnTo>
                    <a:pt x="1" y="19256"/>
                  </a:lnTo>
                  <a:lnTo>
                    <a:pt x="24489" y="19256"/>
                  </a:lnTo>
                  <a:lnTo>
                    <a:pt x="24489" y="4516"/>
                  </a:lnTo>
                  <a:cubicBezTo>
                    <a:pt x="24489" y="2705"/>
                    <a:pt x="23713" y="1114"/>
                    <a:pt x="2248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6" name="Google Shape;4506;p36"/>
            <p:cNvSpPr/>
            <p:nvPr/>
          </p:nvSpPr>
          <p:spPr>
            <a:xfrm>
              <a:off x="6184675" y="5063600"/>
              <a:ext cx="612700" cy="520700"/>
            </a:xfrm>
            <a:custGeom>
              <a:rect b="b" l="l" r="r" t="t"/>
              <a:pathLst>
                <a:path extrusionOk="0" h="20828" w="24508">
                  <a:moveTo>
                    <a:pt x="6107" y="0"/>
                  </a:moveTo>
                  <a:cubicBezTo>
                    <a:pt x="2745" y="0"/>
                    <a:pt x="20" y="2725"/>
                    <a:pt x="0" y="6087"/>
                  </a:cubicBezTo>
                  <a:lnTo>
                    <a:pt x="0" y="20828"/>
                  </a:lnTo>
                  <a:lnTo>
                    <a:pt x="239" y="20828"/>
                  </a:lnTo>
                  <a:lnTo>
                    <a:pt x="239" y="6207"/>
                  </a:lnTo>
                  <a:cubicBezTo>
                    <a:pt x="239" y="2885"/>
                    <a:pt x="2924" y="159"/>
                    <a:pt x="6246" y="159"/>
                  </a:cubicBezTo>
                  <a:lnTo>
                    <a:pt x="18480" y="159"/>
                  </a:lnTo>
                  <a:cubicBezTo>
                    <a:pt x="21802" y="159"/>
                    <a:pt x="24508" y="2885"/>
                    <a:pt x="24508" y="6207"/>
                  </a:cubicBezTo>
                  <a:lnTo>
                    <a:pt x="24508" y="6087"/>
                  </a:lnTo>
                  <a:cubicBezTo>
                    <a:pt x="24508" y="2725"/>
                    <a:pt x="21802" y="0"/>
                    <a:pt x="1844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7" name="Google Shape;4507;p36"/>
            <p:cNvSpPr/>
            <p:nvPr/>
          </p:nvSpPr>
          <p:spPr>
            <a:xfrm>
              <a:off x="5385475" y="5031275"/>
              <a:ext cx="650525" cy="553025"/>
            </a:xfrm>
            <a:custGeom>
              <a:rect b="b" l="l" r="r" t="t"/>
              <a:pathLst>
                <a:path extrusionOk="0" h="22121" w="26021">
                  <a:moveTo>
                    <a:pt x="6466" y="0"/>
                  </a:moveTo>
                  <a:cubicBezTo>
                    <a:pt x="2905" y="0"/>
                    <a:pt x="1" y="2885"/>
                    <a:pt x="1" y="6465"/>
                  </a:cubicBezTo>
                  <a:lnTo>
                    <a:pt x="1" y="22121"/>
                  </a:lnTo>
                  <a:lnTo>
                    <a:pt x="26020" y="22121"/>
                  </a:lnTo>
                  <a:lnTo>
                    <a:pt x="26020" y="6465"/>
                  </a:lnTo>
                  <a:cubicBezTo>
                    <a:pt x="26020" y="2904"/>
                    <a:pt x="2313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8" name="Google Shape;4508;p36"/>
            <p:cNvSpPr/>
            <p:nvPr/>
          </p:nvSpPr>
          <p:spPr>
            <a:xfrm>
              <a:off x="5422275" y="5063600"/>
              <a:ext cx="612725" cy="520700"/>
            </a:xfrm>
            <a:custGeom>
              <a:rect b="b" l="l" r="r" t="t"/>
              <a:pathLst>
                <a:path extrusionOk="0" h="20828" w="24509">
                  <a:moveTo>
                    <a:pt x="6088" y="0"/>
                  </a:moveTo>
                  <a:cubicBezTo>
                    <a:pt x="2726" y="0"/>
                    <a:pt x="1" y="2725"/>
                    <a:pt x="1" y="6087"/>
                  </a:cubicBezTo>
                  <a:lnTo>
                    <a:pt x="1" y="20828"/>
                  </a:lnTo>
                  <a:lnTo>
                    <a:pt x="24508" y="20828"/>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9" name="Google Shape;4509;p36"/>
            <p:cNvSpPr/>
            <p:nvPr/>
          </p:nvSpPr>
          <p:spPr>
            <a:xfrm>
              <a:off x="5385475" y="5265000"/>
              <a:ext cx="134300" cy="319300"/>
            </a:xfrm>
            <a:custGeom>
              <a:rect b="b" l="l" r="r" t="t"/>
              <a:pathLst>
                <a:path extrusionOk="0" h="12772" w="5372">
                  <a:moveTo>
                    <a:pt x="1" y="1"/>
                  </a:moveTo>
                  <a:lnTo>
                    <a:pt x="1" y="12772"/>
                  </a:lnTo>
                  <a:lnTo>
                    <a:pt x="5372" y="12772"/>
                  </a:lnTo>
                  <a:lnTo>
                    <a:pt x="1492" y="1154"/>
                  </a:lnTo>
                  <a:cubicBezTo>
                    <a:pt x="1209" y="1303"/>
                    <a:pt x="996" y="1390"/>
                    <a:pt x="824" y="1390"/>
                  </a:cubicBezTo>
                  <a:cubicBezTo>
                    <a:pt x="465"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0" name="Google Shape;4510;p36"/>
            <p:cNvSpPr/>
            <p:nvPr/>
          </p:nvSpPr>
          <p:spPr>
            <a:xfrm>
              <a:off x="5422775" y="5102375"/>
              <a:ext cx="612225" cy="481925"/>
            </a:xfrm>
            <a:custGeom>
              <a:rect b="b" l="l" r="r" t="t"/>
              <a:pathLst>
                <a:path extrusionOk="0" h="19277" w="24489">
                  <a:moveTo>
                    <a:pt x="22479" y="1"/>
                  </a:moveTo>
                  <a:cubicBezTo>
                    <a:pt x="20013" y="1851"/>
                    <a:pt x="17267" y="3263"/>
                    <a:pt x="14323" y="4158"/>
                  </a:cubicBezTo>
                  <a:cubicBezTo>
                    <a:pt x="9629" y="5571"/>
                    <a:pt x="4456" y="5710"/>
                    <a:pt x="0" y="7659"/>
                  </a:cubicBezTo>
                  <a:lnTo>
                    <a:pt x="0" y="19277"/>
                  </a:lnTo>
                  <a:lnTo>
                    <a:pt x="24488" y="19277"/>
                  </a:lnTo>
                  <a:lnTo>
                    <a:pt x="24488" y="4536"/>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1" name="Google Shape;4511;p36"/>
            <p:cNvSpPr/>
            <p:nvPr/>
          </p:nvSpPr>
          <p:spPr>
            <a:xfrm>
              <a:off x="5422775" y="5063600"/>
              <a:ext cx="611725" cy="520700"/>
            </a:xfrm>
            <a:custGeom>
              <a:rect b="b" l="l" r="r" t="t"/>
              <a:pathLst>
                <a:path extrusionOk="0" h="20828" w="24469">
                  <a:moveTo>
                    <a:pt x="6068" y="0"/>
                  </a:moveTo>
                  <a:cubicBezTo>
                    <a:pt x="2706" y="0"/>
                    <a:pt x="0" y="2725"/>
                    <a:pt x="0" y="6087"/>
                  </a:cubicBezTo>
                  <a:lnTo>
                    <a:pt x="0" y="20828"/>
                  </a:lnTo>
                  <a:lnTo>
                    <a:pt x="199" y="20828"/>
                  </a:lnTo>
                  <a:lnTo>
                    <a:pt x="199" y="6207"/>
                  </a:lnTo>
                  <a:cubicBezTo>
                    <a:pt x="199" y="2885"/>
                    <a:pt x="2885" y="159"/>
                    <a:pt x="6207" y="159"/>
                  </a:cubicBezTo>
                  <a:lnTo>
                    <a:pt x="18441" y="159"/>
                  </a:lnTo>
                  <a:cubicBezTo>
                    <a:pt x="21763" y="159"/>
                    <a:pt x="24468" y="2885"/>
                    <a:pt x="24468" y="6207"/>
                  </a:cubicBezTo>
                  <a:lnTo>
                    <a:pt x="24468" y="6087"/>
                  </a:lnTo>
                  <a:cubicBezTo>
                    <a:pt x="2446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2" name="Google Shape;4512;p36"/>
            <p:cNvSpPr/>
            <p:nvPr/>
          </p:nvSpPr>
          <p:spPr>
            <a:xfrm>
              <a:off x="4622600" y="5031275"/>
              <a:ext cx="650500" cy="553025"/>
            </a:xfrm>
            <a:custGeom>
              <a:rect b="b" l="l" r="r" t="t"/>
              <a:pathLst>
                <a:path extrusionOk="0" h="22121" w="26020">
                  <a:moveTo>
                    <a:pt x="6465" y="0"/>
                  </a:moveTo>
                  <a:cubicBezTo>
                    <a:pt x="2904" y="0"/>
                    <a:pt x="0" y="2885"/>
                    <a:pt x="0" y="6465"/>
                  </a:cubicBezTo>
                  <a:lnTo>
                    <a:pt x="0" y="22121"/>
                  </a:lnTo>
                  <a:lnTo>
                    <a:pt x="26020" y="22121"/>
                  </a:lnTo>
                  <a:lnTo>
                    <a:pt x="26020" y="6465"/>
                  </a:lnTo>
                  <a:cubicBezTo>
                    <a:pt x="26020" y="2904"/>
                    <a:pt x="23135"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3" name="Google Shape;4513;p36"/>
            <p:cNvSpPr/>
            <p:nvPr/>
          </p:nvSpPr>
          <p:spPr>
            <a:xfrm>
              <a:off x="4659900" y="5063600"/>
              <a:ext cx="613200" cy="520700"/>
            </a:xfrm>
            <a:custGeom>
              <a:rect b="b" l="l" r="r" t="t"/>
              <a:pathLst>
                <a:path extrusionOk="0" h="20828" w="24528">
                  <a:moveTo>
                    <a:pt x="6087" y="0"/>
                  </a:moveTo>
                  <a:cubicBezTo>
                    <a:pt x="2745" y="0"/>
                    <a:pt x="0" y="2725"/>
                    <a:pt x="0" y="6087"/>
                  </a:cubicBezTo>
                  <a:lnTo>
                    <a:pt x="0" y="20828"/>
                  </a:lnTo>
                  <a:lnTo>
                    <a:pt x="24528" y="20828"/>
                  </a:lnTo>
                  <a:lnTo>
                    <a:pt x="24528" y="6087"/>
                  </a:lnTo>
                  <a:cubicBezTo>
                    <a:pt x="24528"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4" name="Google Shape;4514;p36"/>
            <p:cNvSpPr/>
            <p:nvPr/>
          </p:nvSpPr>
          <p:spPr>
            <a:xfrm>
              <a:off x="4622600" y="5265000"/>
              <a:ext cx="134300" cy="319300"/>
            </a:xfrm>
            <a:custGeom>
              <a:rect b="b" l="l" r="r" t="t"/>
              <a:pathLst>
                <a:path extrusionOk="0" h="12772" w="5372">
                  <a:moveTo>
                    <a:pt x="0" y="1"/>
                  </a:moveTo>
                  <a:lnTo>
                    <a:pt x="0" y="12772"/>
                  </a:lnTo>
                  <a:lnTo>
                    <a:pt x="5371" y="12772"/>
                  </a:lnTo>
                  <a:lnTo>
                    <a:pt x="1492" y="1154"/>
                  </a:lnTo>
                  <a:cubicBezTo>
                    <a:pt x="1215" y="1303"/>
                    <a:pt x="1007" y="1390"/>
                    <a:pt x="837" y="1390"/>
                  </a:cubicBezTo>
                  <a:cubicBezTo>
                    <a:pt x="483" y="1390"/>
                    <a:pt x="296"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5" name="Google Shape;4515;p36"/>
            <p:cNvSpPr/>
            <p:nvPr/>
          </p:nvSpPr>
          <p:spPr>
            <a:xfrm>
              <a:off x="4660875" y="5102375"/>
              <a:ext cx="612225" cy="481925"/>
            </a:xfrm>
            <a:custGeom>
              <a:rect b="b" l="l" r="r" t="t"/>
              <a:pathLst>
                <a:path extrusionOk="0" h="19277" w="24489">
                  <a:moveTo>
                    <a:pt x="22460" y="1"/>
                  </a:moveTo>
                  <a:cubicBezTo>
                    <a:pt x="20013" y="1851"/>
                    <a:pt x="17248" y="3263"/>
                    <a:pt x="14324" y="4158"/>
                  </a:cubicBezTo>
                  <a:cubicBezTo>
                    <a:pt x="9609" y="5571"/>
                    <a:pt x="4437" y="5710"/>
                    <a:pt x="1" y="7659"/>
                  </a:cubicBezTo>
                  <a:lnTo>
                    <a:pt x="1" y="19277"/>
                  </a:lnTo>
                  <a:lnTo>
                    <a:pt x="24489" y="19277"/>
                  </a:lnTo>
                  <a:lnTo>
                    <a:pt x="24489" y="4536"/>
                  </a:lnTo>
                  <a:cubicBezTo>
                    <a:pt x="24489" y="2706"/>
                    <a:pt x="23713" y="1115"/>
                    <a:pt x="2246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6" name="Google Shape;4516;p36"/>
            <p:cNvSpPr/>
            <p:nvPr/>
          </p:nvSpPr>
          <p:spPr>
            <a:xfrm>
              <a:off x="4659900" y="5063600"/>
              <a:ext cx="612700" cy="520700"/>
            </a:xfrm>
            <a:custGeom>
              <a:rect b="b" l="l" r="r" t="t"/>
              <a:pathLst>
                <a:path extrusionOk="0" h="20828" w="24508">
                  <a:moveTo>
                    <a:pt x="6107" y="0"/>
                  </a:moveTo>
                  <a:cubicBezTo>
                    <a:pt x="2745" y="0"/>
                    <a:pt x="40" y="2725"/>
                    <a:pt x="0" y="6087"/>
                  </a:cubicBezTo>
                  <a:lnTo>
                    <a:pt x="0" y="20828"/>
                  </a:lnTo>
                  <a:lnTo>
                    <a:pt x="239" y="20828"/>
                  </a:lnTo>
                  <a:lnTo>
                    <a:pt x="239" y="6207"/>
                  </a:lnTo>
                  <a:cubicBezTo>
                    <a:pt x="239" y="2885"/>
                    <a:pt x="2924" y="159"/>
                    <a:pt x="6246" y="159"/>
                  </a:cubicBezTo>
                  <a:lnTo>
                    <a:pt x="18480" y="159"/>
                  </a:lnTo>
                  <a:cubicBezTo>
                    <a:pt x="21783" y="159"/>
                    <a:pt x="24508" y="2885"/>
                    <a:pt x="24508" y="6207"/>
                  </a:cubicBezTo>
                  <a:lnTo>
                    <a:pt x="24508" y="6087"/>
                  </a:lnTo>
                  <a:cubicBezTo>
                    <a:pt x="24508"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7" name="Google Shape;4517;p36"/>
            <p:cNvSpPr/>
            <p:nvPr/>
          </p:nvSpPr>
          <p:spPr>
            <a:xfrm>
              <a:off x="3860700" y="5031275"/>
              <a:ext cx="650025" cy="553025"/>
            </a:xfrm>
            <a:custGeom>
              <a:rect b="b" l="l" r="r" t="t"/>
              <a:pathLst>
                <a:path extrusionOk="0" h="22121" w="26001">
                  <a:moveTo>
                    <a:pt x="6466" y="0"/>
                  </a:moveTo>
                  <a:cubicBezTo>
                    <a:pt x="2905" y="0"/>
                    <a:pt x="1" y="2885"/>
                    <a:pt x="1" y="6465"/>
                  </a:cubicBezTo>
                  <a:lnTo>
                    <a:pt x="1" y="22121"/>
                  </a:lnTo>
                  <a:lnTo>
                    <a:pt x="26000" y="22121"/>
                  </a:lnTo>
                  <a:lnTo>
                    <a:pt x="26000" y="6465"/>
                  </a:lnTo>
                  <a:cubicBezTo>
                    <a:pt x="26000" y="2904"/>
                    <a:pt x="2311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8" name="Google Shape;4518;p36"/>
            <p:cNvSpPr/>
            <p:nvPr/>
          </p:nvSpPr>
          <p:spPr>
            <a:xfrm>
              <a:off x="3897000" y="5063600"/>
              <a:ext cx="613225" cy="520700"/>
            </a:xfrm>
            <a:custGeom>
              <a:rect b="b" l="l" r="r" t="t"/>
              <a:pathLst>
                <a:path extrusionOk="0" h="20828" w="24529">
                  <a:moveTo>
                    <a:pt x="6108" y="0"/>
                  </a:moveTo>
                  <a:cubicBezTo>
                    <a:pt x="2746" y="0"/>
                    <a:pt x="1" y="2725"/>
                    <a:pt x="1" y="6087"/>
                  </a:cubicBezTo>
                  <a:lnTo>
                    <a:pt x="1" y="20828"/>
                  </a:lnTo>
                  <a:lnTo>
                    <a:pt x="24528" y="20828"/>
                  </a:lnTo>
                  <a:lnTo>
                    <a:pt x="24528" y="6087"/>
                  </a:lnTo>
                  <a:cubicBezTo>
                    <a:pt x="24528" y="2725"/>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19" name="Google Shape;4519;p36"/>
            <p:cNvSpPr/>
            <p:nvPr/>
          </p:nvSpPr>
          <p:spPr>
            <a:xfrm>
              <a:off x="3860700" y="5265000"/>
              <a:ext cx="134300" cy="319300"/>
            </a:xfrm>
            <a:custGeom>
              <a:rect b="b" l="l" r="r" t="t"/>
              <a:pathLst>
                <a:path extrusionOk="0" h="12772" w="5372">
                  <a:moveTo>
                    <a:pt x="1" y="1"/>
                  </a:moveTo>
                  <a:lnTo>
                    <a:pt x="1" y="12772"/>
                  </a:lnTo>
                  <a:lnTo>
                    <a:pt x="5372" y="12772"/>
                  </a:lnTo>
                  <a:lnTo>
                    <a:pt x="1493" y="1154"/>
                  </a:lnTo>
                  <a:cubicBezTo>
                    <a:pt x="1209" y="1303"/>
                    <a:pt x="996" y="1390"/>
                    <a:pt x="824" y="1390"/>
                  </a:cubicBezTo>
                  <a:cubicBezTo>
                    <a:pt x="465"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0" name="Google Shape;4520;p36"/>
            <p:cNvSpPr/>
            <p:nvPr/>
          </p:nvSpPr>
          <p:spPr>
            <a:xfrm>
              <a:off x="3898000" y="5102375"/>
              <a:ext cx="612225" cy="481925"/>
            </a:xfrm>
            <a:custGeom>
              <a:rect b="b" l="l" r="r" t="t"/>
              <a:pathLst>
                <a:path extrusionOk="0" h="19277" w="24489">
                  <a:moveTo>
                    <a:pt x="22479" y="1"/>
                  </a:moveTo>
                  <a:cubicBezTo>
                    <a:pt x="20013" y="1851"/>
                    <a:pt x="17247" y="3263"/>
                    <a:pt x="14323" y="4158"/>
                  </a:cubicBezTo>
                  <a:cubicBezTo>
                    <a:pt x="9629" y="5571"/>
                    <a:pt x="4456" y="5710"/>
                    <a:pt x="1" y="7659"/>
                  </a:cubicBezTo>
                  <a:lnTo>
                    <a:pt x="1" y="19277"/>
                  </a:lnTo>
                  <a:lnTo>
                    <a:pt x="24488" y="19277"/>
                  </a:lnTo>
                  <a:lnTo>
                    <a:pt x="24488" y="4536"/>
                  </a:lnTo>
                  <a:cubicBezTo>
                    <a:pt x="24488"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21" name="Google Shape;4521;p36"/>
            <p:cNvSpPr/>
            <p:nvPr/>
          </p:nvSpPr>
          <p:spPr>
            <a:xfrm>
              <a:off x="3898000" y="5063600"/>
              <a:ext cx="612225" cy="520700"/>
            </a:xfrm>
            <a:custGeom>
              <a:rect b="b" l="l" r="r" t="t"/>
              <a:pathLst>
                <a:path extrusionOk="0" h="20828" w="24489">
                  <a:moveTo>
                    <a:pt x="6088" y="0"/>
                  </a:moveTo>
                  <a:cubicBezTo>
                    <a:pt x="2726" y="0"/>
                    <a:pt x="1" y="2725"/>
                    <a:pt x="1" y="6087"/>
                  </a:cubicBezTo>
                  <a:lnTo>
                    <a:pt x="1" y="20828"/>
                  </a:lnTo>
                  <a:lnTo>
                    <a:pt x="219" y="20828"/>
                  </a:lnTo>
                  <a:lnTo>
                    <a:pt x="219" y="6207"/>
                  </a:lnTo>
                  <a:cubicBezTo>
                    <a:pt x="219" y="2885"/>
                    <a:pt x="2905" y="159"/>
                    <a:pt x="6247" y="159"/>
                  </a:cubicBezTo>
                  <a:lnTo>
                    <a:pt x="18481" y="159"/>
                  </a:lnTo>
                  <a:cubicBezTo>
                    <a:pt x="21783" y="159"/>
                    <a:pt x="24488" y="2885"/>
                    <a:pt x="24488" y="6207"/>
                  </a:cubicBez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522" name="Google Shape;4522;p36"/>
          <p:cNvSpPr txBox="1"/>
          <p:nvPr>
            <p:ph idx="1" type="subTitle"/>
          </p:nvPr>
        </p:nvSpPr>
        <p:spPr>
          <a:xfrm>
            <a:off x="1620399" y="1416750"/>
            <a:ext cx="1529700" cy="454200"/>
          </a:xfrm>
          <a:prstGeom prst="rect">
            <a:avLst/>
          </a:prstGeom>
          <a:noFill/>
          <a:ln>
            <a:noFill/>
          </a:ln>
        </p:spPr>
        <p:txBody>
          <a:bodyPr anchorCtr="0" anchor="b" bIns="91425" lIns="91425" spcFirstLastPara="1" rIns="91425" wrap="square" tIns="91425">
            <a:noAutofit/>
          </a:bodyPr>
          <a:lstStyle>
            <a:lvl1pPr lvl="0" algn="r">
              <a:lnSpc>
                <a:spcPct val="80000"/>
              </a:lnSpc>
              <a:spcBef>
                <a:spcPts val="0"/>
              </a:spcBef>
              <a:spcAft>
                <a:spcPts val="0"/>
              </a:spcAft>
              <a:buSzPts val="1400"/>
              <a:buNone/>
              <a:defRPr sz="2200">
                <a:latin typeface="Limelight"/>
                <a:ea typeface="Limelight"/>
                <a:cs typeface="Limelight"/>
                <a:sym typeface="Limelight"/>
              </a:defRPr>
            </a:lvl1pPr>
            <a:lvl2pPr lvl="1" algn="r">
              <a:lnSpc>
                <a:spcPct val="80000"/>
              </a:lnSpc>
              <a:spcBef>
                <a:spcPts val="0"/>
              </a:spcBef>
              <a:spcAft>
                <a:spcPts val="0"/>
              </a:spcAft>
              <a:buSzPts val="1400"/>
              <a:buNone/>
              <a:defRPr sz="2200">
                <a:latin typeface="Limelight"/>
                <a:ea typeface="Limelight"/>
                <a:cs typeface="Limelight"/>
                <a:sym typeface="Limelight"/>
              </a:defRPr>
            </a:lvl2pPr>
            <a:lvl3pPr lvl="2" algn="r">
              <a:lnSpc>
                <a:spcPct val="80000"/>
              </a:lnSpc>
              <a:spcBef>
                <a:spcPts val="0"/>
              </a:spcBef>
              <a:spcAft>
                <a:spcPts val="0"/>
              </a:spcAft>
              <a:buSzPts val="1400"/>
              <a:buNone/>
              <a:defRPr sz="2200">
                <a:latin typeface="Limelight"/>
                <a:ea typeface="Limelight"/>
                <a:cs typeface="Limelight"/>
                <a:sym typeface="Limelight"/>
              </a:defRPr>
            </a:lvl3pPr>
            <a:lvl4pPr lvl="3" algn="r">
              <a:lnSpc>
                <a:spcPct val="80000"/>
              </a:lnSpc>
              <a:spcBef>
                <a:spcPts val="0"/>
              </a:spcBef>
              <a:spcAft>
                <a:spcPts val="0"/>
              </a:spcAft>
              <a:buSzPts val="1400"/>
              <a:buNone/>
              <a:defRPr sz="2200">
                <a:latin typeface="Limelight"/>
                <a:ea typeface="Limelight"/>
                <a:cs typeface="Limelight"/>
                <a:sym typeface="Limelight"/>
              </a:defRPr>
            </a:lvl4pPr>
            <a:lvl5pPr lvl="4" algn="r">
              <a:lnSpc>
                <a:spcPct val="80000"/>
              </a:lnSpc>
              <a:spcBef>
                <a:spcPts val="0"/>
              </a:spcBef>
              <a:spcAft>
                <a:spcPts val="0"/>
              </a:spcAft>
              <a:buSzPts val="1400"/>
              <a:buNone/>
              <a:defRPr sz="2200">
                <a:latin typeface="Limelight"/>
                <a:ea typeface="Limelight"/>
                <a:cs typeface="Limelight"/>
                <a:sym typeface="Limelight"/>
              </a:defRPr>
            </a:lvl5pPr>
            <a:lvl6pPr lvl="5" algn="r">
              <a:lnSpc>
                <a:spcPct val="80000"/>
              </a:lnSpc>
              <a:spcBef>
                <a:spcPts val="0"/>
              </a:spcBef>
              <a:spcAft>
                <a:spcPts val="0"/>
              </a:spcAft>
              <a:buSzPts val="1400"/>
              <a:buNone/>
              <a:defRPr sz="2200">
                <a:latin typeface="Limelight"/>
                <a:ea typeface="Limelight"/>
                <a:cs typeface="Limelight"/>
                <a:sym typeface="Limelight"/>
              </a:defRPr>
            </a:lvl6pPr>
            <a:lvl7pPr lvl="6" algn="r">
              <a:lnSpc>
                <a:spcPct val="80000"/>
              </a:lnSpc>
              <a:spcBef>
                <a:spcPts val="0"/>
              </a:spcBef>
              <a:spcAft>
                <a:spcPts val="0"/>
              </a:spcAft>
              <a:buSzPts val="1400"/>
              <a:buNone/>
              <a:defRPr sz="2200">
                <a:latin typeface="Limelight"/>
                <a:ea typeface="Limelight"/>
                <a:cs typeface="Limelight"/>
                <a:sym typeface="Limelight"/>
              </a:defRPr>
            </a:lvl7pPr>
            <a:lvl8pPr lvl="7" algn="r">
              <a:lnSpc>
                <a:spcPct val="80000"/>
              </a:lnSpc>
              <a:spcBef>
                <a:spcPts val="0"/>
              </a:spcBef>
              <a:spcAft>
                <a:spcPts val="0"/>
              </a:spcAft>
              <a:buSzPts val="1400"/>
              <a:buNone/>
              <a:defRPr sz="2200">
                <a:latin typeface="Limelight"/>
                <a:ea typeface="Limelight"/>
                <a:cs typeface="Limelight"/>
                <a:sym typeface="Limelight"/>
              </a:defRPr>
            </a:lvl8pPr>
            <a:lvl9pPr lvl="8" algn="r">
              <a:lnSpc>
                <a:spcPct val="80000"/>
              </a:lnSpc>
              <a:spcBef>
                <a:spcPts val="0"/>
              </a:spcBef>
              <a:spcAft>
                <a:spcPts val="0"/>
              </a:spcAft>
              <a:buSzPts val="1400"/>
              <a:buNone/>
              <a:defRPr sz="2200">
                <a:latin typeface="Limelight"/>
                <a:ea typeface="Limelight"/>
                <a:cs typeface="Limelight"/>
                <a:sym typeface="Limelight"/>
              </a:defRPr>
            </a:lvl9pPr>
          </a:lstStyle>
          <a:p/>
        </p:txBody>
      </p:sp>
      <p:sp>
        <p:nvSpPr>
          <p:cNvPr id="4523" name="Google Shape;4523;p36"/>
          <p:cNvSpPr txBox="1"/>
          <p:nvPr>
            <p:ph idx="2" type="subTitle"/>
          </p:nvPr>
        </p:nvSpPr>
        <p:spPr>
          <a:xfrm>
            <a:off x="1624171" y="1828101"/>
            <a:ext cx="1529700" cy="4845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400"/>
              <a:buNone/>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p:txBody>
      </p:sp>
      <p:sp>
        <p:nvSpPr>
          <p:cNvPr id="4524" name="Google Shape;4524;p36"/>
          <p:cNvSpPr txBox="1"/>
          <p:nvPr>
            <p:ph idx="3" type="subTitle"/>
          </p:nvPr>
        </p:nvSpPr>
        <p:spPr>
          <a:xfrm>
            <a:off x="5992600" y="1416750"/>
            <a:ext cx="1529700" cy="454200"/>
          </a:xfrm>
          <a:prstGeom prst="rect">
            <a:avLst/>
          </a:prstGeom>
          <a:noFill/>
          <a:ln>
            <a:noFill/>
          </a:ln>
        </p:spPr>
        <p:txBody>
          <a:bodyPr anchorCtr="0" anchor="b" bIns="91425" lIns="91425" spcFirstLastPara="1" rIns="91425" wrap="square" tIns="91425">
            <a:noAutofit/>
          </a:bodyPr>
          <a:lstStyle>
            <a:lvl1pPr lvl="0" algn="l">
              <a:lnSpc>
                <a:spcPct val="80000"/>
              </a:lnSpc>
              <a:spcBef>
                <a:spcPts val="0"/>
              </a:spcBef>
              <a:spcAft>
                <a:spcPts val="0"/>
              </a:spcAft>
              <a:buSzPts val="1400"/>
              <a:buNone/>
              <a:defRPr sz="2200">
                <a:latin typeface="Limelight"/>
                <a:ea typeface="Limelight"/>
                <a:cs typeface="Limelight"/>
                <a:sym typeface="Limelight"/>
              </a:defRPr>
            </a:lvl1pPr>
            <a:lvl2pPr lvl="1" algn="l">
              <a:lnSpc>
                <a:spcPct val="80000"/>
              </a:lnSpc>
              <a:spcBef>
                <a:spcPts val="0"/>
              </a:spcBef>
              <a:spcAft>
                <a:spcPts val="0"/>
              </a:spcAft>
              <a:buSzPts val="1400"/>
              <a:buNone/>
              <a:defRPr sz="2200">
                <a:latin typeface="Limelight"/>
                <a:ea typeface="Limelight"/>
                <a:cs typeface="Limelight"/>
                <a:sym typeface="Limelight"/>
              </a:defRPr>
            </a:lvl2pPr>
            <a:lvl3pPr lvl="2" algn="l">
              <a:lnSpc>
                <a:spcPct val="80000"/>
              </a:lnSpc>
              <a:spcBef>
                <a:spcPts val="0"/>
              </a:spcBef>
              <a:spcAft>
                <a:spcPts val="0"/>
              </a:spcAft>
              <a:buSzPts val="1400"/>
              <a:buNone/>
              <a:defRPr sz="2200">
                <a:latin typeface="Limelight"/>
                <a:ea typeface="Limelight"/>
                <a:cs typeface="Limelight"/>
                <a:sym typeface="Limelight"/>
              </a:defRPr>
            </a:lvl3pPr>
            <a:lvl4pPr lvl="3" algn="l">
              <a:lnSpc>
                <a:spcPct val="80000"/>
              </a:lnSpc>
              <a:spcBef>
                <a:spcPts val="0"/>
              </a:spcBef>
              <a:spcAft>
                <a:spcPts val="0"/>
              </a:spcAft>
              <a:buSzPts val="1400"/>
              <a:buNone/>
              <a:defRPr sz="2200">
                <a:latin typeface="Limelight"/>
                <a:ea typeface="Limelight"/>
                <a:cs typeface="Limelight"/>
                <a:sym typeface="Limelight"/>
              </a:defRPr>
            </a:lvl4pPr>
            <a:lvl5pPr lvl="4" algn="l">
              <a:lnSpc>
                <a:spcPct val="80000"/>
              </a:lnSpc>
              <a:spcBef>
                <a:spcPts val="0"/>
              </a:spcBef>
              <a:spcAft>
                <a:spcPts val="0"/>
              </a:spcAft>
              <a:buSzPts val="1400"/>
              <a:buNone/>
              <a:defRPr sz="2200">
                <a:latin typeface="Limelight"/>
                <a:ea typeface="Limelight"/>
                <a:cs typeface="Limelight"/>
                <a:sym typeface="Limelight"/>
              </a:defRPr>
            </a:lvl5pPr>
            <a:lvl6pPr lvl="5" algn="l">
              <a:lnSpc>
                <a:spcPct val="80000"/>
              </a:lnSpc>
              <a:spcBef>
                <a:spcPts val="0"/>
              </a:spcBef>
              <a:spcAft>
                <a:spcPts val="0"/>
              </a:spcAft>
              <a:buSzPts val="1400"/>
              <a:buNone/>
              <a:defRPr sz="2200">
                <a:latin typeface="Limelight"/>
                <a:ea typeface="Limelight"/>
                <a:cs typeface="Limelight"/>
                <a:sym typeface="Limelight"/>
              </a:defRPr>
            </a:lvl6pPr>
            <a:lvl7pPr lvl="6" algn="l">
              <a:lnSpc>
                <a:spcPct val="80000"/>
              </a:lnSpc>
              <a:spcBef>
                <a:spcPts val="0"/>
              </a:spcBef>
              <a:spcAft>
                <a:spcPts val="0"/>
              </a:spcAft>
              <a:buSzPts val="1400"/>
              <a:buNone/>
              <a:defRPr sz="2200">
                <a:latin typeface="Limelight"/>
                <a:ea typeface="Limelight"/>
                <a:cs typeface="Limelight"/>
                <a:sym typeface="Limelight"/>
              </a:defRPr>
            </a:lvl7pPr>
            <a:lvl8pPr lvl="7" algn="l">
              <a:lnSpc>
                <a:spcPct val="80000"/>
              </a:lnSpc>
              <a:spcBef>
                <a:spcPts val="0"/>
              </a:spcBef>
              <a:spcAft>
                <a:spcPts val="0"/>
              </a:spcAft>
              <a:buSzPts val="1400"/>
              <a:buNone/>
              <a:defRPr sz="2200">
                <a:latin typeface="Limelight"/>
                <a:ea typeface="Limelight"/>
                <a:cs typeface="Limelight"/>
                <a:sym typeface="Limelight"/>
              </a:defRPr>
            </a:lvl8pPr>
            <a:lvl9pPr lvl="8" algn="l">
              <a:lnSpc>
                <a:spcPct val="80000"/>
              </a:lnSpc>
              <a:spcBef>
                <a:spcPts val="0"/>
              </a:spcBef>
              <a:spcAft>
                <a:spcPts val="0"/>
              </a:spcAft>
              <a:buSzPts val="1400"/>
              <a:buNone/>
              <a:defRPr sz="2200">
                <a:latin typeface="Limelight"/>
                <a:ea typeface="Limelight"/>
                <a:cs typeface="Limelight"/>
                <a:sym typeface="Limelight"/>
              </a:defRPr>
            </a:lvl9pPr>
          </a:lstStyle>
          <a:p/>
        </p:txBody>
      </p:sp>
      <p:sp>
        <p:nvSpPr>
          <p:cNvPr id="4525" name="Google Shape;4525;p36"/>
          <p:cNvSpPr txBox="1"/>
          <p:nvPr>
            <p:ph idx="4" type="subTitle"/>
          </p:nvPr>
        </p:nvSpPr>
        <p:spPr>
          <a:xfrm>
            <a:off x="5996372" y="1828101"/>
            <a:ext cx="1529700" cy="484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26" name="Google Shape;4526;p36"/>
          <p:cNvSpPr txBox="1"/>
          <p:nvPr>
            <p:ph idx="5" type="subTitle"/>
          </p:nvPr>
        </p:nvSpPr>
        <p:spPr>
          <a:xfrm>
            <a:off x="715097" y="2644825"/>
            <a:ext cx="1533600" cy="454200"/>
          </a:xfrm>
          <a:prstGeom prst="rect">
            <a:avLst/>
          </a:prstGeom>
          <a:noFill/>
          <a:ln>
            <a:noFill/>
          </a:ln>
        </p:spPr>
        <p:txBody>
          <a:bodyPr anchorCtr="0" anchor="b" bIns="91425" lIns="91425" spcFirstLastPara="1" rIns="91425" wrap="square" tIns="91425">
            <a:noAutofit/>
          </a:bodyPr>
          <a:lstStyle>
            <a:lvl1pPr lvl="0" algn="r">
              <a:lnSpc>
                <a:spcPct val="80000"/>
              </a:lnSpc>
              <a:spcBef>
                <a:spcPts val="0"/>
              </a:spcBef>
              <a:spcAft>
                <a:spcPts val="0"/>
              </a:spcAft>
              <a:buSzPts val="1400"/>
              <a:buNone/>
              <a:defRPr sz="2200">
                <a:latin typeface="Limelight"/>
                <a:ea typeface="Limelight"/>
                <a:cs typeface="Limelight"/>
                <a:sym typeface="Limelight"/>
              </a:defRPr>
            </a:lvl1pPr>
            <a:lvl2pPr lvl="1" algn="r">
              <a:lnSpc>
                <a:spcPct val="80000"/>
              </a:lnSpc>
              <a:spcBef>
                <a:spcPts val="0"/>
              </a:spcBef>
              <a:spcAft>
                <a:spcPts val="0"/>
              </a:spcAft>
              <a:buSzPts val="1400"/>
              <a:buNone/>
              <a:defRPr sz="2200">
                <a:latin typeface="Limelight"/>
                <a:ea typeface="Limelight"/>
                <a:cs typeface="Limelight"/>
                <a:sym typeface="Limelight"/>
              </a:defRPr>
            </a:lvl2pPr>
            <a:lvl3pPr lvl="2" algn="r">
              <a:lnSpc>
                <a:spcPct val="80000"/>
              </a:lnSpc>
              <a:spcBef>
                <a:spcPts val="0"/>
              </a:spcBef>
              <a:spcAft>
                <a:spcPts val="0"/>
              </a:spcAft>
              <a:buSzPts val="1400"/>
              <a:buNone/>
              <a:defRPr sz="2200">
                <a:latin typeface="Limelight"/>
                <a:ea typeface="Limelight"/>
                <a:cs typeface="Limelight"/>
                <a:sym typeface="Limelight"/>
              </a:defRPr>
            </a:lvl3pPr>
            <a:lvl4pPr lvl="3" algn="r">
              <a:lnSpc>
                <a:spcPct val="80000"/>
              </a:lnSpc>
              <a:spcBef>
                <a:spcPts val="0"/>
              </a:spcBef>
              <a:spcAft>
                <a:spcPts val="0"/>
              </a:spcAft>
              <a:buSzPts val="1400"/>
              <a:buNone/>
              <a:defRPr sz="2200">
                <a:latin typeface="Limelight"/>
                <a:ea typeface="Limelight"/>
                <a:cs typeface="Limelight"/>
                <a:sym typeface="Limelight"/>
              </a:defRPr>
            </a:lvl4pPr>
            <a:lvl5pPr lvl="4" algn="r">
              <a:lnSpc>
                <a:spcPct val="80000"/>
              </a:lnSpc>
              <a:spcBef>
                <a:spcPts val="0"/>
              </a:spcBef>
              <a:spcAft>
                <a:spcPts val="0"/>
              </a:spcAft>
              <a:buSzPts val="1400"/>
              <a:buNone/>
              <a:defRPr sz="2200">
                <a:latin typeface="Limelight"/>
                <a:ea typeface="Limelight"/>
                <a:cs typeface="Limelight"/>
                <a:sym typeface="Limelight"/>
              </a:defRPr>
            </a:lvl5pPr>
            <a:lvl6pPr lvl="5" algn="r">
              <a:lnSpc>
                <a:spcPct val="80000"/>
              </a:lnSpc>
              <a:spcBef>
                <a:spcPts val="0"/>
              </a:spcBef>
              <a:spcAft>
                <a:spcPts val="0"/>
              </a:spcAft>
              <a:buSzPts val="1400"/>
              <a:buNone/>
              <a:defRPr sz="2200">
                <a:latin typeface="Limelight"/>
                <a:ea typeface="Limelight"/>
                <a:cs typeface="Limelight"/>
                <a:sym typeface="Limelight"/>
              </a:defRPr>
            </a:lvl6pPr>
            <a:lvl7pPr lvl="6" algn="r">
              <a:lnSpc>
                <a:spcPct val="80000"/>
              </a:lnSpc>
              <a:spcBef>
                <a:spcPts val="0"/>
              </a:spcBef>
              <a:spcAft>
                <a:spcPts val="0"/>
              </a:spcAft>
              <a:buSzPts val="1400"/>
              <a:buNone/>
              <a:defRPr sz="2200">
                <a:latin typeface="Limelight"/>
                <a:ea typeface="Limelight"/>
                <a:cs typeface="Limelight"/>
                <a:sym typeface="Limelight"/>
              </a:defRPr>
            </a:lvl7pPr>
            <a:lvl8pPr lvl="7" algn="r">
              <a:lnSpc>
                <a:spcPct val="80000"/>
              </a:lnSpc>
              <a:spcBef>
                <a:spcPts val="0"/>
              </a:spcBef>
              <a:spcAft>
                <a:spcPts val="0"/>
              </a:spcAft>
              <a:buSzPts val="1400"/>
              <a:buNone/>
              <a:defRPr sz="2200">
                <a:latin typeface="Limelight"/>
                <a:ea typeface="Limelight"/>
                <a:cs typeface="Limelight"/>
                <a:sym typeface="Limelight"/>
              </a:defRPr>
            </a:lvl8pPr>
            <a:lvl9pPr lvl="8" algn="r">
              <a:lnSpc>
                <a:spcPct val="80000"/>
              </a:lnSpc>
              <a:spcBef>
                <a:spcPts val="0"/>
              </a:spcBef>
              <a:spcAft>
                <a:spcPts val="0"/>
              </a:spcAft>
              <a:buSzPts val="1400"/>
              <a:buNone/>
              <a:defRPr sz="2200">
                <a:latin typeface="Limelight"/>
                <a:ea typeface="Limelight"/>
                <a:cs typeface="Limelight"/>
                <a:sym typeface="Limelight"/>
              </a:defRPr>
            </a:lvl9pPr>
          </a:lstStyle>
          <a:p/>
        </p:txBody>
      </p:sp>
      <p:sp>
        <p:nvSpPr>
          <p:cNvPr id="4527" name="Google Shape;4527;p36"/>
          <p:cNvSpPr txBox="1"/>
          <p:nvPr>
            <p:ph idx="6" type="subTitle"/>
          </p:nvPr>
        </p:nvSpPr>
        <p:spPr>
          <a:xfrm>
            <a:off x="718878" y="3055208"/>
            <a:ext cx="1533600" cy="4845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400"/>
              <a:buNone/>
              <a:defRPr/>
            </a:lvl1pPr>
            <a:lvl2pPr lvl="1" algn="r">
              <a:lnSpc>
                <a:spcPct val="100000"/>
              </a:lnSpc>
              <a:spcBef>
                <a:spcPts val="0"/>
              </a:spcBef>
              <a:spcAft>
                <a:spcPts val="0"/>
              </a:spcAft>
              <a:buSzPts val="1400"/>
              <a:buNone/>
              <a:defRPr/>
            </a:lvl2pPr>
            <a:lvl3pPr lvl="2" algn="r">
              <a:lnSpc>
                <a:spcPct val="100000"/>
              </a:lnSpc>
              <a:spcBef>
                <a:spcPts val="0"/>
              </a:spcBef>
              <a:spcAft>
                <a:spcPts val="0"/>
              </a:spcAft>
              <a:buSzPts val="1400"/>
              <a:buNone/>
              <a:defRPr/>
            </a:lvl3pPr>
            <a:lvl4pPr lvl="3" algn="r">
              <a:lnSpc>
                <a:spcPct val="100000"/>
              </a:lnSpc>
              <a:spcBef>
                <a:spcPts val="0"/>
              </a:spcBef>
              <a:spcAft>
                <a:spcPts val="0"/>
              </a:spcAft>
              <a:buSzPts val="1400"/>
              <a:buNone/>
              <a:defRPr/>
            </a:lvl4pPr>
            <a:lvl5pPr lvl="4" algn="r">
              <a:lnSpc>
                <a:spcPct val="100000"/>
              </a:lnSpc>
              <a:spcBef>
                <a:spcPts val="0"/>
              </a:spcBef>
              <a:spcAft>
                <a:spcPts val="0"/>
              </a:spcAft>
              <a:buSzPts val="1400"/>
              <a:buNone/>
              <a:defRPr/>
            </a:lvl5pPr>
            <a:lvl6pPr lvl="5" algn="r">
              <a:lnSpc>
                <a:spcPct val="100000"/>
              </a:lnSpc>
              <a:spcBef>
                <a:spcPts val="0"/>
              </a:spcBef>
              <a:spcAft>
                <a:spcPts val="0"/>
              </a:spcAft>
              <a:buSzPts val="1400"/>
              <a:buNone/>
              <a:defRPr/>
            </a:lvl6pPr>
            <a:lvl7pPr lvl="6" algn="r">
              <a:lnSpc>
                <a:spcPct val="100000"/>
              </a:lnSpc>
              <a:spcBef>
                <a:spcPts val="0"/>
              </a:spcBef>
              <a:spcAft>
                <a:spcPts val="0"/>
              </a:spcAft>
              <a:buSzPts val="1400"/>
              <a:buNone/>
              <a:defRPr/>
            </a:lvl7pPr>
            <a:lvl8pPr lvl="7" algn="r">
              <a:lnSpc>
                <a:spcPct val="100000"/>
              </a:lnSpc>
              <a:spcBef>
                <a:spcPts val="0"/>
              </a:spcBef>
              <a:spcAft>
                <a:spcPts val="0"/>
              </a:spcAft>
              <a:buSzPts val="1400"/>
              <a:buNone/>
              <a:defRPr/>
            </a:lvl8pPr>
            <a:lvl9pPr lvl="8" algn="r">
              <a:lnSpc>
                <a:spcPct val="100000"/>
              </a:lnSpc>
              <a:spcBef>
                <a:spcPts val="0"/>
              </a:spcBef>
              <a:spcAft>
                <a:spcPts val="0"/>
              </a:spcAft>
              <a:buSzPts val="1400"/>
              <a:buNone/>
              <a:defRPr/>
            </a:lvl9pPr>
          </a:lstStyle>
          <a:p/>
        </p:txBody>
      </p:sp>
      <p:sp>
        <p:nvSpPr>
          <p:cNvPr id="4528" name="Google Shape;4528;p36"/>
          <p:cNvSpPr txBox="1"/>
          <p:nvPr>
            <p:ph idx="7" type="subTitle"/>
          </p:nvPr>
        </p:nvSpPr>
        <p:spPr>
          <a:xfrm>
            <a:off x="6886475" y="2644825"/>
            <a:ext cx="1529700" cy="454200"/>
          </a:xfrm>
          <a:prstGeom prst="rect">
            <a:avLst/>
          </a:prstGeom>
          <a:noFill/>
          <a:ln>
            <a:noFill/>
          </a:ln>
        </p:spPr>
        <p:txBody>
          <a:bodyPr anchorCtr="0" anchor="b" bIns="91425" lIns="91425" spcFirstLastPara="1" rIns="91425" wrap="square" tIns="91425">
            <a:noAutofit/>
          </a:bodyPr>
          <a:lstStyle>
            <a:lvl1pPr lvl="0" algn="l">
              <a:lnSpc>
                <a:spcPct val="80000"/>
              </a:lnSpc>
              <a:spcBef>
                <a:spcPts val="0"/>
              </a:spcBef>
              <a:spcAft>
                <a:spcPts val="0"/>
              </a:spcAft>
              <a:buSzPts val="1400"/>
              <a:buNone/>
              <a:defRPr sz="2200">
                <a:latin typeface="Limelight"/>
                <a:ea typeface="Limelight"/>
                <a:cs typeface="Limelight"/>
                <a:sym typeface="Limelight"/>
              </a:defRPr>
            </a:lvl1pPr>
            <a:lvl2pPr lvl="1" algn="l">
              <a:lnSpc>
                <a:spcPct val="80000"/>
              </a:lnSpc>
              <a:spcBef>
                <a:spcPts val="0"/>
              </a:spcBef>
              <a:spcAft>
                <a:spcPts val="0"/>
              </a:spcAft>
              <a:buSzPts val="1400"/>
              <a:buNone/>
              <a:defRPr sz="2200">
                <a:latin typeface="Limelight"/>
                <a:ea typeface="Limelight"/>
                <a:cs typeface="Limelight"/>
                <a:sym typeface="Limelight"/>
              </a:defRPr>
            </a:lvl2pPr>
            <a:lvl3pPr lvl="2" algn="l">
              <a:lnSpc>
                <a:spcPct val="80000"/>
              </a:lnSpc>
              <a:spcBef>
                <a:spcPts val="0"/>
              </a:spcBef>
              <a:spcAft>
                <a:spcPts val="0"/>
              </a:spcAft>
              <a:buSzPts val="1400"/>
              <a:buNone/>
              <a:defRPr sz="2200">
                <a:latin typeface="Limelight"/>
                <a:ea typeface="Limelight"/>
                <a:cs typeface="Limelight"/>
                <a:sym typeface="Limelight"/>
              </a:defRPr>
            </a:lvl3pPr>
            <a:lvl4pPr lvl="3" algn="l">
              <a:lnSpc>
                <a:spcPct val="80000"/>
              </a:lnSpc>
              <a:spcBef>
                <a:spcPts val="0"/>
              </a:spcBef>
              <a:spcAft>
                <a:spcPts val="0"/>
              </a:spcAft>
              <a:buSzPts val="1400"/>
              <a:buNone/>
              <a:defRPr sz="2200">
                <a:latin typeface="Limelight"/>
                <a:ea typeface="Limelight"/>
                <a:cs typeface="Limelight"/>
                <a:sym typeface="Limelight"/>
              </a:defRPr>
            </a:lvl4pPr>
            <a:lvl5pPr lvl="4" algn="l">
              <a:lnSpc>
                <a:spcPct val="80000"/>
              </a:lnSpc>
              <a:spcBef>
                <a:spcPts val="0"/>
              </a:spcBef>
              <a:spcAft>
                <a:spcPts val="0"/>
              </a:spcAft>
              <a:buSzPts val="1400"/>
              <a:buNone/>
              <a:defRPr sz="2200">
                <a:latin typeface="Limelight"/>
                <a:ea typeface="Limelight"/>
                <a:cs typeface="Limelight"/>
                <a:sym typeface="Limelight"/>
              </a:defRPr>
            </a:lvl5pPr>
            <a:lvl6pPr lvl="5" algn="l">
              <a:lnSpc>
                <a:spcPct val="80000"/>
              </a:lnSpc>
              <a:spcBef>
                <a:spcPts val="0"/>
              </a:spcBef>
              <a:spcAft>
                <a:spcPts val="0"/>
              </a:spcAft>
              <a:buSzPts val="1400"/>
              <a:buNone/>
              <a:defRPr sz="2200">
                <a:latin typeface="Limelight"/>
                <a:ea typeface="Limelight"/>
                <a:cs typeface="Limelight"/>
                <a:sym typeface="Limelight"/>
              </a:defRPr>
            </a:lvl6pPr>
            <a:lvl7pPr lvl="6" algn="l">
              <a:lnSpc>
                <a:spcPct val="80000"/>
              </a:lnSpc>
              <a:spcBef>
                <a:spcPts val="0"/>
              </a:spcBef>
              <a:spcAft>
                <a:spcPts val="0"/>
              </a:spcAft>
              <a:buSzPts val="1400"/>
              <a:buNone/>
              <a:defRPr sz="2200">
                <a:latin typeface="Limelight"/>
                <a:ea typeface="Limelight"/>
                <a:cs typeface="Limelight"/>
                <a:sym typeface="Limelight"/>
              </a:defRPr>
            </a:lvl7pPr>
            <a:lvl8pPr lvl="7" algn="l">
              <a:lnSpc>
                <a:spcPct val="80000"/>
              </a:lnSpc>
              <a:spcBef>
                <a:spcPts val="0"/>
              </a:spcBef>
              <a:spcAft>
                <a:spcPts val="0"/>
              </a:spcAft>
              <a:buSzPts val="1400"/>
              <a:buNone/>
              <a:defRPr sz="2200">
                <a:latin typeface="Limelight"/>
                <a:ea typeface="Limelight"/>
                <a:cs typeface="Limelight"/>
                <a:sym typeface="Limelight"/>
              </a:defRPr>
            </a:lvl8pPr>
            <a:lvl9pPr lvl="8" algn="l">
              <a:lnSpc>
                <a:spcPct val="80000"/>
              </a:lnSpc>
              <a:spcBef>
                <a:spcPts val="0"/>
              </a:spcBef>
              <a:spcAft>
                <a:spcPts val="0"/>
              </a:spcAft>
              <a:buSzPts val="1400"/>
              <a:buNone/>
              <a:defRPr sz="2200">
                <a:latin typeface="Limelight"/>
                <a:ea typeface="Limelight"/>
                <a:cs typeface="Limelight"/>
                <a:sym typeface="Limelight"/>
              </a:defRPr>
            </a:lvl9pPr>
          </a:lstStyle>
          <a:p/>
        </p:txBody>
      </p:sp>
      <p:sp>
        <p:nvSpPr>
          <p:cNvPr id="4529" name="Google Shape;4529;p36"/>
          <p:cNvSpPr txBox="1"/>
          <p:nvPr>
            <p:ph idx="8" type="subTitle"/>
          </p:nvPr>
        </p:nvSpPr>
        <p:spPr>
          <a:xfrm>
            <a:off x="6890247" y="3055204"/>
            <a:ext cx="1529700" cy="484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30" name="Google Shape;4530;p36"/>
          <p:cNvSpPr txBox="1"/>
          <p:nvPr>
            <p:ph type="title"/>
          </p:nvPr>
        </p:nvSpPr>
        <p:spPr>
          <a:xfrm>
            <a:off x="720000" y="604879"/>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p:cSld name="CUSTOM_5">
    <p:spTree>
      <p:nvGrpSpPr>
        <p:cNvPr id="4531" name="Shape 4531"/>
        <p:cNvGrpSpPr/>
        <p:nvPr/>
      </p:nvGrpSpPr>
      <p:grpSpPr>
        <a:xfrm>
          <a:off x="0" y="0"/>
          <a:ext cx="0" cy="0"/>
          <a:chOff x="0" y="0"/>
          <a:chExt cx="0" cy="0"/>
        </a:xfrm>
      </p:grpSpPr>
      <p:grpSp>
        <p:nvGrpSpPr>
          <p:cNvPr id="4532" name="Google Shape;4532;p37"/>
          <p:cNvGrpSpPr/>
          <p:nvPr/>
        </p:nvGrpSpPr>
        <p:grpSpPr>
          <a:xfrm flipH="1">
            <a:off x="893488" y="347143"/>
            <a:ext cx="8303665" cy="4656807"/>
            <a:chOff x="440375" y="347143"/>
            <a:chExt cx="8303665" cy="4656807"/>
          </a:xfrm>
        </p:grpSpPr>
        <p:sp>
          <p:nvSpPr>
            <p:cNvPr id="4533" name="Google Shape;4533;p37"/>
            <p:cNvSpPr/>
            <p:nvPr/>
          </p:nvSpPr>
          <p:spPr>
            <a:xfrm>
              <a:off x="440375" y="683150"/>
              <a:ext cx="8033600" cy="4320800"/>
            </a:xfrm>
            <a:custGeom>
              <a:rect b="b" l="l" r="r" t="t"/>
              <a:pathLst>
                <a:path extrusionOk="0" h="172832" w="321344">
                  <a:moveTo>
                    <a:pt x="308296" y="0"/>
                  </a:moveTo>
                  <a:lnTo>
                    <a:pt x="0" y="172832"/>
                  </a:lnTo>
                  <a:lnTo>
                    <a:pt x="299572" y="171503"/>
                  </a:lnTo>
                  <a:lnTo>
                    <a:pt x="321344" y="10525"/>
                  </a:lnTo>
                  <a:close/>
                </a:path>
              </a:pathLst>
            </a:custGeom>
            <a:gradFill>
              <a:gsLst>
                <a:gs pos="0">
                  <a:srgbClr val="FFF6DB">
                    <a:alpha val="1568"/>
                  </a:srgbClr>
                </a:gs>
                <a:gs pos="100000">
                  <a:srgbClr val="FAD25C">
                    <a:alpha val="29019"/>
                  </a:srgbClr>
                </a:gs>
              </a:gsLst>
              <a:lin ang="18900044" scaled="0"/>
            </a:gradFill>
            <a:ln>
              <a:noFill/>
            </a:ln>
          </p:spPr>
        </p:sp>
        <p:grpSp>
          <p:nvGrpSpPr>
            <p:cNvPr id="4534" name="Google Shape;4534;p37"/>
            <p:cNvGrpSpPr/>
            <p:nvPr/>
          </p:nvGrpSpPr>
          <p:grpSpPr>
            <a:xfrm>
              <a:off x="8076260" y="347143"/>
              <a:ext cx="667780" cy="667825"/>
              <a:chOff x="8304860" y="-186257"/>
              <a:chExt cx="667780" cy="667825"/>
            </a:xfrm>
          </p:grpSpPr>
          <p:sp>
            <p:nvSpPr>
              <p:cNvPr id="4535" name="Google Shape;4535;p37"/>
              <p:cNvSpPr/>
              <p:nvPr/>
            </p:nvSpPr>
            <p:spPr>
              <a:xfrm rot="2373635">
                <a:off x="8691939" y="-98328"/>
                <a:ext cx="154012" cy="122309"/>
              </a:xfrm>
              <a:custGeom>
                <a:rect b="b" l="l" r="r" t="t"/>
                <a:pathLst>
                  <a:path extrusionOk="0" h="1929" w="2429">
                    <a:moveTo>
                      <a:pt x="250" y="1929"/>
                    </a:moveTo>
                    <a:lnTo>
                      <a:pt x="0" y="464"/>
                    </a:lnTo>
                    <a:cubicBezTo>
                      <a:pt x="0" y="464"/>
                      <a:pt x="1215" y="0"/>
                      <a:pt x="2429" y="464"/>
                    </a:cubicBezTo>
                    <a:lnTo>
                      <a:pt x="2179" y="1929"/>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6" name="Google Shape;4536;p37"/>
              <p:cNvSpPr/>
              <p:nvPr/>
            </p:nvSpPr>
            <p:spPr>
              <a:xfrm rot="2373635">
                <a:off x="8393925" y="-72211"/>
                <a:ext cx="505848" cy="410740"/>
              </a:xfrm>
              <a:custGeom>
                <a:rect b="b" l="l" r="r" t="t"/>
                <a:pathLst>
                  <a:path extrusionOk="0" h="6478" w="7978">
                    <a:moveTo>
                      <a:pt x="0" y="834"/>
                    </a:moveTo>
                    <a:lnTo>
                      <a:pt x="476" y="6478"/>
                    </a:lnTo>
                    <a:cubicBezTo>
                      <a:pt x="2703" y="5787"/>
                      <a:pt x="4977" y="5811"/>
                      <a:pt x="7513" y="6478"/>
                    </a:cubicBezTo>
                    <a:lnTo>
                      <a:pt x="7977" y="834"/>
                    </a:lnTo>
                    <a:cubicBezTo>
                      <a:pt x="5703" y="1"/>
                      <a:pt x="2429" y="1"/>
                      <a:pt x="0" y="834"/>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7" name="Google Shape;4537;p37"/>
              <p:cNvSpPr/>
              <p:nvPr/>
            </p:nvSpPr>
            <p:spPr>
              <a:xfrm rot="2373635">
                <a:off x="8289601" y="239826"/>
                <a:ext cx="446184" cy="112545"/>
              </a:xfrm>
              <a:custGeom>
                <a:rect b="b" l="l" r="r" t="t"/>
                <a:pathLst>
                  <a:path extrusionOk="0" h="1775" w="7037">
                    <a:moveTo>
                      <a:pt x="0" y="798"/>
                    </a:moveTo>
                    <a:lnTo>
                      <a:pt x="1048" y="1655"/>
                    </a:lnTo>
                    <a:lnTo>
                      <a:pt x="5692" y="1774"/>
                    </a:lnTo>
                    <a:lnTo>
                      <a:pt x="7037" y="798"/>
                    </a:lnTo>
                    <a:cubicBezTo>
                      <a:pt x="4656" y="84"/>
                      <a:pt x="2513" y="0"/>
                      <a:pt x="0" y="798"/>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38" name="Google Shape;4538;p37"/>
              <p:cNvSpPr/>
              <p:nvPr/>
            </p:nvSpPr>
            <p:spPr>
              <a:xfrm rot="2373635">
                <a:off x="8345212" y="270738"/>
                <a:ext cx="319373" cy="67210"/>
              </a:xfrm>
              <a:custGeom>
                <a:rect b="b" l="l" r="r" t="t"/>
                <a:pathLst>
                  <a:path extrusionOk="0" h="1060" w="5037">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4539" name="Google Shape;4539;p37"/>
          <p:cNvGrpSpPr/>
          <p:nvPr/>
        </p:nvGrpSpPr>
        <p:grpSpPr>
          <a:xfrm>
            <a:off x="-39862" y="347143"/>
            <a:ext cx="8303665" cy="4656807"/>
            <a:chOff x="440375" y="347143"/>
            <a:chExt cx="8303665" cy="4656807"/>
          </a:xfrm>
        </p:grpSpPr>
        <p:sp>
          <p:nvSpPr>
            <p:cNvPr id="4540" name="Google Shape;4540;p37"/>
            <p:cNvSpPr/>
            <p:nvPr/>
          </p:nvSpPr>
          <p:spPr>
            <a:xfrm>
              <a:off x="440375" y="683150"/>
              <a:ext cx="8033600" cy="4320800"/>
            </a:xfrm>
            <a:custGeom>
              <a:rect b="b" l="l" r="r" t="t"/>
              <a:pathLst>
                <a:path extrusionOk="0" h="172832" w="321344">
                  <a:moveTo>
                    <a:pt x="308296" y="0"/>
                  </a:moveTo>
                  <a:lnTo>
                    <a:pt x="0" y="172832"/>
                  </a:lnTo>
                  <a:lnTo>
                    <a:pt x="299572" y="171503"/>
                  </a:lnTo>
                  <a:lnTo>
                    <a:pt x="321344" y="10525"/>
                  </a:lnTo>
                  <a:close/>
                </a:path>
              </a:pathLst>
            </a:custGeom>
            <a:gradFill>
              <a:gsLst>
                <a:gs pos="0">
                  <a:srgbClr val="FFF6DB">
                    <a:alpha val="1568"/>
                  </a:srgbClr>
                </a:gs>
                <a:gs pos="100000">
                  <a:srgbClr val="FAD25C">
                    <a:alpha val="29019"/>
                  </a:srgbClr>
                </a:gs>
              </a:gsLst>
              <a:lin ang="18900044" scaled="0"/>
            </a:gradFill>
            <a:ln>
              <a:noFill/>
            </a:ln>
          </p:spPr>
        </p:sp>
        <p:grpSp>
          <p:nvGrpSpPr>
            <p:cNvPr id="4541" name="Google Shape;4541;p37"/>
            <p:cNvGrpSpPr/>
            <p:nvPr/>
          </p:nvGrpSpPr>
          <p:grpSpPr>
            <a:xfrm>
              <a:off x="8076260" y="347143"/>
              <a:ext cx="667780" cy="667825"/>
              <a:chOff x="8304860" y="-186257"/>
              <a:chExt cx="667780" cy="667825"/>
            </a:xfrm>
          </p:grpSpPr>
          <p:sp>
            <p:nvSpPr>
              <p:cNvPr id="4542" name="Google Shape;4542;p37"/>
              <p:cNvSpPr/>
              <p:nvPr/>
            </p:nvSpPr>
            <p:spPr>
              <a:xfrm rot="2373635">
                <a:off x="8691939" y="-98328"/>
                <a:ext cx="154012" cy="122309"/>
              </a:xfrm>
              <a:custGeom>
                <a:rect b="b" l="l" r="r" t="t"/>
                <a:pathLst>
                  <a:path extrusionOk="0" h="1929" w="2429">
                    <a:moveTo>
                      <a:pt x="250" y="1929"/>
                    </a:moveTo>
                    <a:lnTo>
                      <a:pt x="0" y="464"/>
                    </a:lnTo>
                    <a:cubicBezTo>
                      <a:pt x="0" y="464"/>
                      <a:pt x="1215" y="0"/>
                      <a:pt x="2429" y="464"/>
                    </a:cubicBezTo>
                    <a:lnTo>
                      <a:pt x="2179" y="1929"/>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3" name="Google Shape;4543;p37"/>
              <p:cNvSpPr/>
              <p:nvPr/>
            </p:nvSpPr>
            <p:spPr>
              <a:xfrm rot="2373635">
                <a:off x="8393925" y="-72211"/>
                <a:ext cx="505848" cy="410740"/>
              </a:xfrm>
              <a:custGeom>
                <a:rect b="b" l="l" r="r" t="t"/>
                <a:pathLst>
                  <a:path extrusionOk="0" h="6478" w="7978">
                    <a:moveTo>
                      <a:pt x="0" y="834"/>
                    </a:moveTo>
                    <a:lnTo>
                      <a:pt x="476" y="6478"/>
                    </a:lnTo>
                    <a:cubicBezTo>
                      <a:pt x="2703" y="5787"/>
                      <a:pt x="4977" y="5811"/>
                      <a:pt x="7513" y="6478"/>
                    </a:cubicBezTo>
                    <a:lnTo>
                      <a:pt x="7977" y="834"/>
                    </a:lnTo>
                    <a:cubicBezTo>
                      <a:pt x="5703" y="1"/>
                      <a:pt x="2429" y="1"/>
                      <a:pt x="0" y="834"/>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4" name="Google Shape;4544;p37"/>
              <p:cNvSpPr/>
              <p:nvPr/>
            </p:nvSpPr>
            <p:spPr>
              <a:xfrm rot="2373635">
                <a:off x="8289601" y="239826"/>
                <a:ext cx="446184" cy="112545"/>
              </a:xfrm>
              <a:custGeom>
                <a:rect b="b" l="l" r="r" t="t"/>
                <a:pathLst>
                  <a:path extrusionOk="0" h="1775" w="7037">
                    <a:moveTo>
                      <a:pt x="0" y="798"/>
                    </a:moveTo>
                    <a:lnTo>
                      <a:pt x="1048" y="1655"/>
                    </a:lnTo>
                    <a:lnTo>
                      <a:pt x="5692" y="1774"/>
                    </a:lnTo>
                    <a:lnTo>
                      <a:pt x="7037" y="798"/>
                    </a:lnTo>
                    <a:cubicBezTo>
                      <a:pt x="4656" y="84"/>
                      <a:pt x="2513" y="0"/>
                      <a:pt x="0" y="798"/>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5" name="Google Shape;4545;p37"/>
              <p:cNvSpPr/>
              <p:nvPr/>
            </p:nvSpPr>
            <p:spPr>
              <a:xfrm rot="2373635">
                <a:off x="8345212" y="270738"/>
                <a:ext cx="319373" cy="67210"/>
              </a:xfrm>
              <a:custGeom>
                <a:rect b="b" l="l" r="r" t="t"/>
                <a:pathLst>
                  <a:path extrusionOk="0" h="1060" w="5037">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4546" name="Google Shape;4546;p37"/>
          <p:cNvSpPr/>
          <p:nvPr/>
        </p:nvSpPr>
        <p:spPr>
          <a:xfrm>
            <a:off x="-7175" y="4400950"/>
            <a:ext cx="9158700" cy="89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547" name="Google Shape;4547;p37"/>
          <p:cNvGrpSpPr/>
          <p:nvPr/>
        </p:nvGrpSpPr>
        <p:grpSpPr>
          <a:xfrm>
            <a:off x="33" y="-132178"/>
            <a:ext cx="1291188" cy="4951353"/>
            <a:chOff x="1440600" y="197825"/>
            <a:chExt cx="990175" cy="3797050"/>
          </a:xfrm>
        </p:grpSpPr>
        <p:sp>
          <p:nvSpPr>
            <p:cNvPr id="4548" name="Google Shape;4548;p37"/>
            <p:cNvSpPr/>
            <p:nvPr/>
          </p:nvSpPr>
          <p:spPr>
            <a:xfrm>
              <a:off x="1440600" y="197825"/>
              <a:ext cx="990175" cy="1889850"/>
            </a:xfrm>
            <a:custGeom>
              <a:rect b="b" l="l" r="r" t="t"/>
              <a:pathLst>
                <a:path extrusionOk="0" h="75594" w="39607">
                  <a:moveTo>
                    <a:pt x="0" y="1"/>
                  </a:moveTo>
                  <a:lnTo>
                    <a:pt x="0" y="75593"/>
                  </a:lnTo>
                  <a:lnTo>
                    <a:pt x="219" y="75593"/>
                  </a:lnTo>
                  <a:cubicBezTo>
                    <a:pt x="21405" y="75593"/>
                    <a:pt x="38652" y="42074"/>
                    <a:pt x="39606"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49" name="Google Shape;4549;p37"/>
            <p:cNvSpPr/>
            <p:nvPr/>
          </p:nvSpPr>
          <p:spPr>
            <a:xfrm>
              <a:off x="1440600" y="2105050"/>
              <a:ext cx="590825" cy="1889825"/>
            </a:xfrm>
            <a:custGeom>
              <a:rect b="b" l="l" r="r" t="t"/>
              <a:pathLst>
                <a:path extrusionOk="0" h="75593" w="23633">
                  <a:moveTo>
                    <a:pt x="0" y="0"/>
                  </a:moveTo>
                  <a:lnTo>
                    <a:pt x="0" y="75593"/>
                  </a:lnTo>
                  <a:lnTo>
                    <a:pt x="23633" y="75593"/>
                  </a:lnTo>
                  <a:cubicBezTo>
                    <a:pt x="23056" y="33659"/>
                    <a:pt x="12712"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0" name="Google Shape;4550;p37"/>
            <p:cNvSpPr/>
            <p:nvPr/>
          </p:nvSpPr>
          <p:spPr>
            <a:xfrm>
              <a:off x="1440600" y="197825"/>
              <a:ext cx="858875" cy="1889850"/>
            </a:xfrm>
            <a:custGeom>
              <a:rect b="b" l="l" r="r" t="t"/>
              <a:pathLst>
                <a:path extrusionOk="0" h="75594" w="34355">
                  <a:moveTo>
                    <a:pt x="0" y="1"/>
                  </a:moveTo>
                  <a:lnTo>
                    <a:pt x="0" y="75593"/>
                  </a:lnTo>
                  <a:lnTo>
                    <a:pt x="179" y="75593"/>
                  </a:lnTo>
                  <a:cubicBezTo>
                    <a:pt x="18560" y="75593"/>
                    <a:pt x="33539" y="42074"/>
                    <a:pt x="343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1" name="Google Shape;4551;p37"/>
            <p:cNvSpPr/>
            <p:nvPr/>
          </p:nvSpPr>
          <p:spPr>
            <a:xfrm>
              <a:off x="1440600" y="197825"/>
              <a:ext cx="644550" cy="1889850"/>
            </a:xfrm>
            <a:custGeom>
              <a:rect b="b" l="l" r="r" t="t"/>
              <a:pathLst>
                <a:path extrusionOk="0" h="75594" w="25782">
                  <a:moveTo>
                    <a:pt x="0" y="1"/>
                  </a:moveTo>
                  <a:lnTo>
                    <a:pt x="0" y="75593"/>
                  </a:lnTo>
                  <a:lnTo>
                    <a:pt x="139" y="75593"/>
                  </a:lnTo>
                  <a:cubicBezTo>
                    <a:pt x="13905" y="75593"/>
                    <a:pt x="25144" y="42074"/>
                    <a:pt x="2578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2" name="Google Shape;4552;p37"/>
            <p:cNvSpPr/>
            <p:nvPr/>
          </p:nvSpPr>
          <p:spPr>
            <a:xfrm>
              <a:off x="1526125" y="471350"/>
              <a:ext cx="341675" cy="1616325"/>
            </a:xfrm>
            <a:custGeom>
              <a:rect b="b" l="l" r="r" t="t"/>
              <a:pathLst>
                <a:path extrusionOk="0" h="64653" w="13667">
                  <a:moveTo>
                    <a:pt x="5690" y="1"/>
                  </a:moveTo>
                  <a:cubicBezTo>
                    <a:pt x="5690" y="1"/>
                    <a:pt x="8177" y="38215"/>
                    <a:pt x="1" y="64652"/>
                  </a:cubicBezTo>
                  <a:cubicBezTo>
                    <a:pt x="13508" y="46788"/>
                    <a:pt x="13667" y="1"/>
                    <a:pt x="136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3" name="Google Shape;4553;p37"/>
            <p:cNvSpPr/>
            <p:nvPr/>
          </p:nvSpPr>
          <p:spPr>
            <a:xfrm>
              <a:off x="1440600" y="2105050"/>
              <a:ext cx="512750" cy="1889825"/>
            </a:xfrm>
            <a:custGeom>
              <a:rect b="b" l="l" r="r" t="t"/>
              <a:pathLst>
                <a:path extrusionOk="0" h="75593" w="20510">
                  <a:moveTo>
                    <a:pt x="0" y="0"/>
                  </a:moveTo>
                  <a:lnTo>
                    <a:pt x="0" y="75593"/>
                  </a:lnTo>
                  <a:lnTo>
                    <a:pt x="20509" y="75593"/>
                  </a:lnTo>
                  <a:cubicBezTo>
                    <a:pt x="20012" y="33659"/>
                    <a:pt x="11021" y="239"/>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4" name="Google Shape;4554;p37"/>
            <p:cNvSpPr/>
            <p:nvPr/>
          </p:nvSpPr>
          <p:spPr>
            <a:xfrm>
              <a:off x="1440600" y="2105050"/>
              <a:ext cx="384450" cy="1889825"/>
            </a:xfrm>
            <a:custGeom>
              <a:rect b="b" l="l" r="r" t="t"/>
              <a:pathLst>
                <a:path extrusionOk="0" h="75593" w="15378">
                  <a:moveTo>
                    <a:pt x="0" y="0"/>
                  </a:moveTo>
                  <a:lnTo>
                    <a:pt x="0" y="75593"/>
                  </a:lnTo>
                  <a:lnTo>
                    <a:pt x="15377" y="75593"/>
                  </a:lnTo>
                  <a:cubicBezTo>
                    <a:pt x="14999" y="33659"/>
                    <a:pt x="8256" y="239"/>
                    <a:pt x="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5" name="Google Shape;4555;p37"/>
            <p:cNvSpPr/>
            <p:nvPr/>
          </p:nvSpPr>
          <p:spPr>
            <a:xfrm>
              <a:off x="1440600" y="2197550"/>
              <a:ext cx="214850" cy="1797325"/>
            </a:xfrm>
            <a:custGeom>
              <a:rect b="b" l="l" r="r" t="t"/>
              <a:pathLst>
                <a:path extrusionOk="0" h="71893" w="8594">
                  <a:moveTo>
                    <a:pt x="4317" y="0"/>
                  </a:moveTo>
                  <a:lnTo>
                    <a:pt x="0" y="617"/>
                  </a:lnTo>
                  <a:lnTo>
                    <a:pt x="0" y="71893"/>
                  </a:lnTo>
                  <a:lnTo>
                    <a:pt x="8594" y="71893"/>
                  </a:lnTo>
                  <a:cubicBezTo>
                    <a:pt x="8594" y="21902"/>
                    <a:pt x="4317" y="0"/>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6" name="Google Shape;4556;p37"/>
            <p:cNvSpPr/>
            <p:nvPr/>
          </p:nvSpPr>
          <p:spPr>
            <a:xfrm>
              <a:off x="1440600" y="2035925"/>
              <a:ext cx="214850" cy="206400"/>
            </a:xfrm>
            <a:custGeom>
              <a:rect b="b" l="l" r="r" t="t"/>
              <a:pathLst>
                <a:path extrusionOk="0" h="8256" w="8594">
                  <a:moveTo>
                    <a:pt x="0" y="0"/>
                  </a:moveTo>
                  <a:lnTo>
                    <a:pt x="0" y="7082"/>
                  </a:lnTo>
                  <a:lnTo>
                    <a:pt x="8594" y="8256"/>
                  </a:lnTo>
                  <a:lnTo>
                    <a:pt x="8594" y="27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557" name="Google Shape;4557;p37"/>
          <p:cNvGrpSpPr/>
          <p:nvPr/>
        </p:nvGrpSpPr>
        <p:grpSpPr>
          <a:xfrm flipH="1">
            <a:off x="7860233" y="-132178"/>
            <a:ext cx="1291188" cy="4951353"/>
            <a:chOff x="1440600" y="197825"/>
            <a:chExt cx="990175" cy="3797050"/>
          </a:xfrm>
        </p:grpSpPr>
        <p:sp>
          <p:nvSpPr>
            <p:cNvPr id="4558" name="Google Shape;4558;p37"/>
            <p:cNvSpPr/>
            <p:nvPr/>
          </p:nvSpPr>
          <p:spPr>
            <a:xfrm>
              <a:off x="1440600" y="197825"/>
              <a:ext cx="990175" cy="1889850"/>
            </a:xfrm>
            <a:custGeom>
              <a:rect b="b" l="l" r="r" t="t"/>
              <a:pathLst>
                <a:path extrusionOk="0" h="75594" w="39607">
                  <a:moveTo>
                    <a:pt x="0" y="1"/>
                  </a:moveTo>
                  <a:lnTo>
                    <a:pt x="0" y="75593"/>
                  </a:lnTo>
                  <a:lnTo>
                    <a:pt x="219" y="75593"/>
                  </a:lnTo>
                  <a:cubicBezTo>
                    <a:pt x="21405" y="75593"/>
                    <a:pt x="38652" y="42074"/>
                    <a:pt x="39606"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59" name="Google Shape;4559;p37"/>
            <p:cNvSpPr/>
            <p:nvPr/>
          </p:nvSpPr>
          <p:spPr>
            <a:xfrm>
              <a:off x="1440600" y="2105050"/>
              <a:ext cx="590825" cy="1889825"/>
            </a:xfrm>
            <a:custGeom>
              <a:rect b="b" l="l" r="r" t="t"/>
              <a:pathLst>
                <a:path extrusionOk="0" h="75593" w="23633">
                  <a:moveTo>
                    <a:pt x="0" y="0"/>
                  </a:moveTo>
                  <a:lnTo>
                    <a:pt x="0" y="75593"/>
                  </a:lnTo>
                  <a:lnTo>
                    <a:pt x="23633" y="75593"/>
                  </a:lnTo>
                  <a:cubicBezTo>
                    <a:pt x="23056" y="33659"/>
                    <a:pt x="12712"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0" name="Google Shape;4560;p37"/>
            <p:cNvSpPr/>
            <p:nvPr/>
          </p:nvSpPr>
          <p:spPr>
            <a:xfrm>
              <a:off x="1440600" y="197825"/>
              <a:ext cx="858875" cy="1889850"/>
            </a:xfrm>
            <a:custGeom>
              <a:rect b="b" l="l" r="r" t="t"/>
              <a:pathLst>
                <a:path extrusionOk="0" h="75594" w="34355">
                  <a:moveTo>
                    <a:pt x="0" y="1"/>
                  </a:moveTo>
                  <a:lnTo>
                    <a:pt x="0" y="75593"/>
                  </a:lnTo>
                  <a:lnTo>
                    <a:pt x="179" y="75593"/>
                  </a:lnTo>
                  <a:cubicBezTo>
                    <a:pt x="18560" y="75593"/>
                    <a:pt x="33539" y="42074"/>
                    <a:pt x="343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1" name="Google Shape;4561;p37"/>
            <p:cNvSpPr/>
            <p:nvPr/>
          </p:nvSpPr>
          <p:spPr>
            <a:xfrm>
              <a:off x="1440600" y="197825"/>
              <a:ext cx="644550" cy="1889850"/>
            </a:xfrm>
            <a:custGeom>
              <a:rect b="b" l="l" r="r" t="t"/>
              <a:pathLst>
                <a:path extrusionOk="0" h="75594" w="25782">
                  <a:moveTo>
                    <a:pt x="0" y="1"/>
                  </a:moveTo>
                  <a:lnTo>
                    <a:pt x="0" y="75593"/>
                  </a:lnTo>
                  <a:lnTo>
                    <a:pt x="139" y="75593"/>
                  </a:lnTo>
                  <a:cubicBezTo>
                    <a:pt x="13905" y="75593"/>
                    <a:pt x="25144" y="42074"/>
                    <a:pt x="257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2" name="Google Shape;4562;p37"/>
            <p:cNvSpPr/>
            <p:nvPr/>
          </p:nvSpPr>
          <p:spPr>
            <a:xfrm>
              <a:off x="1526125" y="471350"/>
              <a:ext cx="341675" cy="1616325"/>
            </a:xfrm>
            <a:custGeom>
              <a:rect b="b" l="l" r="r" t="t"/>
              <a:pathLst>
                <a:path extrusionOk="0" h="64653" w="13667">
                  <a:moveTo>
                    <a:pt x="5690" y="1"/>
                  </a:moveTo>
                  <a:cubicBezTo>
                    <a:pt x="5690" y="1"/>
                    <a:pt x="8177" y="38215"/>
                    <a:pt x="1" y="64652"/>
                  </a:cubicBezTo>
                  <a:cubicBezTo>
                    <a:pt x="13508" y="46788"/>
                    <a:pt x="13667" y="1"/>
                    <a:pt x="136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3" name="Google Shape;4563;p37"/>
            <p:cNvSpPr/>
            <p:nvPr/>
          </p:nvSpPr>
          <p:spPr>
            <a:xfrm>
              <a:off x="1440600" y="2105050"/>
              <a:ext cx="512750" cy="1889825"/>
            </a:xfrm>
            <a:custGeom>
              <a:rect b="b" l="l" r="r" t="t"/>
              <a:pathLst>
                <a:path extrusionOk="0" h="75593" w="20510">
                  <a:moveTo>
                    <a:pt x="0" y="0"/>
                  </a:moveTo>
                  <a:lnTo>
                    <a:pt x="0" y="75593"/>
                  </a:lnTo>
                  <a:lnTo>
                    <a:pt x="20509" y="75593"/>
                  </a:lnTo>
                  <a:cubicBezTo>
                    <a:pt x="20012" y="33659"/>
                    <a:pt x="11021" y="239"/>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4" name="Google Shape;4564;p37"/>
            <p:cNvSpPr/>
            <p:nvPr/>
          </p:nvSpPr>
          <p:spPr>
            <a:xfrm>
              <a:off x="1440600" y="2105050"/>
              <a:ext cx="384450" cy="1889825"/>
            </a:xfrm>
            <a:custGeom>
              <a:rect b="b" l="l" r="r" t="t"/>
              <a:pathLst>
                <a:path extrusionOk="0" h="75593" w="15378">
                  <a:moveTo>
                    <a:pt x="0" y="0"/>
                  </a:moveTo>
                  <a:lnTo>
                    <a:pt x="0" y="75593"/>
                  </a:lnTo>
                  <a:lnTo>
                    <a:pt x="15377" y="75593"/>
                  </a:lnTo>
                  <a:cubicBezTo>
                    <a:pt x="14999" y="33659"/>
                    <a:pt x="8256"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5" name="Google Shape;4565;p37"/>
            <p:cNvSpPr/>
            <p:nvPr/>
          </p:nvSpPr>
          <p:spPr>
            <a:xfrm>
              <a:off x="1440600" y="2197550"/>
              <a:ext cx="214850" cy="1797325"/>
            </a:xfrm>
            <a:custGeom>
              <a:rect b="b" l="l" r="r" t="t"/>
              <a:pathLst>
                <a:path extrusionOk="0" h="71893" w="8594">
                  <a:moveTo>
                    <a:pt x="4317" y="0"/>
                  </a:moveTo>
                  <a:lnTo>
                    <a:pt x="0" y="617"/>
                  </a:lnTo>
                  <a:lnTo>
                    <a:pt x="0" y="71893"/>
                  </a:lnTo>
                  <a:lnTo>
                    <a:pt x="8594" y="71893"/>
                  </a:lnTo>
                  <a:cubicBezTo>
                    <a:pt x="8594" y="21902"/>
                    <a:pt x="4317" y="0"/>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6" name="Google Shape;4566;p37"/>
            <p:cNvSpPr/>
            <p:nvPr/>
          </p:nvSpPr>
          <p:spPr>
            <a:xfrm>
              <a:off x="1440600" y="2035925"/>
              <a:ext cx="214850" cy="206400"/>
            </a:xfrm>
            <a:custGeom>
              <a:rect b="b" l="l" r="r" t="t"/>
              <a:pathLst>
                <a:path extrusionOk="0" h="8256" w="8594">
                  <a:moveTo>
                    <a:pt x="0" y="0"/>
                  </a:moveTo>
                  <a:lnTo>
                    <a:pt x="0" y="7082"/>
                  </a:lnTo>
                  <a:lnTo>
                    <a:pt x="8594" y="8256"/>
                  </a:lnTo>
                  <a:lnTo>
                    <a:pt x="8594" y="27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567" name="Google Shape;4567;p37"/>
          <p:cNvGrpSpPr/>
          <p:nvPr/>
        </p:nvGrpSpPr>
        <p:grpSpPr>
          <a:xfrm>
            <a:off x="-417858" y="-823150"/>
            <a:ext cx="9978772" cy="1382075"/>
            <a:chOff x="193475" y="-693375"/>
            <a:chExt cx="7221575" cy="1382075"/>
          </a:xfrm>
        </p:grpSpPr>
        <p:sp>
          <p:nvSpPr>
            <p:cNvPr id="4568" name="Google Shape;4568;p37"/>
            <p:cNvSpPr/>
            <p:nvPr/>
          </p:nvSpPr>
          <p:spPr>
            <a:xfrm>
              <a:off x="363575" y="384325"/>
              <a:ext cx="6883875" cy="304375"/>
            </a:xfrm>
            <a:custGeom>
              <a:rect b="b" l="l" r="r" t="t"/>
              <a:pathLst>
                <a:path extrusionOk="0" h="12175" w="275355">
                  <a:moveTo>
                    <a:pt x="0" y="0"/>
                  </a:moveTo>
                  <a:lnTo>
                    <a:pt x="0" y="9390"/>
                  </a:lnTo>
                  <a:lnTo>
                    <a:pt x="0" y="10782"/>
                  </a:lnTo>
                  <a:lnTo>
                    <a:pt x="14522" y="10782"/>
                  </a:lnTo>
                  <a:lnTo>
                    <a:pt x="14522" y="9370"/>
                  </a:lnTo>
                  <a:lnTo>
                    <a:pt x="16869" y="9370"/>
                  </a:lnTo>
                  <a:lnTo>
                    <a:pt x="16869" y="12175"/>
                  </a:lnTo>
                  <a:lnTo>
                    <a:pt x="30913" y="12175"/>
                  </a:lnTo>
                  <a:lnTo>
                    <a:pt x="30913" y="9370"/>
                  </a:lnTo>
                  <a:lnTo>
                    <a:pt x="33261" y="9370"/>
                  </a:lnTo>
                  <a:lnTo>
                    <a:pt x="33261" y="10782"/>
                  </a:lnTo>
                  <a:lnTo>
                    <a:pt x="47782" y="10782"/>
                  </a:lnTo>
                  <a:lnTo>
                    <a:pt x="47782" y="9370"/>
                  </a:lnTo>
                  <a:lnTo>
                    <a:pt x="50110" y="9370"/>
                  </a:lnTo>
                  <a:lnTo>
                    <a:pt x="50110" y="12175"/>
                  </a:lnTo>
                  <a:lnTo>
                    <a:pt x="64632" y="12175"/>
                  </a:lnTo>
                  <a:lnTo>
                    <a:pt x="64632" y="9370"/>
                  </a:lnTo>
                  <a:lnTo>
                    <a:pt x="66979" y="9370"/>
                  </a:lnTo>
                  <a:lnTo>
                    <a:pt x="66979" y="10782"/>
                  </a:lnTo>
                  <a:lnTo>
                    <a:pt x="81023" y="10782"/>
                  </a:lnTo>
                  <a:lnTo>
                    <a:pt x="81023" y="9370"/>
                  </a:lnTo>
                  <a:lnTo>
                    <a:pt x="83370" y="9370"/>
                  </a:lnTo>
                  <a:lnTo>
                    <a:pt x="83370" y="12175"/>
                  </a:lnTo>
                  <a:lnTo>
                    <a:pt x="97892" y="12175"/>
                  </a:lnTo>
                  <a:lnTo>
                    <a:pt x="97892" y="9370"/>
                  </a:lnTo>
                  <a:lnTo>
                    <a:pt x="101174" y="9370"/>
                  </a:lnTo>
                  <a:lnTo>
                    <a:pt x="101174" y="10782"/>
                  </a:lnTo>
                  <a:lnTo>
                    <a:pt x="115656" y="10782"/>
                  </a:lnTo>
                  <a:lnTo>
                    <a:pt x="115656" y="9370"/>
                  </a:lnTo>
                  <a:lnTo>
                    <a:pt x="118481" y="9370"/>
                  </a:lnTo>
                  <a:lnTo>
                    <a:pt x="118481" y="12175"/>
                  </a:lnTo>
                  <a:lnTo>
                    <a:pt x="133460" y="12175"/>
                  </a:lnTo>
                  <a:lnTo>
                    <a:pt x="133460" y="9370"/>
                  </a:lnTo>
                  <a:lnTo>
                    <a:pt x="136285" y="9370"/>
                  </a:lnTo>
                  <a:lnTo>
                    <a:pt x="136285" y="10782"/>
                  </a:lnTo>
                  <a:lnTo>
                    <a:pt x="151722" y="10782"/>
                  </a:lnTo>
                  <a:lnTo>
                    <a:pt x="151722" y="9370"/>
                  </a:lnTo>
                  <a:lnTo>
                    <a:pt x="154527" y="9370"/>
                  </a:lnTo>
                  <a:lnTo>
                    <a:pt x="154527" y="12175"/>
                  </a:lnTo>
                  <a:lnTo>
                    <a:pt x="169048" y="12175"/>
                  </a:lnTo>
                  <a:lnTo>
                    <a:pt x="169048" y="9370"/>
                  </a:lnTo>
                  <a:lnTo>
                    <a:pt x="172331" y="9370"/>
                  </a:lnTo>
                  <a:lnTo>
                    <a:pt x="172331" y="10782"/>
                  </a:lnTo>
                  <a:lnTo>
                    <a:pt x="186852" y="10782"/>
                  </a:lnTo>
                  <a:lnTo>
                    <a:pt x="186852" y="9370"/>
                  </a:lnTo>
                  <a:lnTo>
                    <a:pt x="190115" y="9370"/>
                  </a:lnTo>
                  <a:lnTo>
                    <a:pt x="190115" y="12175"/>
                  </a:lnTo>
                  <a:lnTo>
                    <a:pt x="204636" y="12175"/>
                  </a:lnTo>
                  <a:lnTo>
                    <a:pt x="204636" y="9370"/>
                  </a:lnTo>
                  <a:lnTo>
                    <a:pt x="207441" y="9370"/>
                  </a:lnTo>
                  <a:lnTo>
                    <a:pt x="207441" y="12175"/>
                  </a:lnTo>
                  <a:lnTo>
                    <a:pt x="222440" y="12175"/>
                  </a:lnTo>
                  <a:lnTo>
                    <a:pt x="222440" y="9370"/>
                  </a:lnTo>
                  <a:lnTo>
                    <a:pt x="225722" y="9370"/>
                  </a:lnTo>
                  <a:lnTo>
                    <a:pt x="225722" y="10782"/>
                  </a:lnTo>
                  <a:lnTo>
                    <a:pt x="240224" y="10782"/>
                  </a:lnTo>
                  <a:lnTo>
                    <a:pt x="240224" y="9370"/>
                  </a:lnTo>
                  <a:lnTo>
                    <a:pt x="243507" y="9370"/>
                  </a:lnTo>
                  <a:lnTo>
                    <a:pt x="243507" y="12175"/>
                  </a:lnTo>
                  <a:lnTo>
                    <a:pt x="257551" y="12175"/>
                  </a:lnTo>
                  <a:lnTo>
                    <a:pt x="257551" y="9370"/>
                  </a:lnTo>
                  <a:lnTo>
                    <a:pt x="260833" y="9370"/>
                  </a:lnTo>
                  <a:lnTo>
                    <a:pt x="260833" y="10782"/>
                  </a:lnTo>
                  <a:lnTo>
                    <a:pt x="275355" y="10782"/>
                  </a:lnTo>
                  <a:lnTo>
                    <a:pt x="27535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69" name="Google Shape;4569;p37"/>
            <p:cNvSpPr/>
            <p:nvPr/>
          </p:nvSpPr>
          <p:spPr>
            <a:xfrm>
              <a:off x="363575" y="-634175"/>
              <a:ext cx="6695900" cy="1158775"/>
            </a:xfrm>
            <a:custGeom>
              <a:rect b="b" l="l" r="r" t="t"/>
              <a:pathLst>
                <a:path extrusionOk="0" h="46351" w="267836">
                  <a:moveTo>
                    <a:pt x="0" y="0"/>
                  </a:moveTo>
                  <a:lnTo>
                    <a:pt x="0" y="46350"/>
                  </a:lnTo>
                  <a:lnTo>
                    <a:pt x="267835" y="46350"/>
                  </a:lnTo>
                  <a:lnTo>
                    <a:pt x="26783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0" name="Google Shape;4570;p37"/>
            <p:cNvSpPr/>
            <p:nvPr/>
          </p:nvSpPr>
          <p:spPr>
            <a:xfrm>
              <a:off x="363575"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1" name="Google Shape;4571;p37"/>
            <p:cNvSpPr/>
            <p:nvPr/>
          </p:nvSpPr>
          <p:spPr>
            <a:xfrm>
              <a:off x="4341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2" name="Google Shape;4572;p37"/>
            <p:cNvSpPr/>
            <p:nvPr/>
          </p:nvSpPr>
          <p:spPr>
            <a:xfrm>
              <a:off x="785300" y="-634175"/>
              <a:ext cx="351125" cy="1228900"/>
            </a:xfrm>
            <a:custGeom>
              <a:rect b="b" l="l" r="r" t="t"/>
              <a:pathLst>
                <a:path extrusionOk="0" h="49156" w="14045">
                  <a:moveTo>
                    <a:pt x="0" y="0"/>
                  </a:moveTo>
                  <a:lnTo>
                    <a:pt x="0" y="49155"/>
                  </a:lnTo>
                  <a:lnTo>
                    <a:pt x="14044" y="49155"/>
                  </a:lnTo>
                  <a:lnTo>
                    <a:pt x="14044"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3" name="Google Shape;4573;p37"/>
            <p:cNvSpPr/>
            <p:nvPr/>
          </p:nvSpPr>
          <p:spPr>
            <a:xfrm>
              <a:off x="867350" y="-634175"/>
              <a:ext cx="187025" cy="1228900"/>
            </a:xfrm>
            <a:custGeom>
              <a:rect b="b" l="l" r="r" t="t"/>
              <a:pathLst>
                <a:path extrusionOk="0" h="49156" w="7481">
                  <a:moveTo>
                    <a:pt x="0" y="0"/>
                  </a:moveTo>
                  <a:lnTo>
                    <a:pt x="0" y="49155"/>
                  </a:lnTo>
                  <a:lnTo>
                    <a:pt x="7480" y="49155"/>
                  </a:lnTo>
                  <a:lnTo>
                    <a:pt x="7480"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4" name="Google Shape;4574;p37"/>
            <p:cNvSpPr/>
            <p:nvPr/>
          </p:nvSpPr>
          <p:spPr>
            <a:xfrm>
              <a:off x="119507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5" name="Google Shape;4575;p37"/>
            <p:cNvSpPr/>
            <p:nvPr/>
          </p:nvSpPr>
          <p:spPr>
            <a:xfrm>
              <a:off x="1277150" y="-634175"/>
              <a:ext cx="198950" cy="1194575"/>
            </a:xfrm>
            <a:custGeom>
              <a:rect b="b" l="l" r="r" t="t"/>
              <a:pathLst>
                <a:path extrusionOk="0" h="47783" w="7958">
                  <a:moveTo>
                    <a:pt x="0" y="0"/>
                  </a:moveTo>
                  <a:lnTo>
                    <a:pt x="0" y="47782"/>
                  </a:lnTo>
                  <a:lnTo>
                    <a:pt x="7957" y="47782"/>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6" name="Google Shape;4576;p37"/>
            <p:cNvSpPr/>
            <p:nvPr/>
          </p:nvSpPr>
          <p:spPr>
            <a:xfrm>
              <a:off x="1616300" y="-634175"/>
              <a:ext cx="363075" cy="1228900"/>
            </a:xfrm>
            <a:custGeom>
              <a:rect b="b" l="l" r="r" t="t"/>
              <a:pathLst>
                <a:path extrusionOk="0" h="49156" w="14523">
                  <a:moveTo>
                    <a:pt x="1" y="0"/>
                  </a:moveTo>
                  <a:lnTo>
                    <a:pt x="1" y="49155"/>
                  </a:lnTo>
                  <a:lnTo>
                    <a:pt x="14523" y="49155"/>
                  </a:lnTo>
                  <a:lnTo>
                    <a:pt x="14523"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7" name="Google Shape;4577;p37"/>
            <p:cNvSpPr/>
            <p:nvPr/>
          </p:nvSpPr>
          <p:spPr>
            <a:xfrm>
              <a:off x="1698375" y="-634175"/>
              <a:ext cx="210875" cy="1228900"/>
            </a:xfrm>
            <a:custGeom>
              <a:rect b="b" l="l" r="r" t="t"/>
              <a:pathLst>
                <a:path extrusionOk="0" h="49156" w="8435">
                  <a:moveTo>
                    <a:pt x="0" y="0"/>
                  </a:moveTo>
                  <a:lnTo>
                    <a:pt x="0" y="49155"/>
                  </a:lnTo>
                  <a:lnTo>
                    <a:pt x="8435" y="49155"/>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8" name="Google Shape;4578;p37"/>
            <p:cNvSpPr/>
            <p:nvPr/>
          </p:nvSpPr>
          <p:spPr>
            <a:xfrm>
              <a:off x="2038025" y="-634175"/>
              <a:ext cx="351150" cy="1194575"/>
            </a:xfrm>
            <a:custGeom>
              <a:rect b="b" l="l" r="r" t="t"/>
              <a:pathLst>
                <a:path extrusionOk="0" h="47783" w="14046">
                  <a:moveTo>
                    <a:pt x="1" y="0"/>
                  </a:moveTo>
                  <a:lnTo>
                    <a:pt x="1" y="47782"/>
                  </a:lnTo>
                  <a:lnTo>
                    <a:pt x="14045" y="47782"/>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79" name="Google Shape;4579;p37"/>
            <p:cNvSpPr/>
            <p:nvPr/>
          </p:nvSpPr>
          <p:spPr>
            <a:xfrm>
              <a:off x="2108150"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0" name="Google Shape;4580;p37"/>
            <p:cNvSpPr/>
            <p:nvPr/>
          </p:nvSpPr>
          <p:spPr>
            <a:xfrm>
              <a:off x="2447825" y="-634175"/>
              <a:ext cx="363075" cy="1228900"/>
            </a:xfrm>
            <a:custGeom>
              <a:rect b="b" l="l" r="r" t="t"/>
              <a:pathLst>
                <a:path extrusionOk="0" h="49156" w="14523">
                  <a:moveTo>
                    <a:pt x="0" y="0"/>
                  </a:moveTo>
                  <a:lnTo>
                    <a:pt x="0"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1" name="Google Shape;4581;p37"/>
            <p:cNvSpPr/>
            <p:nvPr/>
          </p:nvSpPr>
          <p:spPr>
            <a:xfrm>
              <a:off x="25293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2" name="Google Shape;4582;p37"/>
            <p:cNvSpPr/>
            <p:nvPr/>
          </p:nvSpPr>
          <p:spPr>
            <a:xfrm>
              <a:off x="28929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3" name="Google Shape;4583;p37"/>
            <p:cNvSpPr/>
            <p:nvPr/>
          </p:nvSpPr>
          <p:spPr>
            <a:xfrm>
              <a:off x="29739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4" name="Google Shape;4584;p37"/>
            <p:cNvSpPr/>
            <p:nvPr/>
          </p:nvSpPr>
          <p:spPr>
            <a:xfrm>
              <a:off x="3325600" y="-634175"/>
              <a:ext cx="374500" cy="1228900"/>
            </a:xfrm>
            <a:custGeom>
              <a:rect b="b" l="l" r="r" t="t"/>
              <a:pathLst>
                <a:path extrusionOk="0" h="49156" w="14980">
                  <a:moveTo>
                    <a:pt x="0" y="0"/>
                  </a:moveTo>
                  <a:lnTo>
                    <a:pt x="0" y="49155"/>
                  </a:lnTo>
                  <a:lnTo>
                    <a:pt x="14979" y="49155"/>
                  </a:lnTo>
                  <a:lnTo>
                    <a:pt x="1497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5" name="Google Shape;4585;p37"/>
            <p:cNvSpPr/>
            <p:nvPr/>
          </p:nvSpPr>
          <p:spPr>
            <a:xfrm>
              <a:off x="3407650" y="-634175"/>
              <a:ext cx="210375" cy="1228900"/>
            </a:xfrm>
            <a:custGeom>
              <a:rect b="b" l="l" r="r" t="t"/>
              <a:pathLst>
                <a:path extrusionOk="0" h="49156" w="8415">
                  <a:moveTo>
                    <a:pt x="0" y="0"/>
                  </a:moveTo>
                  <a:lnTo>
                    <a:pt x="0" y="49155"/>
                  </a:lnTo>
                  <a:lnTo>
                    <a:pt x="8415" y="49155"/>
                  </a:lnTo>
                  <a:lnTo>
                    <a:pt x="841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6" name="Google Shape;4586;p37"/>
            <p:cNvSpPr/>
            <p:nvPr/>
          </p:nvSpPr>
          <p:spPr>
            <a:xfrm>
              <a:off x="3770675" y="-634175"/>
              <a:ext cx="385950" cy="1194575"/>
            </a:xfrm>
            <a:custGeom>
              <a:rect b="b" l="l" r="r" t="t"/>
              <a:pathLst>
                <a:path extrusionOk="0" h="47783" w="15438">
                  <a:moveTo>
                    <a:pt x="1" y="0"/>
                  </a:moveTo>
                  <a:lnTo>
                    <a:pt x="1" y="47782"/>
                  </a:lnTo>
                  <a:lnTo>
                    <a:pt x="15438" y="47782"/>
                  </a:lnTo>
                  <a:lnTo>
                    <a:pt x="15438"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7" name="Google Shape;4587;p37"/>
            <p:cNvSpPr/>
            <p:nvPr/>
          </p:nvSpPr>
          <p:spPr>
            <a:xfrm>
              <a:off x="38641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8" name="Google Shape;4588;p37"/>
            <p:cNvSpPr/>
            <p:nvPr/>
          </p:nvSpPr>
          <p:spPr>
            <a:xfrm>
              <a:off x="42267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89" name="Google Shape;4589;p37"/>
            <p:cNvSpPr/>
            <p:nvPr/>
          </p:nvSpPr>
          <p:spPr>
            <a:xfrm>
              <a:off x="4308775" y="-634175"/>
              <a:ext cx="187025" cy="1228900"/>
            </a:xfrm>
            <a:custGeom>
              <a:rect b="b" l="l" r="r" t="t"/>
              <a:pathLst>
                <a:path extrusionOk="0" h="49156" w="7481">
                  <a:moveTo>
                    <a:pt x="1" y="0"/>
                  </a:moveTo>
                  <a:lnTo>
                    <a:pt x="1" y="49155"/>
                  </a:lnTo>
                  <a:lnTo>
                    <a:pt x="7481" y="49155"/>
                  </a:lnTo>
                  <a:lnTo>
                    <a:pt x="748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0" name="Google Shape;4590;p37"/>
            <p:cNvSpPr/>
            <p:nvPr/>
          </p:nvSpPr>
          <p:spPr>
            <a:xfrm>
              <a:off x="467182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1" name="Google Shape;4591;p37"/>
            <p:cNvSpPr/>
            <p:nvPr/>
          </p:nvSpPr>
          <p:spPr>
            <a:xfrm>
              <a:off x="47419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2" name="Google Shape;4592;p37"/>
            <p:cNvSpPr/>
            <p:nvPr/>
          </p:nvSpPr>
          <p:spPr>
            <a:xfrm>
              <a:off x="51164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3" name="Google Shape;4593;p37"/>
            <p:cNvSpPr/>
            <p:nvPr/>
          </p:nvSpPr>
          <p:spPr>
            <a:xfrm>
              <a:off x="51984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4" name="Google Shape;4594;p37"/>
            <p:cNvSpPr/>
            <p:nvPr/>
          </p:nvSpPr>
          <p:spPr>
            <a:xfrm>
              <a:off x="5549600" y="-634175"/>
              <a:ext cx="375000" cy="1228900"/>
            </a:xfrm>
            <a:custGeom>
              <a:rect b="b" l="l" r="r" t="t"/>
              <a:pathLst>
                <a:path extrusionOk="0" h="49156" w="15000">
                  <a:moveTo>
                    <a:pt x="0" y="0"/>
                  </a:moveTo>
                  <a:lnTo>
                    <a:pt x="0" y="49155"/>
                  </a:lnTo>
                  <a:lnTo>
                    <a:pt x="14999" y="49155"/>
                  </a:lnTo>
                  <a:lnTo>
                    <a:pt x="1499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5" name="Google Shape;4595;p37"/>
            <p:cNvSpPr/>
            <p:nvPr/>
          </p:nvSpPr>
          <p:spPr>
            <a:xfrm>
              <a:off x="5631650" y="-634175"/>
              <a:ext cx="198950" cy="1228900"/>
            </a:xfrm>
            <a:custGeom>
              <a:rect b="b" l="l" r="r" t="t"/>
              <a:pathLst>
                <a:path extrusionOk="0" h="49156" w="7958">
                  <a:moveTo>
                    <a:pt x="0" y="0"/>
                  </a:moveTo>
                  <a:lnTo>
                    <a:pt x="0" y="49155"/>
                  </a:lnTo>
                  <a:lnTo>
                    <a:pt x="7957" y="49155"/>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6" name="Google Shape;4596;p37"/>
            <p:cNvSpPr/>
            <p:nvPr/>
          </p:nvSpPr>
          <p:spPr>
            <a:xfrm>
              <a:off x="60066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7" name="Google Shape;4597;p37"/>
            <p:cNvSpPr/>
            <p:nvPr/>
          </p:nvSpPr>
          <p:spPr>
            <a:xfrm>
              <a:off x="60767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8" name="Google Shape;4598;p37"/>
            <p:cNvSpPr/>
            <p:nvPr/>
          </p:nvSpPr>
          <p:spPr>
            <a:xfrm>
              <a:off x="6451225" y="-634175"/>
              <a:ext cx="351125" cy="1228900"/>
            </a:xfrm>
            <a:custGeom>
              <a:rect b="b" l="l" r="r" t="t"/>
              <a:pathLst>
                <a:path extrusionOk="0" h="49156" w="14045">
                  <a:moveTo>
                    <a:pt x="1" y="0"/>
                  </a:moveTo>
                  <a:lnTo>
                    <a:pt x="1" y="49155"/>
                  </a:lnTo>
                  <a:lnTo>
                    <a:pt x="14045" y="49155"/>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99" name="Google Shape;4599;p37"/>
            <p:cNvSpPr/>
            <p:nvPr/>
          </p:nvSpPr>
          <p:spPr>
            <a:xfrm>
              <a:off x="6532775" y="-634175"/>
              <a:ext cx="187525" cy="1228900"/>
            </a:xfrm>
            <a:custGeom>
              <a:rect b="b" l="l" r="r" t="t"/>
              <a:pathLst>
                <a:path extrusionOk="0" h="49156" w="7501">
                  <a:moveTo>
                    <a:pt x="1" y="0"/>
                  </a:moveTo>
                  <a:lnTo>
                    <a:pt x="1" y="49155"/>
                  </a:lnTo>
                  <a:lnTo>
                    <a:pt x="7501" y="49155"/>
                  </a:lnTo>
                  <a:lnTo>
                    <a:pt x="750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0" name="Google Shape;4600;p37"/>
            <p:cNvSpPr/>
            <p:nvPr/>
          </p:nvSpPr>
          <p:spPr>
            <a:xfrm>
              <a:off x="6884400"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1" name="Google Shape;4601;p37"/>
            <p:cNvSpPr/>
            <p:nvPr/>
          </p:nvSpPr>
          <p:spPr>
            <a:xfrm>
              <a:off x="69783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2" name="Google Shape;4602;p37"/>
            <p:cNvSpPr/>
            <p:nvPr/>
          </p:nvSpPr>
          <p:spPr>
            <a:xfrm>
              <a:off x="211400" y="-634175"/>
              <a:ext cx="7094250" cy="25"/>
            </a:xfrm>
            <a:custGeom>
              <a:rect b="b" l="l" r="r" t="t"/>
              <a:pathLst>
                <a:path extrusionOk="0" fill="none" h="1" w="283770">
                  <a:moveTo>
                    <a:pt x="0" y="0"/>
                  </a:moveTo>
                  <a:lnTo>
                    <a:pt x="283769" y="0"/>
                  </a:lnTo>
                </a:path>
              </a:pathLst>
            </a:custGeom>
            <a:noFill/>
            <a:ln cap="flat" cmpd="sng" w="46750">
              <a:solidFill>
                <a:srgbClr val="FFB726"/>
              </a:solidFill>
              <a:prstDash val="solid"/>
              <a:miter lim="1989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3" name="Google Shape;4603;p37"/>
            <p:cNvSpPr/>
            <p:nvPr/>
          </p:nvSpPr>
          <p:spPr>
            <a:xfrm>
              <a:off x="7287225" y="-693375"/>
              <a:ext cx="127825" cy="128350"/>
            </a:xfrm>
            <a:custGeom>
              <a:rect b="b" l="l" r="r" t="t"/>
              <a:pathLst>
                <a:path extrusionOk="0" h="5134" w="5113">
                  <a:moveTo>
                    <a:pt x="2566" y="1"/>
                  </a:moveTo>
                  <a:cubicBezTo>
                    <a:pt x="1134" y="1"/>
                    <a:pt x="0" y="1155"/>
                    <a:pt x="0" y="2567"/>
                  </a:cubicBezTo>
                  <a:cubicBezTo>
                    <a:pt x="0" y="3979"/>
                    <a:pt x="1134" y="5133"/>
                    <a:pt x="2566" y="5133"/>
                  </a:cubicBezTo>
                  <a:cubicBezTo>
                    <a:pt x="3979" y="5133"/>
                    <a:pt x="5113" y="3979"/>
                    <a:pt x="5113" y="2567"/>
                  </a:cubicBezTo>
                  <a:cubicBezTo>
                    <a:pt x="5113" y="1155"/>
                    <a:pt x="3979" y="1"/>
                    <a:pt x="2566"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4" name="Google Shape;4604;p37"/>
            <p:cNvSpPr/>
            <p:nvPr/>
          </p:nvSpPr>
          <p:spPr>
            <a:xfrm>
              <a:off x="193475" y="-693375"/>
              <a:ext cx="128350" cy="128350"/>
            </a:xfrm>
            <a:custGeom>
              <a:rect b="b" l="l" r="r" t="t"/>
              <a:pathLst>
                <a:path extrusionOk="0" h="5134" w="5134">
                  <a:moveTo>
                    <a:pt x="2567" y="1"/>
                  </a:moveTo>
                  <a:cubicBezTo>
                    <a:pt x="1155" y="1"/>
                    <a:pt x="1" y="1155"/>
                    <a:pt x="1" y="2567"/>
                  </a:cubicBezTo>
                  <a:cubicBezTo>
                    <a:pt x="1" y="3979"/>
                    <a:pt x="1155" y="5133"/>
                    <a:pt x="2567" y="5133"/>
                  </a:cubicBezTo>
                  <a:cubicBezTo>
                    <a:pt x="3979" y="5133"/>
                    <a:pt x="5133" y="3979"/>
                    <a:pt x="5133" y="2567"/>
                  </a:cubicBezTo>
                  <a:cubicBezTo>
                    <a:pt x="5133" y="1155"/>
                    <a:pt x="3979" y="1"/>
                    <a:pt x="2567"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05" name="Google Shape;4605;p37"/>
          <p:cNvGrpSpPr/>
          <p:nvPr/>
        </p:nvGrpSpPr>
        <p:grpSpPr>
          <a:xfrm>
            <a:off x="-20" y="4613271"/>
            <a:ext cx="9143683" cy="1629094"/>
            <a:chOff x="429225" y="4417075"/>
            <a:chExt cx="6749600" cy="1202550"/>
          </a:xfrm>
        </p:grpSpPr>
        <p:sp>
          <p:nvSpPr>
            <p:cNvPr id="4606" name="Google Shape;4606;p37"/>
            <p:cNvSpPr/>
            <p:nvPr/>
          </p:nvSpPr>
          <p:spPr>
            <a:xfrm>
              <a:off x="1901275" y="5022325"/>
              <a:ext cx="3806000" cy="502300"/>
            </a:xfrm>
            <a:custGeom>
              <a:rect b="b" l="l" r="r" t="t"/>
              <a:pathLst>
                <a:path extrusionOk="0" h="20092" w="152240">
                  <a:moveTo>
                    <a:pt x="0" y="0"/>
                  </a:moveTo>
                  <a:lnTo>
                    <a:pt x="0" y="20092"/>
                  </a:lnTo>
                  <a:lnTo>
                    <a:pt x="152239" y="20092"/>
                  </a:lnTo>
                  <a:lnTo>
                    <a:pt x="152239" y="0"/>
                  </a:lnTo>
                  <a:close/>
                </a:path>
              </a:pathLst>
            </a:custGeom>
            <a:solidFill>
              <a:srgbClr val="C3CA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7" name="Google Shape;4607;p37"/>
            <p:cNvSpPr/>
            <p:nvPr/>
          </p:nvSpPr>
          <p:spPr>
            <a:xfrm>
              <a:off x="429225" y="4417075"/>
              <a:ext cx="650000" cy="553050"/>
            </a:xfrm>
            <a:custGeom>
              <a:rect b="b" l="l" r="r" t="t"/>
              <a:pathLst>
                <a:path extrusionOk="0" h="22122" w="26000">
                  <a:moveTo>
                    <a:pt x="6465" y="1"/>
                  </a:moveTo>
                  <a:cubicBezTo>
                    <a:pt x="2884" y="1"/>
                    <a:pt x="0" y="2905"/>
                    <a:pt x="0" y="6466"/>
                  </a:cubicBezTo>
                  <a:lnTo>
                    <a:pt x="0" y="22121"/>
                  </a:lnTo>
                  <a:lnTo>
                    <a:pt x="26000" y="22121"/>
                  </a:lnTo>
                  <a:lnTo>
                    <a:pt x="26000" y="6466"/>
                  </a:lnTo>
                  <a:cubicBezTo>
                    <a:pt x="26000" y="2885"/>
                    <a:pt x="23095"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8" name="Google Shape;4608;p37"/>
            <p:cNvSpPr/>
            <p:nvPr/>
          </p:nvSpPr>
          <p:spPr>
            <a:xfrm>
              <a:off x="429700"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2"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09" name="Google Shape;4609;p37"/>
            <p:cNvSpPr/>
            <p:nvPr/>
          </p:nvSpPr>
          <p:spPr>
            <a:xfrm>
              <a:off x="944925" y="4650825"/>
              <a:ext cx="134300" cy="319300"/>
            </a:xfrm>
            <a:custGeom>
              <a:rect b="b" l="l" r="r" t="t"/>
              <a:pathLst>
                <a:path extrusionOk="0" h="12772" w="5372">
                  <a:moveTo>
                    <a:pt x="5372" y="0"/>
                  </a:moveTo>
                  <a:cubicBezTo>
                    <a:pt x="5089" y="1009"/>
                    <a:pt x="4907" y="1390"/>
                    <a:pt x="4548" y="1390"/>
                  </a:cubicBezTo>
                  <a:cubicBezTo>
                    <a:pt x="4376" y="1390"/>
                    <a:pt x="4164"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0" name="Google Shape;4610;p37"/>
            <p:cNvSpPr/>
            <p:nvPr/>
          </p:nvSpPr>
          <p:spPr>
            <a:xfrm>
              <a:off x="429700" y="4488200"/>
              <a:ext cx="612225" cy="481925"/>
            </a:xfrm>
            <a:custGeom>
              <a:rect b="b" l="l" r="r" t="t"/>
              <a:pathLst>
                <a:path extrusionOk="0" h="19277" w="24489">
                  <a:moveTo>
                    <a:pt x="2010" y="0"/>
                  </a:moveTo>
                  <a:cubicBezTo>
                    <a:pt x="777" y="1134"/>
                    <a:pt x="1" y="2706"/>
                    <a:pt x="1" y="4536"/>
                  </a:cubicBezTo>
                  <a:lnTo>
                    <a:pt x="1" y="19276"/>
                  </a:lnTo>
                  <a:lnTo>
                    <a:pt x="24489" y="19276"/>
                  </a:lnTo>
                  <a:lnTo>
                    <a:pt x="24489" y="7659"/>
                  </a:lnTo>
                  <a:cubicBezTo>
                    <a:pt x="20033" y="5709"/>
                    <a:pt x="14881" y="5570"/>
                    <a:pt x="10166" y="4158"/>
                  </a:cubicBezTo>
                  <a:cubicBezTo>
                    <a:pt x="7242" y="3263"/>
                    <a:pt x="4477" y="185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1" name="Google Shape;4611;p37"/>
            <p:cNvSpPr/>
            <p:nvPr/>
          </p:nvSpPr>
          <p:spPr>
            <a:xfrm>
              <a:off x="430200" y="4449400"/>
              <a:ext cx="612225" cy="520725"/>
            </a:xfrm>
            <a:custGeom>
              <a:rect b="b" l="l" r="r" t="t"/>
              <a:pathLst>
                <a:path extrusionOk="0" h="20829" w="24489">
                  <a:moveTo>
                    <a:pt x="6068" y="1"/>
                  </a:moveTo>
                  <a:cubicBezTo>
                    <a:pt x="2706" y="1"/>
                    <a:pt x="1" y="2726"/>
                    <a:pt x="1" y="6088"/>
                  </a:cubicBezTo>
                  <a:lnTo>
                    <a:pt x="1" y="6207"/>
                  </a:lnTo>
                  <a:cubicBezTo>
                    <a:pt x="1" y="2885"/>
                    <a:pt x="2706" y="160"/>
                    <a:pt x="6028" y="160"/>
                  </a:cubicBezTo>
                  <a:lnTo>
                    <a:pt x="18262" y="160"/>
                  </a:lnTo>
                  <a:cubicBezTo>
                    <a:pt x="21584" y="160"/>
                    <a:pt x="24270" y="2885"/>
                    <a:pt x="24270" y="6207"/>
                  </a:cubicBezTo>
                  <a:lnTo>
                    <a:pt x="24270" y="20828"/>
                  </a:lnTo>
                  <a:lnTo>
                    <a:pt x="24489" y="20828"/>
                  </a:lnTo>
                  <a:lnTo>
                    <a:pt x="24489" y="6088"/>
                  </a:lnTo>
                  <a:cubicBezTo>
                    <a:pt x="24469" y="2726"/>
                    <a:pt x="21763" y="1"/>
                    <a:pt x="18402"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2" name="Google Shape;4612;p37"/>
            <p:cNvSpPr/>
            <p:nvPr/>
          </p:nvSpPr>
          <p:spPr>
            <a:xfrm>
              <a:off x="1191600" y="4417075"/>
              <a:ext cx="650525" cy="553050"/>
            </a:xfrm>
            <a:custGeom>
              <a:rect b="b" l="l" r="r" t="t"/>
              <a:pathLst>
                <a:path extrusionOk="0" h="22122" w="26021">
                  <a:moveTo>
                    <a:pt x="6466" y="1"/>
                  </a:moveTo>
                  <a:cubicBezTo>
                    <a:pt x="2885" y="1"/>
                    <a:pt x="1" y="2905"/>
                    <a:pt x="1" y="6466"/>
                  </a:cubicBezTo>
                  <a:lnTo>
                    <a:pt x="1" y="22121"/>
                  </a:lnTo>
                  <a:lnTo>
                    <a:pt x="26020" y="22121"/>
                  </a:lnTo>
                  <a:lnTo>
                    <a:pt x="26020" y="6466"/>
                  </a:lnTo>
                  <a:cubicBezTo>
                    <a:pt x="26020"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3" name="Google Shape;4613;p37"/>
            <p:cNvSpPr/>
            <p:nvPr/>
          </p:nvSpPr>
          <p:spPr>
            <a:xfrm>
              <a:off x="1192600" y="4449400"/>
              <a:ext cx="612725" cy="520725"/>
            </a:xfrm>
            <a:custGeom>
              <a:rect b="b" l="l" r="r" t="t"/>
              <a:pathLst>
                <a:path extrusionOk="0" h="20829" w="24509">
                  <a:moveTo>
                    <a:pt x="6087"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4" name="Google Shape;4614;p37"/>
            <p:cNvSpPr/>
            <p:nvPr/>
          </p:nvSpPr>
          <p:spPr>
            <a:xfrm>
              <a:off x="1707825" y="4650825"/>
              <a:ext cx="134300" cy="319300"/>
            </a:xfrm>
            <a:custGeom>
              <a:rect b="b" l="l" r="r" t="t"/>
              <a:pathLst>
                <a:path extrusionOk="0" h="12772" w="5372">
                  <a:moveTo>
                    <a:pt x="5371" y="0"/>
                  </a:moveTo>
                  <a:cubicBezTo>
                    <a:pt x="5089" y="1009"/>
                    <a:pt x="4906" y="1390"/>
                    <a:pt x="4548" y="1390"/>
                  </a:cubicBezTo>
                  <a:cubicBezTo>
                    <a:pt x="4376" y="1390"/>
                    <a:pt x="4163" y="1302"/>
                    <a:pt x="3879" y="1154"/>
                  </a:cubicBezTo>
                  <a:lnTo>
                    <a:pt x="0" y="12771"/>
                  </a:lnTo>
                  <a:lnTo>
                    <a:pt x="5371" y="12771"/>
                  </a:lnTo>
                  <a:lnTo>
                    <a:pt x="537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5" name="Google Shape;4615;p37"/>
            <p:cNvSpPr/>
            <p:nvPr/>
          </p:nvSpPr>
          <p:spPr>
            <a:xfrm>
              <a:off x="1192600" y="4488200"/>
              <a:ext cx="612225" cy="481925"/>
            </a:xfrm>
            <a:custGeom>
              <a:rect b="b" l="l" r="r" t="t"/>
              <a:pathLst>
                <a:path extrusionOk="0" h="19277" w="24489">
                  <a:moveTo>
                    <a:pt x="2009" y="0"/>
                  </a:moveTo>
                  <a:cubicBezTo>
                    <a:pt x="756" y="1134"/>
                    <a:pt x="0" y="2706"/>
                    <a:pt x="0" y="4536"/>
                  </a:cubicBezTo>
                  <a:lnTo>
                    <a:pt x="0" y="19276"/>
                  </a:lnTo>
                  <a:lnTo>
                    <a:pt x="24488" y="19276"/>
                  </a:lnTo>
                  <a:lnTo>
                    <a:pt x="24488" y="7659"/>
                  </a:lnTo>
                  <a:cubicBezTo>
                    <a:pt x="20032" y="5709"/>
                    <a:pt x="14860" y="5570"/>
                    <a:pt x="10165" y="4158"/>
                  </a:cubicBezTo>
                  <a:cubicBezTo>
                    <a:pt x="7221" y="3263"/>
                    <a:pt x="4476" y="1850"/>
                    <a:pt x="200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6" name="Google Shape;4616;p37"/>
            <p:cNvSpPr/>
            <p:nvPr/>
          </p:nvSpPr>
          <p:spPr>
            <a:xfrm>
              <a:off x="1192600" y="4449400"/>
              <a:ext cx="612225" cy="520725"/>
            </a:xfrm>
            <a:custGeom>
              <a:rect b="b" l="l" r="r" t="t"/>
              <a:pathLst>
                <a:path extrusionOk="0" h="20829" w="24489">
                  <a:moveTo>
                    <a:pt x="6068" y="1"/>
                  </a:moveTo>
                  <a:cubicBezTo>
                    <a:pt x="2706" y="1"/>
                    <a:pt x="0" y="2726"/>
                    <a:pt x="0" y="6088"/>
                  </a:cubicBezTo>
                  <a:lnTo>
                    <a:pt x="0" y="6207"/>
                  </a:lnTo>
                  <a:cubicBezTo>
                    <a:pt x="0" y="2885"/>
                    <a:pt x="2706" y="160"/>
                    <a:pt x="6008" y="160"/>
                  </a:cubicBezTo>
                  <a:lnTo>
                    <a:pt x="18242" y="160"/>
                  </a:lnTo>
                  <a:cubicBezTo>
                    <a:pt x="21584" y="160"/>
                    <a:pt x="24269" y="2885"/>
                    <a:pt x="24269" y="6207"/>
                  </a:cubicBezTo>
                  <a:lnTo>
                    <a:pt x="24269" y="20828"/>
                  </a:lnTo>
                  <a:lnTo>
                    <a:pt x="24488" y="20828"/>
                  </a:lnTo>
                  <a:lnTo>
                    <a:pt x="24488" y="6088"/>
                  </a:lnTo>
                  <a:cubicBezTo>
                    <a:pt x="24488" y="2726"/>
                    <a:pt x="21743" y="1"/>
                    <a:pt x="1840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7" name="Google Shape;4617;p37"/>
            <p:cNvSpPr/>
            <p:nvPr/>
          </p:nvSpPr>
          <p:spPr>
            <a:xfrm>
              <a:off x="1954475" y="4417075"/>
              <a:ext cx="650525" cy="553050"/>
            </a:xfrm>
            <a:custGeom>
              <a:rect b="b" l="l" r="r" t="t"/>
              <a:pathLst>
                <a:path extrusionOk="0" h="22122" w="26021">
                  <a:moveTo>
                    <a:pt x="6466" y="1"/>
                  </a:moveTo>
                  <a:cubicBezTo>
                    <a:pt x="2885" y="1"/>
                    <a:pt x="1" y="2905"/>
                    <a:pt x="1" y="6466"/>
                  </a:cubicBezTo>
                  <a:lnTo>
                    <a:pt x="1" y="22121"/>
                  </a:lnTo>
                  <a:lnTo>
                    <a:pt x="26021" y="22121"/>
                  </a:lnTo>
                  <a:lnTo>
                    <a:pt x="26021" y="6466"/>
                  </a:lnTo>
                  <a:cubicBezTo>
                    <a:pt x="26021"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8" name="Google Shape;4618;p37"/>
            <p:cNvSpPr/>
            <p:nvPr/>
          </p:nvSpPr>
          <p:spPr>
            <a:xfrm>
              <a:off x="1954475" y="4449400"/>
              <a:ext cx="613225" cy="520725"/>
            </a:xfrm>
            <a:custGeom>
              <a:rect b="b" l="l" r="r" t="t"/>
              <a:pathLst>
                <a:path extrusionOk="0" h="20829" w="24529">
                  <a:moveTo>
                    <a:pt x="6108" y="1"/>
                  </a:moveTo>
                  <a:cubicBezTo>
                    <a:pt x="2746" y="1"/>
                    <a:pt x="1" y="2726"/>
                    <a:pt x="1" y="6088"/>
                  </a:cubicBezTo>
                  <a:lnTo>
                    <a:pt x="1" y="20828"/>
                  </a:lnTo>
                  <a:lnTo>
                    <a:pt x="24529" y="20828"/>
                  </a:lnTo>
                  <a:lnTo>
                    <a:pt x="24529" y="6088"/>
                  </a:lnTo>
                  <a:cubicBezTo>
                    <a:pt x="24529" y="2726"/>
                    <a:pt x="21783" y="1"/>
                    <a:pt x="1844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19" name="Google Shape;4619;p37"/>
            <p:cNvSpPr/>
            <p:nvPr/>
          </p:nvSpPr>
          <p:spPr>
            <a:xfrm>
              <a:off x="2470200" y="4650825"/>
              <a:ext cx="134300" cy="319300"/>
            </a:xfrm>
            <a:custGeom>
              <a:rect b="b" l="l" r="r" t="t"/>
              <a:pathLst>
                <a:path extrusionOk="0" h="12772" w="5372">
                  <a:moveTo>
                    <a:pt x="5372" y="0"/>
                  </a:moveTo>
                  <a:cubicBezTo>
                    <a:pt x="5076" y="1009"/>
                    <a:pt x="4889" y="1390"/>
                    <a:pt x="4535" y="1390"/>
                  </a:cubicBezTo>
                  <a:cubicBezTo>
                    <a:pt x="4365" y="1390"/>
                    <a:pt x="4157"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0" name="Google Shape;4620;p37"/>
            <p:cNvSpPr/>
            <p:nvPr/>
          </p:nvSpPr>
          <p:spPr>
            <a:xfrm>
              <a:off x="1954475" y="4488200"/>
              <a:ext cx="612725" cy="481925"/>
            </a:xfrm>
            <a:custGeom>
              <a:rect b="b" l="l" r="r" t="t"/>
              <a:pathLst>
                <a:path extrusionOk="0" h="19277" w="24509">
                  <a:moveTo>
                    <a:pt x="2010" y="0"/>
                  </a:moveTo>
                  <a:cubicBezTo>
                    <a:pt x="777" y="1134"/>
                    <a:pt x="1" y="2706"/>
                    <a:pt x="1" y="4536"/>
                  </a:cubicBezTo>
                  <a:lnTo>
                    <a:pt x="1" y="19276"/>
                  </a:lnTo>
                  <a:lnTo>
                    <a:pt x="24509" y="19276"/>
                  </a:lnTo>
                  <a:lnTo>
                    <a:pt x="24509" y="7659"/>
                  </a:lnTo>
                  <a:cubicBezTo>
                    <a:pt x="20053" y="5709"/>
                    <a:pt x="14881" y="5570"/>
                    <a:pt x="10166" y="4158"/>
                  </a:cubicBezTo>
                  <a:cubicBezTo>
                    <a:pt x="7242" y="3263"/>
                    <a:pt x="4477" y="1850"/>
                    <a:pt x="201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1" name="Google Shape;4621;p37"/>
            <p:cNvSpPr/>
            <p:nvPr/>
          </p:nvSpPr>
          <p:spPr>
            <a:xfrm>
              <a:off x="1954475" y="4449400"/>
              <a:ext cx="612725" cy="520725"/>
            </a:xfrm>
            <a:custGeom>
              <a:rect b="b" l="l" r="r" t="t"/>
              <a:pathLst>
                <a:path extrusionOk="0" h="20829" w="24509">
                  <a:moveTo>
                    <a:pt x="6068" y="1"/>
                  </a:moveTo>
                  <a:cubicBezTo>
                    <a:pt x="2726" y="1"/>
                    <a:pt x="1" y="2726"/>
                    <a:pt x="1" y="6088"/>
                  </a:cubicBezTo>
                  <a:lnTo>
                    <a:pt x="1" y="6207"/>
                  </a:lnTo>
                  <a:cubicBezTo>
                    <a:pt x="1" y="2885"/>
                    <a:pt x="2726" y="160"/>
                    <a:pt x="6028" y="160"/>
                  </a:cubicBezTo>
                  <a:lnTo>
                    <a:pt x="18262" y="160"/>
                  </a:lnTo>
                  <a:cubicBezTo>
                    <a:pt x="21584" y="160"/>
                    <a:pt x="24270" y="2885"/>
                    <a:pt x="24270" y="6207"/>
                  </a:cubicBezTo>
                  <a:lnTo>
                    <a:pt x="24270" y="20828"/>
                  </a:lnTo>
                  <a:lnTo>
                    <a:pt x="24509" y="20828"/>
                  </a:lnTo>
                  <a:lnTo>
                    <a:pt x="24509" y="6088"/>
                  </a:lnTo>
                  <a:cubicBezTo>
                    <a:pt x="24509" y="2726"/>
                    <a:pt x="21783" y="1"/>
                    <a:pt x="1844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2" name="Google Shape;4622;p37"/>
            <p:cNvSpPr/>
            <p:nvPr/>
          </p:nvSpPr>
          <p:spPr>
            <a:xfrm>
              <a:off x="2716875" y="4417075"/>
              <a:ext cx="650025" cy="553050"/>
            </a:xfrm>
            <a:custGeom>
              <a:rect b="b" l="l" r="r" t="t"/>
              <a:pathLst>
                <a:path extrusionOk="0" h="22122" w="26001">
                  <a:moveTo>
                    <a:pt x="6466" y="1"/>
                  </a:moveTo>
                  <a:cubicBezTo>
                    <a:pt x="2885" y="1"/>
                    <a:pt x="0" y="2905"/>
                    <a:pt x="0" y="6466"/>
                  </a:cubicBezTo>
                  <a:lnTo>
                    <a:pt x="0" y="22121"/>
                  </a:lnTo>
                  <a:lnTo>
                    <a:pt x="26000" y="22121"/>
                  </a:lnTo>
                  <a:lnTo>
                    <a:pt x="26000" y="6466"/>
                  </a:lnTo>
                  <a:cubicBezTo>
                    <a:pt x="26000"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3" name="Google Shape;4623;p37"/>
            <p:cNvSpPr/>
            <p:nvPr/>
          </p:nvSpPr>
          <p:spPr>
            <a:xfrm>
              <a:off x="2716875" y="4449400"/>
              <a:ext cx="612725" cy="520725"/>
            </a:xfrm>
            <a:custGeom>
              <a:rect b="b" l="l" r="r" t="t"/>
              <a:pathLst>
                <a:path extrusionOk="0" h="20829" w="24509">
                  <a:moveTo>
                    <a:pt x="6088"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4" name="Google Shape;4624;p37"/>
            <p:cNvSpPr/>
            <p:nvPr/>
          </p:nvSpPr>
          <p:spPr>
            <a:xfrm>
              <a:off x="3232600" y="4650825"/>
              <a:ext cx="134300" cy="319300"/>
            </a:xfrm>
            <a:custGeom>
              <a:rect b="b" l="l" r="r" t="t"/>
              <a:pathLst>
                <a:path extrusionOk="0" h="12772" w="5372">
                  <a:moveTo>
                    <a:pt x="5371" y="0"/>
                  </a:moveTo>
                  <a:cubicBezTo>
                    <a:pt x="5089" y="1009"/>
                    <a:pt x="4906" y="1390"/>
                    <a:pt x="4548" y="1390"/>
                  </a:cubicBezTo>
                  <a:cubicBezTo>
                    <a:pt x="4375" y="1390"/>
                    <a:pt x="4163" y="1302"/>
                    <a:pt x="3879" y="1154"/>
                  </a:cubicBezTo>
                  <a:lnTo>
                    <a:pt x="0" y="12771"/>
                  </a:lnTo>
                  <a:lnTo>
                    <a:pt x="5371" y="12771"/>
                  </a:lnTo>
                  <a:lnTo>
                    <a:pt x="537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5" name="Google Shape;4625;p37"/>
            <p:cNvSpPr/>
            <p:nvPr/>
          </p:nvSpPr>
          <p:spPr>
            <a:xfrm>
              <a:off x="2716875" y="4488200"/>
              <a:ext cx="612225" cy="481925"/>
            </a:xfrm>
            <a:custGeom>
              <a:rect b="b" l="l" r="r" t="t"/>
              <a:pathLst>
                <a:path extrusionOk="0" h="19277" w="24489">
                  <a:moveTo>
                    <a:pt x="2010" y="0"/>
                  </a:moveTo>
                  <a:cubicBezTo>
                    <a:pt x="776" y="1134"/>
                    <a:pt x="0" y="2706"/>
                    <a:pt x="0" y="4536"/>
                  </a:cubicBezTo>
                  <a:lnTo>
                    <a:pt x="0" y="19276"/>
                  </a:lnTo>
                  <a:lnTo>
                    <a:pt x="24488" y="19276"/>
                  </a:lnTo>
                  <a:lnTo>
                    <a:pt x="24488" y="7659"/>
                  </a:lnTo>
                  <a:cubicBezTo>
                    <a:pt x="20032" y="5709"/>
                    <a:pt x="14860" y="5570"/>
                    <a:pt x="10166" y="4158"/>
                  </a:cubicBezTo>
                  <a:cubicBezTo>
                    <a:pt x="7221" y="3263"/>
                    <a:pt x="4476" y="1850"/>
                    <a:pt x="201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6" name="Google Shape;4626;p37"/>
            <p:cNvSpPr/>
            <p:nvPr/>
          </p:nvSpPr>
          <p:spPr>
            <a:xfrm>
              <a:off x="2717375" y="4449400"/>
              <a:ext cx="612225" cy="520725"/>
            </a:xfrm>
            <a:custGeom>
              <a:rect b="b" l="l" r="r" t="t"/>
              <a:pathLst>
                <a:path extrusionOk="0" h="20829" w="24489">
                  <a:moveTo>
                    <a:pt x="6068" y="1"/>
                  </a:moveTo>
                  <a:cubicBezTo>
                    <a:pt x="2706" y="1"/>
                    <a:pt x="0" y="2726"/>
                    <a:pt x="0" y="6088"/>
                  </a:cubicBezTo>
                  <a:lnTo>
                    <a:pt x="0" y="6207"/>
                  </a:lnTo>
                  <a:cubicBezTo>
                    <a:pt x="0" y="2885"/>
                    <a:pt x="2706" y="160"/>
                    <a:pt x="6028" y="160"/>
                  </a:cubicBezTo>
                  <a:lnTo>
                    <a:pt x="18262" y="160"/>
                  </a:lnTo>
                  <a:cubicBezTo>
                    <a:pt x="21584" y="160"/>
                    <a:pt x="24269" y="2885"/>
                    <a:pt x="24269" y="6207"/>
                  </a:cubicBezTo>
                  <a:lnTo>
                    <a:pt x="24269" y="20828"/>
                  </a:lnTo>
                  <a:lnTo>
                    <a:pt x="24488" y="20828"/>
                  </a:lnTo>
                  <a:lnTo>
                    <a:pt x="24488" y="6088"/>
                  </a:lnTo>
                  <a:cubicBezTo>
                    <a:pt x="24468" y="2726"/>
                    <a:pt x="21763" y="1"/>
                    <a:pt x="1840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7" name="Google Shape;4627;p37"/>
            <p:cNvSpPr/>
            <p:nvPr/>
          </p:nvSpPr>
          <p:spPr>
            <a:xfrm>
              <a:off x="3479750" y="4417075"/>
              <a:ext cx="650025" cy="553050"/>
            </a:xfrm>
            <a:custGeom>
              <a:rect b="b" l="l" r="r" t="t"/>
              <a:pathLst>
                <a:path extrusionOk="0" h="22122" w="26001">
                  <a:moveTo>
                    <a:pt x="6446" y="1"/>
                  </a:moveTo>
                  <a:cubicBezTo>
                    <a:pt x="2885" y="1"/>
                    <a:pt x="1" y="2905"/>
                    <a:pt x="1" y="6466"/>
                  </a:cubicBezTo>
                  <a:lnTo>
                    <a:pt x="1" y="22121"/>
                  </a:lnTo>
                  <a:lnTo>
                    <a:pt x="26001" y="22121"/>
                  </a:lnTo>
                  <a:lnTo>
                    <a:pt x="26001" y="6466"/>
                  </a:lnTo>
                  <a:cubicBezTo>
                    <a:pt x="26001"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8" name="Google Shape;4628;p37"/>
            <p:cNvSpPr/>
            <p:nvPr/>
          </p:nvSpPr>
          <p:spPr>
            <a:xfrm>
              <a:off x="3479250" y="4449400"/>
              <a:ext cx="613225" cy="520725"/>
            </a:xfrm>
            <a:custGeom>
              <a:rect b="b" l="l" r="r" t="t"/>
              <a:pathLst>
                <a:path extrusionOk="0" h="20829" w="24529">
                  <a:moveTo>
                    <a:pt x="6108" y="1"/>
                  </a:moveTo>
                  <a:cubicBezTo>
                    <a:pt x="2746" y="1"/>
                    <a:pt x="1" y="2726"/>
                    <a:pt x="1" y="6088"/>
                  </a:cubicBezTo>
                  <a:lnTo>
                    <a:pt x="1" y="20828"/>
                  </a:lnTo>
                  <a:lnTo>
                    <a:pt x="24529" y="20828"/>
                  </a:lnTo>
                  <a:lnTo>
                    <a:pt x="24529" y="6088"/>
                  </a:lnTo>
                  <a:cubicBezTo>
                    <a:pt x="24529" y="2726"/>
                    <a:pt x="21803" y="1"/>
                    <a:pt x="1844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29" name="Google Shape;4629;p37"/>
            <p:cNvSpPr/>
            <p:nvPr/>
          </p:nvSpPr>
          <p:spPr>
            <a:xfrm>
              <a:off x="3994975" y="4650825"/>
              <a:ext cx="134300" cy="319300"/>
            </a:xfrm>
            <a:custGeom>
              <a:rect b="b" l="l" r="r" t="t"/>
              <a:pathLst>
                <a:path extrusionOk="0" h="12772" w="5372">
                  <a:moveTo>
                    <a:pt x="5372" y="0"/>
                  </a:moveTo>
                  <a:cubicBezTo>
                    <a:pt x="5089" y="1009"/>
                    <a:pt x="4907" y="1390"/>
                    <a:pt x="4548" y="1390"/>
                  </a:cubicBezTo>
                  <a:cubicBezTo>
                    <a:pt x="4376" y="1390"/>
                    <a:pt x="4163"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0" name="Google Shape;4630;p37"/>
            <p:cNvSpPr/>
            <p:nvPr/>
          </p:nvSpPr>
          <p:spPr>
            <a:xfrm>
              <a:off x="3479250" y="4488200"/>
              <a:ext cx="612725" cy="481925"/>
            </a:xfrm>
            <a:custGeom>
              <a:rect b="b" l="l" r="r" t="t"/>
              <a:pathLst>
                <a:path extrusionOk="0" h="19277" w="24509">
                  <a:moveTo>
                    <a:pt x="2030" y="0"/>
                  </a:moveTo>
                  <a:cubicBezTo>
                    <a:pt x="777" y="1134"/>
                    <a:pt x="1" y="2706"/>
                    <a:pt x="1" y="4536"/>
                  </a:cubicBezTo>
                  <a:lnTo>
                    <a:pt x="1" y="19276"/>
                  </a:lnTo>
                  <a:lnTo>
                    <a:pt x="24509" y="19276"/>
                  </a:lnTo>
                  <a:lnTo>
                    <a:pt x="24509" y="7659"/>
                  </a:lnTo>
                  <a:cubicBezTo>
                    <a:pt x="20053" y="5709"/>
                    <a:pt x="14881" y="5570"/>
                    <a:pt x="10186" y="4158"/>
                  </a:cubicBezTo>
                  <a:cubicBezTo>
                    <a:pt x="7242" y="3263"/>
                    <a:pt x="4477" y="1850"/>
                    <a:pt x="203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1" name="Google Shape;4631;p37"/>
            <p:cNvSpPr/>
            <p:nvPr/>
          </p:nvSpPr>
          <p:spPr>
            <a:xfrm>
              <a:off x="3479250" y="4449400"/>
              <a:ext cx="612725" cy="520725"/>
            </a:xfrm>
            <a:custGeom>
              <a:rect b="b" l="l" r="r" t="t"/>
              <a:pathLst>
                <a:path extrusionOk="0" h="20829" w="24509">
                  <a:moveTo>
                    <a:pt x="6068" y="1"/>
                  </a:moveTo>
                  <a:cubicBezTo>
                    <a:pt x="2726" y="1"/>
                    <a:pt x="1" y="2726"/>
                    <a:pt x="1" y="6088"/>
                  </a:cubicBezTo>
                  <a:lnTo>
                    <a:pt x="1" y="6207"/>
                  </a:lnTo>
                  <a:cubicBezTo>
                    <a:pt x="1" y="2885"/>
                    <a:pt x="2726" y="160"/>
                    <a:pt x="6028" y="160"/>
                  </a:cubicBezTo>
                  <a:lnTo>
                    <a:pt x="18262" y="160"/>
                  </a:lnTo>
                  <a:cubicBezTo>
                    <a:pt x="21584" y="160"/>
                    <a:pt x="24270" y="2885"/>
                    <a:pt x="24270" y="6207"/>
                  </a:cubicBezTo>
                  <a:lnTo>
                    <a:pt x="24270" y="20828"/>
                  </a:lnTo>
                  <a:lnTo>
                    <a:pt x="24509" y="20828"/>
                  </a:lnTo>
                  <a:lnTo>
                    <a:pt x="24509" y="6088"/>
                  </a:lnTo>
                  <a:cubicBezTo>
                    <a:pt x="24509" y="2726"/>
                    <a:pt x="21763" y="1"/>
                    <a:pt x="18402"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2" name="Google Shape;4632;p37"/>
            <p:cNvSpPr/>
            <p:nvPr/>
          </p:nvSpPr>
          <p:spPr>
            <a:xfrm>
              <a:off x="6528800" y="4417075"/>
              <a:ext cx="650025" cy="553050"/>
            </a:xfrm>
            <a:custGeom>
              <a:rect b="b" l="l" r="r" t="t"/>
              <a:pathLst>
                <a:path extrusionOk="0" h="22122" w="26001">
                  <a:moveTo>
                    <a:pt x="6466" y="1"/>
                  </a:moveTo>
                  <a:cubicBezTo>
                    <a:pt x="2905" y="1"/>
                    <a:pt x="1" y="2885"/>
                    <a:pt x="1" y="6466"/>
                  </a:cubicBezTo>
                  <a:lnTo>
                    <a:pt x="1" y="22121"/>
                  </a:lnTo>
                  <a:lnTo>
                    <a:pt x="26001" y="22121"/>
                  </a:lnTo>
                  <a:lnTo>
                    <a:pt x="26001" y="6466"/>
                  </a:lnTo>
                  <a:cubicBezTo>
                    <a:pt x="26001" y="2905"/>
                    <a:pt x="23116"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3" name="Google Shape;4633;p37"/>
            <p:cNvSpPr/>
            <p:nvPr/>
          </p:nvSpPr>
          <p:spPr>
            <a:xfrm>
              <a:off x="6566100"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4" name="Google Shape;4634;p37"/>
            <p:cNvSpPr/>
            <p:nvPr/>
          </p:nvSpPr>
          <p:spPr>
            <a:xfrm>
              <a:off x="6528800" y="4650825"/>
              <a:ext cx="134300" cy="319300"/>
            </a:xfrm>
            <a:custGeom>
              <a:rect b="b" l="l" r="r" t="t"/>
              <a:pathLst>
                <a:path extrusionOk="0" h="12772" w="5372">
                  <a:moveTo>
                    <a:pt x="1" y="0"/>
                  </a:moveTo>
                  <a:lnTo>
                    <a:pt x="1" y="12771"/>
                  </a:lnTo>
                  <a:lnTo>
                    <a:pt x="5372" y="12771"/>
                  </a:lnTo>
                  <a:lnTo>
                    <a:pt x="1493" y="1154"/>
                  </a:lnTo>
                  <a:cubicBezTo>
                    <a:pt x="1209" y="1302"/>
                    <a:pt x="996" y="1390"/>
                    <a:pt x="824" y="1390"/>
                  </a:cubicBezTo>
                  <a:cubicBezTo>
                    <a:pt x="466" y="1390"/>
                    <a:pt x="283" y="1009"/>
                    <a:pt x="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5" name="Google Shape;4635;p37"/>
            <p:cNvSpPr/>
            <p:nvPr/>
          </p:nvSpPr>
          <p:spPr>
            <a:xfrm>
              <a:off x="6566600" y="4488200"/>
              <a:ext cx="612225" cy="481925"/>
            </a:xfrm>
            <a:custGeom>
              <a:rect b="b" l="l" r="r" t="t"/>
              <a:pathLst>
                <a:path extrusionOk="0" h="19277" w="24489">
                  <a:moveTo>
                    <a:pt x="22479" y="0"/>
                  </a:moveTo>
                  <a:cubicBezTo>
                    <a:pt x="20013" y="1850"/>
                    <a:pt x="17268" y="3263"/>
                    <a:pt x="14323" y="4158"/>
                  </a:cubicBezTo>
                  <a:cubicBezTo>
                    <a:pt x="9629" y="5570"/>
                    <a:pt x="4457" y="5709"/>
                    <a:pt x="1" y="7659"/>
                  </a:cubicBezTo>
                  <a:lnTo>
                    <a:pt x="1" y="19276"/>
                  </a:lnTo>
                  <a:lnTo>
                    <a:pt x="24489" y="19276"/>
                  </a:lnTo>
                  <a:lnTo>
                    <a:pt x="24489" y="4536"/>
                  </a:lnTo>
                  <a:cubicBezTo>
                    <a:pt x="24489" y="2706"/>
                    <a:pt x="23733" y="1134"/>
                    <a:pt x="22479"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6" name="Google Shape;4636;p37"/>
            <p:cNvSpPr/>
            <p:nvPr/>
          </p:nvSpPr>
          <p:spPr>
            <a:xfrm>
              <a:off x="6566600" y="4449400"/>
              <a:ext cx="611725" cy="520725"/>
            </a:xfrm>
            <a:custGeom>
              <a:rect b="b" l="l" r="r" t="t"/>
              <a:pathLst>
                <a:path extrusionOk="0" h="20829" w="24469">
                  <a:moveTo>
                    <a:pt x="6068" y="1"/>
                  </a:moveTo>
                  <a:cubicBezTo>
                    <a:pt x="2706" y="1"/>
                    <a:pt x="1" y="2726"/>
                    <a:pt x="1" y="6088"/>
                  </a:cubicBezTo>
                  <a:lnTo>
                    <a:pt x="1" y="20828"/>
                  </a:lnTo>
                  <a:lnTo>
                    <a:pt x="200" y="20828"/>
                  </a:lnTo>
                  <a:lnTo>
                    <a:pt x="200" y="6207"/>
                  </a:lnTo>
                  <a:cubicBezTo>
                    <a:pt x="200" y="2885"/>
                    <a:pt x="2885" y="160"/>
                    <a:pt x="6207" y="160"/>
                  </a:cubicBezTo>
                  <a:lnTo>
                    <a:pt x="18461" y="160"/>
                  </a:lnTo>
                  <a:cubicBezTo>
                    <a:pt x="21763" y="160"/>
                    <a:pt x="24469" y="2885"/>
                    <a:pt x="24469" y="6207"/>
                  </a:cubicBezTo>
                  <a:lnTo>
                    <a:pt x="24469" y="6088"/>
                  </a:lnTo>
                  <a:cubicBezTo>
                    <a:pt x="24469" y="2726"/>
                    <a:pt x="21763" y="1"/>
                    <a:pt x="18401"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7" name="Google Shape;4637;p37"/>
            <p:cNvSpPr/>
            <p:nvPr/>
          </p:nvSpPr>
          <p:spPr>
            <a:xfrm>
              <a:off x="5766425" y="4417075"/>
              <a:ext cx="650500" cy="553050"/>
            </a:xfrm>
            <a:custGeom>
              <a:rect b="b" l="l" r="r" t="t"/>
              <a:pathLst>
                <a:path extrusionOk="0" h="22122" w="26020">
                  <a:moveTo>
                    <a:pt x="6465" y="1"/>
                  </a:moveTo>
                  <a:cubicBezTo>
                    <a:pt x="2925" y="1"/>
                    <a:pt x="0" y="2885"/>
                    <a:pt x="0" y="6466"/>
                  </a:cubicBezTo>
                  <a:lnTo>
                    <a:pt x="0" y="22121"/>
                  </a:lnTo>
                  <a:lnTo>
                    <a:pt x="26020" y="22121"/>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8" name="Google Shape;4638;p37"/>
            <p:cNvSpPr/>
            <p:nvPr/>
          </p:nvSpPr>
          <p:spPr>
            <a:xfrm>
              <a:off x="5803225" y="4449400"/>
              <a:ext cx="613225" cy="520725"/>
            </a:xfrm>
            <a:custGeom>
              <a:rect b="b" l="l" r="r" t="t"/>
              <a:pathLst>
                <a:path extrusionOk="0" h="20829" w="24529">
                  <a:moveTo>
                    <a:pt x="6088" y="1"/>
                  </a:moveTo>
                  <a:cubicBezTo>
                    <a:pt x="2726" y="1"/>
                    <a:pt x="0" y="2726"/>
                    <a:pt x="0" y="6088"/>
                  </a:cubicBezTo>
                  <a:lnTo>
                    <a:pt x="0" y="20828"/>
                  </a:lnTo>
                  <a:lnTo>
                    <a:pt x="24528" y="20828"/>
                  </a:lnTo>
                  <a:lnTo>
                    <a:pt x="24528" y="6088"/>
                  </a:lnTo>
                  <a:cubicBezTo>
                    <a:pt x="2452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9" name="Google Shape;4639;p37"/>
            <p:cNvSpPr/>
            <p:nvPr/>
          </p:nvSpPr>
          <p:spPr>
            <a:xfrm>
              <a:off x="5766425" y="4650825"/>
              <a:ext cx="134300" cy="319300"/>
            </a:xfrm>
            <a:custGeom>
              <a:rect b="b" l="l" r="r" t="t"/>
              <a:pathLst>
                <a:path extrusionOk="0" h="12772" w="5372">
                  <a:moveTo>
                    <a:pt x="0" y="0"/>
                  </a:moveTo>
                  <a:lnTo>
                    <a:pt x="0" y="12771"/>
                  </a:lnTo>
                  <a:lnTo>
                    <a:pt x="5371" y="12771"/>
                  </a:lnTo>
                  <a:lnTo>
                    <a:pt x="1492" y="1154"/>
                  </a:lnTo>
                  <a:cubicBezTo>
                    <a:pt x="1209" y="1302"/>
                    <a:pt x="998" y="1390"/>
                    <a:pt x="828" y="1390"/>
                  </a:cubicBezTo>
                  <a:cubicBezTo>
                    <a:pt x="474" y="1390"/>
                    <a:pt x="296" y="100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0" name="Google Shape;4640;p37"/>
            <p:cNvSpPr/>
            <p:nvPr/>
          </p:nvSpPr>
          <p:spPr>
            <a:xfrm>
              <a:off x="5803725" y="4488200"/>
              <a:ext cx="612725" cy="481925"/>
            </a:xfrm>
            <a:custGeom>
              <a:rect b="b" l="l" r="r" t="t"/>
              <a:pathLst>
                <a:path extrusionOk="0" h="19277" w="24509">
                  <a:moveTo>
                    <a:pt x="22479" y="0"/>
                  </a:moveTo>
                  <a:cubicBezTo>
                    <a:pt x="20032" y="1850"/>
                    <a:pt x="17267" y="3263"/>
                    <a:pt x="14323" y="4158"/>
                  </a:cubicBezTo>
                  <a:cubicBezTo>
                    <a:pt x="9628" y="5570"/>
                    <a:pt x="4456" y="5709"/>
                    <a:pt x="0" y="7659"/>
                  </a:cubicBezTo>
                  <a:lnTo>
                    <a:pt x="0" y="19276"/>
                  </a:lnTo>
                  <a:lnTo>
                    <a:pt x="24508" y="19276"/>
                  </a:lnTo>
                  <a:lnTo>
                    <a:pt x="24508" y="4536"/>
                  </a:lnTo>
                  <a:cubicBezTo>
                    <a:pt x="24508" y="2706"/>
                    <a:pt x="23732"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1" name="Google Shape;4641;p37"/>
            <p:cNvSpPr/>
            <p:nvPr/>
          </p:nvSpPr>
          <p:spPr>
            <a:xfrm>
              <a:off x="5803725" y="4449400"/>
              <a:ext cx="612725" cy="520725"/>
            </a:xfrm>
            <a:custGeom>
              <a:rect b="b" l="l" r="r" t="t"/>
              <a:pathLst>
                <a:path extrusionOk="0" h="20829" w="24509">
                  <a:moveTo>
                    <a:pt x="6087" y="1"/>
                  </a:moveTo>
                  <a:cubicBezTo>
                    <a:pt x="2745" y="1"/>
                    <a:pt x="0" y="2726"/>
                    <a:pt x="0" y="6088"/>
                  </a:cubicBezTo>
                  <a:lnTo>
                    <a:pt x="0" y="20828"/>
                  </a:lnTo>
                  <a:lnTo>
                    <a:pt x="219" y="20828"/>
                  </a:lnTo>
                  <a:lnTo>
                    <a:pt x="219" y="6207"/>
                  </a:lnTo>
                  <a:cubicBezTo>
                    <a:pt x="219" y="2885"/>
                    <a:pt x="2905" y="160"/>
                    <a:pt x="6247" y="160"/>
                  </a:cubicBezTo>
                  <a:lnTo>
                    <a:pt x="18481" y="160"/>
                  </a:lnTo>
                  <a:cubicBezTo>
                    <a:pt x="21783" y="160"/>
                    <a:pt x="24508" y="2885"/>
                    <a:pt x="24508" y="6207"/>
                  </a:cubicBezTo>
                  <a:lnTo>
                    <a:pt x="24508" y="6088"/>
                  </a:lnTo>
                  <a:cubicBezTo>
                    <a:pt x="24508" y="2726"/>
                    <a:pt x="21783" y="1"/>
                    <a:pt x="1844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2" name="Google Shape;4642;p37"/>
            <p:cNvSpPr/>
            <p:nvPr/>
          </p:nvSpPr>
          <p:spPr>
            <a:xfrm>
              <a:off x="5004025" y="4417075"/>
              <a:ext cx="650025" cy="553050"/>
            </a:xfrm>
            <a:custGeom>
              <a:rect b="b" l="l" r="r" t="t"/>
              <a:pathLst>
                <a:path extrusionOk="0" h="22122" w="26001">
                  <a:moveTo>
                    <a:pt x="6466" y="1"/>
                  </a:moveTo>
                  <a:cubicBezTo>
                    <a:pt x="2905" y="1"/>
                    <a:pt x="1" y="2885"/>
                    <a:pt x="1" y="6466"/>
                  </a:cubicBezTo>
                  <a:lnTo>
                    <a:pt x="1" y="22121"/>
                  </a:lnTo>
                  <a:lnTo>
                    <a:pt x="26001" y="22121"/>
                  </a:lnTo>
                  <a:lnTo>
                    <a:pt x="26001" y="6466"/>
                  </a:lnTo>
                  <a:cubicBezTo>
                    <a:pt x="26001" y="2905"/>
                    <a:pt x="2311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3" name="Google Shape;4643;p37"/>
            <p:cNvSpPr/>
            <p:nvPr/>
          </p:nvSpPr>
          <p:spPr>
            <a:xfrm>
              <a:off x="5041325"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4" name="Google Shape;4644;p37"/>
            <p:cNvSpPr/>
            <p:nvPr/>
          </p:nvSpPr>
          <p:spPr>
            <a:xfrm>
              <a:off x="5004025" y="4650825"/>
              <a:ext cx="134300" cy="319300"/>
            </a:xfrm>
            <a:custGeom>
              <a:rect b="b" l="l" r="r" t="t"/>
              <a:pathLst>
                <a:path extrusionOk="0" h="12772" w="5372">
                  <a:moveTo>
                    <a:pt x="1" y="0"/>
                  </a:moveTo>
                  <a:lnTo>
                    <a:pt x="1" y="12771"/>
                  </a:lnTo>
                  <a:lnTo>
                    <a:pt x="5372" y="12771"/>
                  </a:lnTo>
                  <a:lnTo>
                    <a:pt x="1493" y="1154"/>
                  </a:lnTo>
                  <a:cubicBezTo>
                    <a:pt x="1209" y="1302"/>
                    <a:pt x="996" y="1390"/>
                    <a:pt x="824" y="1390"/>
                  </a:cubicBezTo>
                  <a:cubicBezTo>
                    <a:pt x="466" y="1390"/>
                    <a:pt x="283" y="1009"/>
                    <a:pt x="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5" name="Google Shape;4645;p37"/>
            <p:cNvSpPr/>
            <p:nvPr/>
          </p:nvSpPr>
          <p:spPr>
            <a:xfrm>
              <a:off x="5041825" y="4488200"/>
              <a:ext cx="612225" cy="481925"/>
            </a:xfrm>
            <a:custGeom>
              <a:rect b="b" l="l" r="r" t="t"/>
              <a:pathLst>
                <a:path extrusionOk="0" h="19277" w="24489">
                  <a:moveTo>
                    <a:pt x="22479" y="0"/>
                  </a:moveTo>
                  <a:cubicBezTo>
                    <a:pt x="20013" y="1850"/>
                    <a:pt x="17248" y="3263"/>
                    <a:pt x="14323" y="4158"/>
                  </a:cubicBezTo>
                  <a:cubicBezTo>
                    <a:pt x="9629" y="5570"/>
                    <a:pt x="4457" y="5709"/>
                    <a:pt x="1" y="7659"/>
                  </a:cubicBezTo>
                  <a:lnTo>
                    <a:pt x="1" y="19276"/>
                  </a:lnTo>
                  <a:lnTo>
                    <a:pt x="24489" y="19276"/>
                  </a:lnTo>
                  <a:lnTo>
                    <a:pt x="24489" y="4536"/>
                  </a:lnTo>
                  <a:cubicBezTo>
                    <a:pt x="24489" y="2706"/>
                    <a:pt x="23713"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6" name="Google Shape;4646;p37"/>
            <p:cNvSpPr/>
            <p:nvPr/>
          </p:nvSpPr>
          <p:spPr>
            <a:xfrm>
              <a:off x="5041325" y="4449400"/>
              <a:ext cx="612225" cy="520725"/>
            </a:xfrm>
            <a:custGeom>
              <a:rect b="b" l="l" r="r" t="t"/>
              <a:pathLst>
                <a:path extrusionOk="0" h="20829" w="24489">
                  <a:moveTo>
                    <a:pt x="6088" y="1"/>
                  </a:moveTo>
                  <a:cubicBezTo>
                    <a:pt x="2726" y="1"/>
                    <a:pt x="21" y="2726"/>
                    <a:pt x="1" y="6088"/>
                  </a:cubicBezTo>
                  <a:lnTo>
                    <a:pt x="1" y="20828"/>
                  </a:lnTo>
                  <a:lnTo>
                    <a:pt x="220" y="20828"/>
                  </a:lnTo>
                  <a:lnTo>
                    <a:pt x="220" y="6207"/>
                  </a:lnTo>
                  <a:cubicBezTo>
                    <a:pt x="220" y="2885"/>
                    <a:pt x="2905" y="160"/>
                    <a:pt x="6227" y="160"/>
                  </a:cubicBezTo>
                  <a:lnTo>
                    <a:pt x="18461" y="160"/>
                  </a:lnTo>
                  <a:cubicBezTo>
                    <a:pt x="21783" y="160"/>
                    <a:pt x="24489" y="2885"/>
                    <a:pt x="24489" y="6207"/>
                  </a:cubicBezTo>
                  <a:lnTo>
                    <a:pt x="24489" y="6088"/>
                  </a:lnTo>
                  <a:cubicBezTo>
                    <a:pt x="24489" y="2726"/>
                    <a:pt x="21783" y="1"/>
                    <a:pt x="1842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7" name="Google Shape;4647;p37"/>
            <p:cNvSpPr/>
            <p:nvPr/>
          </p:nvSpPr>
          <p:spPr>
            <a:xfrm>
              <a:off x="4241650" y="4417075"/>
              <a:ext cx="650500" cy="553050"/>
            </a:xfrm>
            <a:custGeom>
              <a:rect b="b" l="l" r="r" t="t"/>
              <a:pathLst>
                <a:path extrusionOk="0" h="22122" w="26020">
                  <a:moveTo>
                    <a:pt x="6465" y="1"/>
                  </a:moveTo>
                  <a:cubicBezTo>
                    <a:pt x="2905" y="1"/>
                    <a:pt x="0" y="2885"/>
                    <a:pt x="0" y="6466"/>
                  </a:cubicBezTo>
                  <a:lnTo>
                    <a:pt x="0" y="22121"/>
                  </a:lnTo>
                  <a:lnTo>
                    <a:pt x="26020" y="22121"/>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8" name="Google Shape;4648;p37"/>
            <p:cNvSpPr/>
            <p:nvPr/>
          </p:nvSpPr>
          <p:spPr>
            <a:xfrm>
              <a:off x="4278450" y="4449400"/>
              <a:ext cx="612725" cy="520725"/>
            </a:xfrm>
            <a:custGeom>
              <a:rect b="b" l="l" r="r" t="t"/>
              <a:pathLst>
                <a:path extrusionOk="0" h="20829" w="24509">
                  <a:moveTo>
                    <a:pt x="6088"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9" name="Google Shape;4649;p37"/>
            <p:cNvSpPr/>
            <p:nvPr/>
          </p:nvSpPr>
          <p:spPr>
            <a:xfrm>
              <a:off x="4241650" y="4650825"/>
              <a:ext cx="134300" cy="319300"/>
            </a:xfrm>
            <a:custGeom>
              <a:rect b="b" l="l" r="r" t="t"/>
              <a:pathLst>
                <a:path extrusionOk="0" h="12772" w="5372">
                  <a:moveTo>
                    <a:pt x="0" y="0"/>
                  </a:moveTo>
                  <a:lnTo>
                    <a:pt x="0" y="12771"/>
                  </a:lnTo>
                  <a:lnTo>
                    <a:pt x="5371" y="12771"/>
                  </a:lnTo>
                  <a:lnTo>
                    <a:pt x="1492" y="1154"/>
                  </a:lnTo>
                  <a:cubicBezTo>
                    <a:pt x="1209" y="1302"/>
                    <a:pt x="996" y="1390"/>
                    <a:pt x="824" y="1390"/>
                  </a:cubicBezTo>
                  <a:cubicBezTo>
                    <a:pt x="465" y="1390"/>
                    <a:pt x="283" y="100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0" name="Google Shape;4650;p37"/>
            <p:cNvSpPr/>
            <p:nvPr/>
          </p:nvSpPr>
          <p:spPr>
            <a:xfrm>
              <a:off x="4278950" y="4488200"/>
              <a:ext cx="612225" cy="481925"/>
            </a:xfrm>
            <a:custGeom>
              <a:rect b="b" l="l" r="r" t="t"/>
              <a:pathLst>
                <a:path extrusionOk="0" h="19277" w="24489">
                  <a:moveTo>
                    <a:pt x="22479" y="0"/>
                  </a:moveTo>
                  <a:cubicBezTo>
                    <a:pt x="20012" y="1850"/>
                    <a:pt x="17267" y="3263"/>
                    <a:pt x="14323" y="4158"/>
                  </a:cubicBezTo>
                  <a:cubicBezTo>
                    <a:pt x="9628" y="5570"/>
                    <a:pt x="4456" y="5709"/>
                    <a:pt x="0" y="7659"/>
                  </a:cubicBezTo>
                  <a:lnTo>
                    <a:pt x="0" y="19276"/>
                  </a:lnTo>
                  <a:lnTo>
                    <a:pt x="24488" y="19276"/>
                  </a:lnTo>
                  <a:lnTo>
                    <a:pt x="24488" y="4536"/>
                  </a:lnTo>
                  <a:cubicBezTo>
                    <a:pt x="24488" y="2706"/>
                    <a:pt x="23732"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1" name="Google Shape;4651;p37"/>
            <p:cNvSpPr/>
            <p:nvPr/>
          </p:nvSpPr>
          <p:spPr>
            <a:xfrm>
              <a:off x="4278950" y="4449400"/>
              <a:ext cx="612225" cy="520725"/>
            </a:xfrm>
            <a:custGeom>
              <a:rect b="b" l="l" r="r" t="t"/>
              <a:pathLst>
                <a:path extrusionOk="0" h="20829" w="24489">
                  <a:moveTo>
                    <a:pt x="6087" y="1"/>
                  </a:moveTo>
                  <a:cubicBezTo>
                    <a:pt x="2746" y="1"/>
                    <a:pt x="0" y="2726"/>
                    <a:pt x="0" y="6088"/>
                  </a:cubicBezTo>
                  <a:lnTo>
                    <a:pt x="0" y="20828"/>
                  </a:lnTo>
                  <a:lnTo>
                    <a:pt x="219" y="20828"/>
                  </a:lnTo>
                  <a:lnTo>
                    <a:pt x="219" y="6207"/>
                  </a:lnTo>
                  <a:cubicBezTo>
                    <a:pt x="219" y="2885"/>
                    <a:pt x="2905" y="160"/>
                    <a:pt x="6247" y="160"/>
                  </a:cubicBezTo>
                  <a:lnTo>
                    <a:pt x="18481" y="160"/>
                  </a:lnTo>
                  <a:cubicBezTo>
                    <a:pt x="21783" y="160"/>
                    <a:pt x="24488" y="2885"/>
                    <a:pt x="24488" y="6207"/>
                  </a:cubicBezTo>
                  <a:lnTo>
                    <a:pt x="24488" y="6088"/>
                  </a:lnTo>
                  <a:cubicBezTo>
                    <a:pt x="24488" y="2726"/>
                    <a:pt x="21783" y="1"/>
                    <a:pt x="1842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2" name="Google Shape;4652;p37"/>
            <p:cNvSpPr/>
            <p:nvPr/>
          </p:nvSpPr>
          <p:spPr>
            <a:xfrm>
              <a:off x="810650" y="4622475"/>
              <a:ext cx="650525" cy="553525"/>
            </a:xfrm>
            <a:custGeom>
              <a:rect b="b" l="l" r="r" t="t"/>
              <a:pathLst>
                <a:path extrusionOk="0" h="22141" w="26021">
                  <a:moveTo>
                    <a:pt x="6466" y="0"/>
                  </a:moveTo>
                  <a:cubicBezTo>
                    <a:pt x="2885" y="0"/>
                    <a:pt x="1" y="2925"/>
                    <a:pt x="1" y="6465"/>
                  </a:cubicBezTo>
                  <a:lnTo>
                    <a:pt x="1" y="22141"/>
                  </a:lnTo>
                  <a:lnTo>
                    <a:pt x="26020" y="22141"/>
                  </a:lnTo>
                  <a:lnTo>
                    <a:pt x="26020" y="6465"/>
                  </a:lnTo>
                  <a:cubicBezTo>
                    <a:pt x="26020" y="2885"/>
                    <a:pt x="23116" y="0"/>
                    <a:pt x="1955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3" name="Google Shape;4653;p37"/>
            <p:cNvSpPr/>
            <p:nvPr/>
          </p:nvSpPr>
          <p:spPr>
            <a:xfrm>
              <a:off x="810650" y="4654800"/>
              <a:ext cx="613225" cy="521200"/>
            </a:xfrm>
            <a:custGeom>
              <a:rect b="b" l="l" r="r" t="t"/>
              <a:pathLst>
                <a:path extrusionOk="0" h="20848" w="24529">
                  <a:moveTo>
                    <a:pt x="6088" y="0"/>
                  </a:moveTo>
                  <a:cubicBezTo>
                    <a:pt x="2746" y="0"/>
                    <a:pt x="1" y="2746"/>
                    <a:pt x="1" y="6107"/>
                  </a:cubicBezTo>
                  <a:lnTo>
                    <a:pt x="1"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4" name="Google Shape;4654;p37"/>
            <p:cNvSpPr/>
            <p:nvPr/>
          </p:nvSpPr>
          <p:spPr>
            <a:xfrm>
              <a:off x="1326875" y="4856200"/>
              <a:ext cx="134300" cy="319800"/>
            </a:xfrm>
            <a:custGeom>
              <a:rect b="b" l="l" r="r" t="t"/>
              <a:pathLst>
                <a:path extrusionOk="0" h="12792" w="5372">
                  <a:moveTo>
                    <a:pt x="5371" y="1"/>
                  </a:moveTo>
                  <a:cubicBezTo>
                    <a:pt x="5073" y="1017"/>
                    <a:pt x="4886" y="1406"/>
                    <a:pt x="4527" y="1406"/>
                  </a:cubicBezTo>
                  <a:cubicBezTo>
                    <a:pt x="4358" y="1406"/>
                    <a:pt x="4152" y="1320"/>
                    <a:pt x="3879" y="1175"/>
                  </a:cubicBezTo>
                  <a:lnTo>
                    <a:pt x="0" y="12792"/>
                  </a:lnTo>
                  <a:lnTo>
                    <a:pt x="5371" y="12792"/>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5" name="Google Shape;4655;p37"/>
            <p:cNvSpPr/>
            <p:nvPr/>
          </p:nvSpPr>
          <p:spPr>
            <a:xfrm>
              <a:off x="810650" y="4729400"/>
              <a:ext cx="612225" cy="481925"/>
            </a:xfrm>
            <a:custGeom>
              <a:rect b="b" l="l" r="r" t="t"/>
              <a:pathLst>
                <a:path extrusionOk="0" h="19277" w="24489">
                  <a:moveTo>
                    <a:pt x="2010" y="0"/>
                  </a:moveTo>
                  <a:cubicBezTo>
                    <a:pt x="777" y="1114"/>
                    <a:pt x="1" y="2706"/>
                    <a:pt x="1" y="4536"/>
                  </a:cubicBezTo>
                  <a:lnTo>
                    <a:pt x="1" y="19276"/>
                  </a:lnTo>
                  <a:lnTo>
                    <a:pt x="24489" y="19276"/>
                  </a:lnTo>
                  <a:lnTo>
                    <a:pt x="24489" y="7659"/>
                  </a:lnTo>
                  <a:cubicBezTo>
                    <a:pt x="20053" y="5709"/>
                    <a:pt x="14880" y="5570"/>
                    <a:pt x="10166" y="4158"/>
                  </a:cubicBezTo>
                  <a:cubicBezTo>
                    <a:pt x="7242" y="3263"/>
                    <a:pt x="4477" y="185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6" name="Google Shape;4656;p37"/>
            <p:cNvSpPr/>
            <p:nvPr/>
          </p:nvSpPr>
          <p:spPr>
            <a:xfrm>
              <a:off x="811150" y="4654800"/>
              <a:ext cx="612725" cy="521200"/>
            </a:xfrm>
            <a:custGeom>
              <a:rect b="b" l="l" r="r" t="t"/>
              <a:pathLst>
                <a:path extrusionOk="0" h="20848" w="24509">
                  <a:moveTo>
                    <a:pt x="6068" y="0"/>
                  </a:moveTo>
                  <a:cubicBezTo>
                    <a:pt x="2726" y="0"/>
                    <a:pt x="1" y="2746"/>
                    <a:pt x="1" y="6107"/>
                  </a:cubicBezTo>
                  <a:lnTo>
                    <a:pt x="1" y="6227"/>
                  </a:lnTo>
                  <a:cubicBezTo>
                    <a:pt x="1" y="2885"/>
                    <a:pt x="2726" y="179"/>
                    <a:pt x="6028" y="179"/>
                  </a:cubicBezTo>
                  <a:lnTo>
                    <a:pt x="18262" y="179"/>
                  </a:lnTo>
                  <a:cubicBezTo>
                    <a:pt x="21584" y="179"/>
                    <a:pt x="24270" y="2885"/>
                    <a:pt x="24270" y="6227"/>
                  </a:cubicBezTo>
                  <a:lnTo>
                    <a:pt x="24270" y="20848"/>
                  </a:lnTo>
                  <a:lnTo>
                    <a:pt x="24508" y="20848"/>
                  </a:lnTo>
                  <a:lnTo>
                    <a:pt x="24508" y="6107"/>
                  </a:lnTo>
                  <a:cubicBezTo>
                    <a:pt x="24469" y="2726"/>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7" name="Google Shape;4657;p37"/>
            <p:cNvSpPr/>
            <p:nvPr/>
          </p:nvSpPr>
          <p:spPr>
            <a:xfrm>
              <a:off x="1573050" y="4622475"/>
              <a:ext cx="650000" cy="553525"/>
            </a:xfrm>
            <a:custGeom>
              <a:rect b="b" l="l" r="r" t="t"/>
              <a:pathLst>
                <a:path extrusionOk="0" h="22141" w="26000">
                  <a:moveTo>
                    <a:pt x="6465" y="0"/>
                  </a:moveTo>
                  <a:cubicBezTo>
                    <a:pt x="2885" y="0"/>
                    <a:pt x="0" y="2925"/>
                    <a:pt x="0" y="6465"/>
                  </a:cubicBezTo>
                  <a:lnTo>
                    <a:pt x="0" y="22141"/>
                  </a:lnTo>
                  <a:lnTo>
                    <a:pt x="26000" y="2214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8" name="Google Shape;4658;p37"/>
            <p:cNvSpPr/>
            <p:nvPr/>
          </p:nvSpPr>
          <p:spPr>
            <a:xfrm>
              <a:off x="1573550" y="4654800"/>
              <a:ext cx="613200" cy="521200"/>
            </a:xfrm>
            <a:custGeom>
              <a:rect b="b" l="l" r="r" t="t"/>
              <a:pathLst>
                <a:path extrusionOk="0" h="20848" w="24528">
                  <a:moveTo>
                    <a:pt x="6087" y="0"/>
                  </a:moveTo>
                  <a:cubicBezTo>
                    <a:pt x="2725" y="0"/>
                    <a:pt x="0" y="2746"/>
                    <a:pt x="0" y="6107"/>
                  </a:cubicBezTo>
                  <a:lnTo>
                    <a:pt x="0"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59" name="Google Shape;4659;p37"/>
            <p:cNvSpPr/>
            <p:nvPr/>
          </p:nvSpPr>
          <p:spPr>
            <a:xfrm>
              <a:off x="2088750" y="4856200"/>
              <a:ext cx="134300" cy="319800"/>
            </a:xfrm>
            <a:custGeom>
              <a:rect b="b" l="l" r="r" t="t"/>
              <a:pathLst>
                <a:path extrusionOk="0" h="12792" w="5372">
                  <a:moveTo>
                    <a:pt x="5372" y="1"/>
                  </a:moveTo>
                  <a:cubicBezTo>
                    <a:pt x="5087" y="1017"/>
                    <a:pt x="4904" y="1406"/>
                    <a:pt x="4540" y="1406"/>
                  </a:cubicBezTo>
                  <a:cubicBezTo>
                    <a:pt x="4369" y="1406"/>
                    <a:pt x="4159" y="1320"/>
                    <a:pt x="3880" y="1175"/>
                  </a:cubicBezTo>
                  <a:lnTo>
                    <a:pt x="1" y="12792"/>
                  </a:lnTo>
                  <a:lnTo>
                    <a:pt x="5372" y="1279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0" name="Google Shape;4660;p37"/>
            <p:cNvSpPr/>
            <p:nvPr/>
          </p:nvSpPr>
          <p:spPr>
            <a:xfrm>
              <a:off x="1573550" y="4693575"/>
              <a:ext cx="612200" cy="481925"/>
            </a:xfrm>
            <a:custGeom>
              <a:rect b="b" l="l" r="r" t="t"/>
              <a:pathLst>
                <a:path extrusionOk="0" h="19277" w="24488">
                  <a:moveTo>
                    <a:pt x="2009" y="1"/>
                  </a:moveTo>
                  <a:cubicBezTo>
                    <a:pt x="776" y="1115"/>
                    <a:pt x="0" y="2706"/>
                    <a:pt x="0" y="4517"/>
                  </a:cubicBezTo>
                  <a:lnTo>
                    <a:pt x="0" y="19277"/>
                  </a:lnTo>
                  <a:lnTo>
                    <a:pt x="24488" y="19277"/>
                  </a:lnTo>
                  <a:lnTo>
                    <a:pt x="24488" y="7660"/>
                  </a:lnTo>
                  <a:cubicBezTo>
                    <a:pt x="20032" y="5690"/>
                    <a:pt x="14860" y="5571"/>
                    <a:pt x="10165" y="4159"/>
                  </a:cubicBezTo>
                  <a:cubicBezTo>
                    <a:pt x="7241" y="3263"/>
                    <a:pt x="4476" y="183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1" name="Google Shape;4661;p37"/>
            <p:cNvSpPr/>
            <p:nvPr/>
          </p:nvSpPr>
          <p:spPr>
            <a:xfrm>
              <a:off x="1573550" y="4654800"/>
              <a:ext cx="612200" cy="521200"/>
            </a:xfrm>
            <a:custGeom>
              <a:rect b="b" l="l" r="r" t="t"/>
              <a:pathLst>
                <a:path extrusionOk="0" h="20848" w="24488">
                  <a:moveTo>
                    <a:pt x="6067" y="0"/>
                  </a:moveTo>
                  <a:cubicBezTo>
                    <a:pt x="2706" y="0"/>
                    <a:pt x="0" y="2746"/>
                    <a:pt x="0" y="6107"/>
                  </a:cubicBezTo>
                  <a:lnTo>
                    <a:pt x="0" y="6227"/>
                  </a:lnTo>
                  <a:cubicBezTo>
                    <a:pt x="0" y="2885"/>
                    <a:pt x="2706" y="179"/>
                    <a:pt x="6008" y="179"/>
                  </a:cubicBezTo>
                  <a:lnTo>
                    <a:pt x="18262" y="179"/>
                  </a:lnTo>
                  <a:cubicBezTo>
                    <a:pt x="21584" y="179"/>
                    <a:pt x="24269" y="2885"/>
                    <a:pt x="24269" y="6227"/>
                  </a:cubicBezTo>
                  <a:lnTo>
                    <a:pt x="24269" y="20848"/>
                  </a:lnTo>
                  <a:lnTo>
                    <a:pt x="24488" y="20848"/>
                  </a:lnTo>
                  <a:lnTo>
                    <a:pt x="24488" y="6107"/>
                  </a:lnTo>
                  <a:cubicBezTo>
                    <a:pt x="24488" y="272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2" name="Google Shape;4662;p37"/>
            <p:cNvSpPr/>
            <p:nvPr/>
          </p:nvSpPr>
          <p:spPr>
            <a:xfrm>
              <a:off x="2335925" y="4622475"/>
              <a:ext cx="650025" cy="553525"/>
            </a:xfrm>
            <a:custGeom>
              <a:rect b="b" l="l" r="r" t="t"/>
              <a:pathLst>
                <a:path extrusionOk="0" h="22141" w="26001">
                  <a:moveTo>
                    <a:pt x="6466" y="0"/>
                  </a:moveTo>
                  <a:cubicBezTo>
                    <a:pt x="2885" y="0"/>
                    <a:pt x="1" y="2925"/>
                    <a:pt x="1" y="6465"/>
                  </a:cubicBezTo>
                  <a:lnTo>
                    <a:pt x="1" y="22141"/>
                  </a:lnTo>
                  <a:lnTo>
                    <a:pt x="26000" y="2214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3" name="Google Shape;4663;p37"/>
            <p:cNvSpPr/>
            <p:nvPr/>
          </p:nvSpPr>
          <p:spPr>
            <a:xfrm>
              <a:off x="2335925" y="4654800"/>
              <a:ext cx="612725" cy="521200"/>
            </a:xfrm>
            <a:custGeom>
              <a:rect b="b" l="l" r="r" t="t"/>
              <a:pathLst>
                <a:path extrusionOk="0" h="20848" w="24509">
                  <a:moveTo>
                    <a:pt x="6088" y="0"/>
                  </a:moveTo>
                  <a:cubicBezTo>
                    <a:pt x="2726" y="0"/>
                    <a:pt x="1" y="2746"/>
                    <a:pt x="1" y="6107"/>
                  </a:cubicBezTo>
                  <a:lnTo>
                    <a:pt x="1" y="20848"/>
                  </a:lnTo>
                  <a:lnTo>
                    <a:pt x="24508" y="20848"/>
                  </a:lnTo>
                  <a:lnTo>
                    <a:pt x="24508" y="6107"/>
                  </a:lnTo>
                  <a:cubicBezTo>
                    <a:pt x="2450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4" name="Google Shape;4664;p37"/>
            <p:cNvSpPr/>
            <p:nvPr/>
          </p:nvSpPr>
          <p:spPr>
            <a:xfrm>
              <a:off x="2851650" y="4856200"/>
              <a:ext cx="134300" cy="319800"/>
            </a:xfrm>
            <a:custGeom>
              <a:rect b="b" l="l" r="r" t="t"/>
              <a:pathLst>
                <a:path extrusionOk="0" h="12792" w="5372">
                  <a:moveTo>
                    <a:pt x="5371" y="1"/>
                  </a:moveTo>
                  <a:cubicBezTo>
                    <a:pt x="5087" y="1017"/>
                    <a:pt x="4904" y="1406"/>
                    <a:pt x="4539" y="1406"/>
                  </a:cubicBezTo>
                  <a:cubicBezTo>
                    <a:pt x="4369" y="1406"/>
                    <a:pt x="4159" y="1320"/>
                    <a:pt x="3879" y="1175"/>
                  </a:cubicBezTo>
                  <a:lnTo>
                    <a:pt x="0" y="12792"/>
                  </a:lnTo>
                  <a:lnTo>
                    <a:pt x="5371" y="12792"/>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5" name="Google Shape;4665;p37"/>
            <p:cNvSpPr/>
            <p:nvPr/>
          </p:nvSpPr>
          <p:spPr>
            <a:xfrm>
              <a:off x="2335925" y="4693575"/>
              <a:ext cx="612225" cy="481925"/>
            </a:xfrm>
            <a:custGeom>
              <a:rect b="b" l="l" r="r" t="t"/>
              <a:pathLst>
                <a:path extrusionOk="0" h="19277" w="24489">
                  <a:moveTo>
                    <a:pt x="2010" y="1"/>
                  </a:moveTo>
                  <a:cubicBezTo>
                    <a:pt x="757" y="1115"/>
                    <a:pt x="1" y="2706"/>
                    <a:pt x="1" y="4517"/>
                  </a:cubicBezTo>
                  <a:lnTo>
                    <a:pt x="1" y="19277"/>
                  </a:lnTo>
                  <a:lnTo>
                    <a:pt x="24488" y="19277"/>
                  </a:lnTo>
                  <a:lnTo>
                    <a:pt x="24488" y="7660"/>
                  </a:lnTo>
                  <a:cubicBezTo>
                    <a:pt x="20033" y="5690"/>
                    <a:pt x="14860" y="5571"/>
                    <a:pt x="10166" y="4159"/>
                  </a:cubicBezTo>
                  <a:cubicBezTo>
                    <a:pt x="7222" y="3263"/>
                    <a:pt x="4476"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6" name="Google Shape;4666;p37"/>
            <p:cNvSpPr/>
            <p:nvPr/>
          </p:nvSpPr>
          <p:spPr>
            <a:xfrm>
              <a:off x="2335925" y="4654800"/>
              <a:ext cx="612225" cy="521200"/>
            </a:xfrm>
            <a:custGeom>
              <a:rect b="b" l="l" r="r" t="t"/>
              <a:pathLst>
                <a:path extrusionOk="0" h="20848" w="24489">
                  <a:moveTo>
                    <a:pt x="6068" y="0"/>
                  </a:moveTo>
                  <a:cubicBezTo>
                    <a:pt x="2706" y="0"/>
                    <a:pt x="1" y="2746"/>
                    <a:pt x="1" y="6107"/>
                  </a:cubicBezTo>
                  <a:lnTo>
                    <a:pt x="1" y="6227"/>
                  </a:lnTo>
                  <a:cubicBezTo>
                    <a:pt x="1" y="2885"/>
                    <a:pt x="2706" y="179"/>
                    <a:pt x="6008" y="179"/>
                  </a:cubicBezTo>
                  <a:lnTo>
                    <a:pt x="18242" y="179"/>
                  </a:lnTo>
                  <a:cubicBezTo>
                    <a:pt x="21584" y="179"/>
                    <a:pt x="24270" y="2885"/>
                    <a:pt x="24270" y="6227"/>
                  </a:cubicBezTo>
                  <a:lnTo>
                    <a:pt x="24270" y="20848"/>
                  </a:lnTo>
                  <a:lnTo>
                    <a:pt x="24488" y="20848"/>
                  </a:lnTo>
                  <a:lnTo>
                    <a:pt x="24488" y="6107"/>
                  </a:lnTo>
                  <a:cubicBezTo>
                    <a:pt x="24488" y="2726"/>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7" name="Google Shape;4667;p37"/>
            <p:cNvSpPr/>
            <p:nvPr/>
          </p:nvSpPr>
          <p:spPr>
            <a:xfrm>
              <a:off x="3097825" y="4622475"/>
              <a:ext cx="650500" cy="553525"/>
            </a:xfrm>
            <a:custGeom>
              <a:rect b="b" l="l" r="r" t="t"/>
              <a:pathLst>
                <a:path extrusionOk="0" h="22141" w="26020">
                  <a:moveTo>
                    <a:pt x="6465" y="0"/>
                  </a:moveTo>
                  <a:cubicBezTo>
                    <a:pt x="2885" y="0"/>
                    <a:pt x="0" y="2925"/>
                    <a:pt x="0" y="6465"/>
                  </a:cubicBezTo>
                  <a:lnTo>
                    <a:pt x="0" y="22141"/>
                  </a:lnTo>
                  <a:lnTo>
                    <a:pt x="26020" y="22141"/>
                  </a:lnTo>
                  <a:lnTo>
                    <a:pt x="26020" y="6465"/>
                  </a:lnTo>
                  <a:cubicBezTo>
                    <a:pt x="26020" y="2885"/>
                    <a:pt x="2309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8" name="Google Shape;4668;p37"/>
            <p:cNvSpPr/>
            <p:nvPr/>
          </p:nvSpPr>
          <p:spPr>
            <a:xfrm>
              <a:off x="3097825" y="4654800"/>
              <a:ext cx="613200" cy="521200"/>
            </a:xfrm>
            <a:custGeom>
              <a:rect b="b" l="l" r="r" t="t"/>
              <a:pathLst>
                <a:path extrusionOk="0" h="20848" w="24528">
                  <a:moveTo>
                    <a:pt x="6087" y="0"/>
                  </a:moveTo>
                  <a:cubicBezTo>
                    <a:pt x="2745" y="0"/>
                    <a:pt x="0" y="2746"/>
                    <a:pt x="0" y="6107"/>
                  </a:cubicBezTo>
                  <a:lnTo>
                    <a:pt x="0"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69" name="Google Shape;4669;p37"/>
            <p:cNvSpPr/>
            <p:nvPr/>
          </p:nvSpPr>
          <p:spPr>
            <a:xfrm>
              <a:off x="3614025" y="4856200"/>
              <a:ext cx="134300" cy="319800"/>
            </a:xfrm>
            <a:custGeom>
              <a:rect b="b" l="l" r="r" t="t"/>
              <a:pathLst>
                <a:path extrusionOk="0" h="12792" w="5372">
                  <a:moveTo>
                    <a:pt x="5372" y="1"/>
                  </a:moveTo>
                  <a:cubicBezTo>
                    <a:pt x="5074" y="1017"/>
                    <a:pt x="4886" y="1406"/>
                    <a:pt x="4527" y="1406"/>
                  </a:cubicBezTo>
                  <a:cubicBezTo>
                    <a:pt x="4359" y="1406"/>
                    <a:pt x="4153" y="1320"/>
                    <a:pt x="3880" y="1175"/>
                  </a:cubicBezTo>
                  <a:lnTo>
                    <a:pt x="1" y="12792"/>
                  </a:lnTo>
                  <a:lnTo>
                    <a:pt x="5372" y="1279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0" name="Google Shape;4670;p37"/>
            <p:cNvSpPr/>
            <p:nvPr/>
          </p:nvSpPr>
          <p:spPr>
            <a:xfrm>
              <a:off x="3098325" y="4693575"/>
              <a:ext cx="612700" cy="481925"/>
            </a:xfrm>
            <a:custGeom>
              <a:rect b="b" l="l" r="r" t="t"/>
              <a:pathLst>
                <a:path extrusionOk="0" h="19277" w="24508">
                  <a:moveTo>
                    <a:pt x="2029" y="1"/>
                  </a:moveTo>
                  <a:cubicBezTo>
                    <a:pt x="776" y="1115"/>
                    <a:pt x="0" y="2706"/>
                    <a:pt x="0" y="4517"/>
                  </a:cubicBezTo>
                  <a:lnTo>
                    <a:pt x="0" y="19277"/>
                  </a:lnTo>
                  <a:lnTo>
                    <a:pt x="24508" y="19277"/>
                  </a:lnTo>
                  <a:lnTo>
                    <a:pt x="24508" y="7660"/>
                  </a:lnTo>
                  <a:cubicBezTo>
                    <a:pt x="20052" y="5690"/>
                    <a:pt x="14880" y="5571"/>
                    <a:pt x="10185" y="4159"/>
                  </a:cubicBezTo>
                  <a:cubicBezTo>
                    <a:pt x="7241" y="3263"/>
                    <a:pt x="4476" y="1831"/>
                    <a:pt x="202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1" name="Google Shape;4671;p37"/>
            <p:cNvSpPr/>
            <p:nvPr/>
          </p:nvSpPr>
          <p:spPr>
            <a:xfrm>
              <a:off x="3098325" y="4654800"/>
              <a:ext cx="612700" cy="521200"/>
            </a:xfrm>
            <a:custGeom>
              <a:rect b="b" l="l" r="r" t="t"/>
              <a:pathLst>
                <a:path extrusionOk="0" h="20848" w="24508">
                  <a:moveTo>
                    <a:pt x="6067" y="0"/>
                  </a:moveTo>
                  <a:cubicBezTo>
                    <a:pt x="2725" y="0"/>
                    <a:pt x="0" y="2746"/>
                    <a:pt x="0" y="6107"/>
                  </a:cubicBezTo>
                  <a:lnTo>
                    <a:pt x="0" y="6227"/>
                  </a:lnTo>
                  <a:cubicBezTo>
                    <a:pt x="0" y="2885"/>
                    <a:pt x="2725" y="179"/>
                    <a:pt x="6028" y="179"/>
                  </a:cubicBezTo>
                  <a:lnTo>
                    <a:pt x="18262" y="179"/>
                  </a:lnTo>
                  <a:cubicBezTo>
                    <a:pt x="21584" y="179"/>
                    <a:pt x="24269" y="2885"/>
                    <a:pt x="24269" y="6227"/>
                  </a:cubicBezTo>
                  <a:lnTo>
                    <a:pt x="24269" y="20848"/>
                  </a:lnTo>
                  <a:lnTo>
                    <a:pt x="24488" y="20848"/>
                  </a:lnTo>
                  <a:lnTo>
                    <a:pt x="24488" y="6107"/>
                  </a:lnTo>
                  <a:cubicBezTo>
                    <a:pt x="24508" y="272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2" name="Google Shape;4672;p37"/>
            <p:cNvSpPr/>
            <p:nvPr/>
          </p:nvSpPr>
          <p:spPr>
            <a:xfrm>
              <a:off x="6147875" y="4622475"/>
              <a:ext cx="650000" cy="553525"/>
            </a:xfrm>
            <a:custGeom>
              <a:rect b="b" l="l" r="r" t="t"/>
              <a:pathLst>
                <a:path extrusionOk="0" h="22141" w="26000">
                  <a:moveTo>
                    <a:pt x="6465" y="0"/>
                  </a:moveTo>
                  <a:cubicBezTo>
                    <a:pt x="2904" y="0"/>
                    <a:pt x="0" y="2885"/>
                    <a:pt x="0" y="6465"/>
                  </a:cubicBezTo>
                  <a:lnTo>
                    <a:pt x="0" y="22141"/>
                  </a:lnTo>
                  <a:lnTo>
                    <a:pt x="26000" y="22141"/>
                  </a:lnTo>
                  <a:lnTo>
                    <a:pt x="26000" y="6465"/>
                  </a:lnTo>
                  <a:cubicBezTo>
                    <a:pt x="26000" y="2925"/>
                    <a:pt x="23115" y="0"/>
                    <a:pt x="1953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3" name="Google Shape;4673;p37"/>
            <p:cNvSpPr/>
            <p:nvPr/>
          </p:nvSpPr>
          <p:spPr>
            <a:xfrm>
              <a:off x="6184175" y="4654800"/>
              <a:ext cx="613200" cy="521200"/>
            </a:xfrm>
            <a:custGeom>
              <a:rect b="b" l="l" r="r" t="t"/>
              <a:pathLst>
                <a:path extrusionOk="0" h="20848" w="24528">
                  <a:moveTo>
                    <a:pt x="6107" y="0"/>
                  </a:moveTo>
                  <a:cubicBezTo>
                    <a:pt x="2745" y="0"/>
                    <a:pt x="0" y="2746"/>
                    <a:pt x="0" y="6107"/>
                  </a:cubicBezTo>
                  <a:lnTo>
                    <a:pt x="0" y="20848"/>
                  </a:lnTo>
                  <a:lnTo>
                    <a:pt x="24528" y="20848"/>
                  </a:lnTo>
                  <a:lnTo>
                    <a:pt x="24528" y="6107"/>
                  </a:lnTo>
                  <a:cubicBezTo>
                    <a:pt x="24528" y="2746"/>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4" name="Google Shape;4674;p37"/>
            <p:cNvSpPr/>
            <p:nvPr/>
          </p:nvSpPr>
          <p:spPr>
            <a:xfrm>
              <a:off x="6147875" y="4856200"/>
              <a:ext cx="134300" cy="319800"/>
            </a:xfrm>
            <a:custGeom>
              <a:rect b="b" l="l" r="r" t="t"/>
              <a:pathLst>
                <a:path extrusionOk="0" h="12792" w="5372">
                  <a:moveTo>
                    <a:pt x="0" y="1"/>
                  </a:moveTo>
                  <a:lnTo>
                    <a:pt x="0" y="12792"/>
                  </a:lnTo>
                  <a:lnTo>
                    <a:pt x="5371" y="12792"/>
                  </a:lnTo>
                  <a:lnTo>
                    <a:pt x="1492" y="1175"/>
                  </a:lnTo>
                  <a:cubicBezTo>
                    <a:pt x="1213" y="1320"/>
                    <a:pt x="1002" y="1406"/>
                    <a:pt x="832" y="1406"/>
                  </a:cubicBezTo>
                  <a:cubicBezTo>
                    <a:pt x="468" y="1406"/>
                    <a:pt x="285" y="1017"/>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5" name="Google Shape;4675;p37"/>
            <p:cNvSpPr/>
            <p:nvPr/>
          </p:nvSpPr>
          <p:spPr>
            <a:xfrm>
              <a:off x="6185150" y="4729400"/>
              <a:ext cx="612225" cy="481925"/>
            </a:xfrm>
            <a:custGeom>
              <a:rect b="b" l="l" r="r" t="t"/>
              <a:pathLst>
                <a:path extrusionOk="0" h="19277" w="24489">
                  <a:moveTo>
                    <a:pt x="22480" y="0"/>
                  </a:moveTo>
                  <a:cubicBezTo>
                    <a:pt x="20013" y="1850"/>
                    <a:pt x="17248" y="3263"/>
                    <a:pt x="14324" y="4158"/>
                  </a:cubicBezTo>
                  <a:cubicBezTo>
                    <a:pt x="9609" y="5570"/>
                    <a:pt x="4437" y="5709"/>
                    <a:pt x="1" y="7659"/>
                  </a:cubicBezTo>
                  <a:lnTo>
                    <a:pt x="1" y="19276"/>
                  </a:lnTo>
                  <a:lnTo>
                    <a:pt x="24489" y="19276"/>
                  </a:lnTo>
                  <a:lnTo>
                    <a:pt x="24489" y="4536"/>
                  </a:lnTo>
                  <a:cubicBezTo>
                    <a:pt x="24489" y="2706"/>
                    <a:pt x="23713" y="1114"/>
                    <a:pt x="2248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6" name="Google Shape;4676;p37"/>
            <p:cNvSpPr/>
            <p:nvPr/>
          </p:nvSpPr>
          <p:spPr>
            <a:xfrm>
              <a:off x="6184675" y="4654800"/>
              <a:ext cx="612700" cy="521200"/>
            </a:xfrm>
            <a:custGeom>
              <a:rect b="b" l="l" r="r" t="t"/>
              <a:pathLst>
                <a:path extrusionOk="0" h="20848" w="24508">
                  <a:moveTo>
                    <a:pt x="6107" y="0"/>
                  </a:moveTo>
                  <a:cubicBezTo>
                    <a:pt x="2745" y="0"/>
                    <a:pt x="20" y="2726"/>
                    <a:pt x="0" y="6107"/>
                  </a:cubicBezTo>
                  <a:lnTo>
                    <a:pt x="0" y="20848"/>
                  </a:lnTo>
                  <a:lnTo>
                    <a:pt x="239" y="20848"/>
                  </a:lnTo>
                  <a:lnTo>
                    <a:pt x="239" y="6227"/>
                  </a:lnTo>
                  <a:cubicBezTo>
                    <a:pt x="239" y="2885"/>
                    <a:pt x="2924" y="179"/>
                    <a:pt x="6246" y="179"/>
                  </a:cubicBezTo>
                  <a:lnTo>
                    <a:pt x="18480" y="179"/>
                  </a:lnTo>
                  <a:cubicBezTo>
                    <a:pt x="21802" y="179"/>
                    <a:pt x="24508" y="2885"/>
                    <a:pt x="24508" y="6227"/>
                  </a:cubicBezTo>
                  <a:lnTo>
                    <a:pt x="24508" y="6107"/>
                  </a:lnTo>
                  <a:cubicBezTo>
                    <a:pt x="24508" y="2746"/>
                    <a:pt x="21802" y="0"/>
                    <a:pt x="1844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7" name="Google Shape;4677;p37"/>
            <p:cNvSpPr/>
            <p:nvPr/>
          </p:nvSpPr>
          <p:spPr>
            <a:xfrm>
              <a:off x="5385475" y="4622475"/>
              <a:ext cx="650525" cy="553525"/>
            </a:xfrm>
            <a:custGeom>
              <a:rect b="b" l="l" r="r" t="t"/>
              <a:pathLst>
                <a:path extrusionOk="0" h="22141" w="26021">
                  <a:moveTo>
                    <a:pt x="6466" y="0"/>
                  </a:moveTo>
                  <a:cubicBezTo>
                    <a:pt x="2905" y="0"/>
                    <a:pt x="1" y="2885"/>
                    <a:pt x="1" y="6465"/>
                  </a:cubicBezTo>
                  <a:lnTo>
                    <a:pt x="1" y="22141"/>
                  </a:lnTo>
                  <a:lnTo>
                    <a:pt x="26020" y="22141"/>
                  </a:lnTo>
                  <a:lnTo>
                    <a:pt x="26020" y="6465"/>
                  </a:lnTo>
                  <a:cubicBezTo>
                    <a:pt x="26020" y="2925"/>
                    <a:pt x="2313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8" name="Google Shape;4678;p37"/>
            <p:cNvSpPr/>
            <p:nvPr/>
          </p:nvSpPr>
          <p:spPr>
            <a:xfrm>
              <a:off x="5422275" y="4654800"/>
              <a:ext cx="612725" cy="521200"/>
            </a:xfrm>
            <a:custGeom>
              <a:rect b="b" l="l" r="r" t="t"/>
              <a:pathLst>
                <a:path extrusionOk="0" h="20848" w="24509">
                  <a:moveTo>
                    <a:pt x="6088" y="0"/>
                  </a:moveTo>
                  <a:cubicBezTo>
                    <a:pt x="2726" y="0"/>
                    <a:pt x="1" y="2746"/>
                    <a:pt x="1" y="6107"/>
                  </a:cubicBezTo>
                  <a:lnTo>
                    <a:pt x="1" y="20848"/>
                  </a:lnTo>
                  <a:lnTo>
                    <a:pt x="24508" y="20848"/>
                  </a:lnTo>
                  <a:lnTo>
                    <a:pt x="24508" y="6107"/>
                  </a:lnTo>
                  <a:cubicBezTo>
                    <a:pt x="2450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9" name="Google Shape;4679;p37"/>
            <p:cNvSpPr/>
            <p:nvPr/>
          </p:nvSpPr>
          <p:spPr>
            <a:xfrm>
              <a:off x="5385475" y="4856200"/>
              <a:ext cx="134300" cy="319800"/>
            </a:xfrm>
            <a:custGeom>
              <a:rect b="b" l="l" r="r" t="t"/>
              <a:pathLst>
                <a:path extrusionOk="0" h="12792" w="5372">
                  <a:moveTo>
                    <a:pt x="1" y="1"/>
                  </a:moveTo>
                  <a:lnTo>
                    <a:pt x="1" y="12792"/>
                  </a:lnTo>
                  <a:lnTo>
                    <a:pt x="5372" y="12792"/>
                  </a:lnTo>
                  <a:lnTo>
                    <a:pt x="1492" y="1175"/>
                  </a:lnTo>
                  <a:cubicBezTo>
                    <a:pt x="1213" y="1320"/>
                    <a:pt x="1003" y="1406"/>
                    <a:pt x="832" y="1406"/>
                  </a:cubicBezTo>
                  <a:cubicBezTo>
                    <a:pt x="468" y="1406"/>
                    <a:pt x="285" y="1017"/>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0" name="Google Shape;4680;p37"/>
            <p:cNvSpPr/>
            <p:nvPr/>
          </p:nvSpPr>
          <p:spPr>
            <a:xfrm>
              <a:off x="5422775" y="4693575"/>
              <a:ext cx="612225" cy="481925"/>
            </a:xfrm>
            <a:custGeom>
              <a:rect b="b" l="l" r="r" t="t"/>
              <a:pathLst>
                <a:path extrusionOk="0" h="19277" w="24489">
                  <a:moveTo>
                    <a:pt x="22479" y="1"/>
                  </a:moveTo>
                  <a:cubicBezTo>
                    <a:pt x="20013" y="1831"/>
                    <a:pt x="17267" y="3263"/>
                    <a:pt x="14323" y="4159"/>
                  </a:cubicBezTo>
                  <a:cubicBezTo>
                    <a:pt x="9629" y="5571"/>
                    <a:pt x="4456" y="5690"/>
                    <a:pt x="0" y="7660"/>
                  </a:cubicBezTo>
                  <a:lnTo>
                    <a:pt x="0" y="19277"/>
                  </a:lnTo>
                  <a:lnTo>
                    <a:pt x="24488" y="19277"/>
                  </a:lnTo>
                  <a:lnTo>
                    <a:pt x="24488" y="4517"/>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1" name="Google Shape;4681;p37"/>
            <p:cNvSpPr/>
            <p:nvPr/>
          </p:nvSpPr>
          <p:spPr>
            <a:xfrm>
              <a:off x="5422775" y="4654800"/>
              <a:ext cx="611725" cy="521200"/>
            </a:xfrm>
            <a:custGeom>
              <a:rect b="b" l="l" r="r" t="t"/>
              <a:pathLst>
                <a:path extrusionOk="0" h="20848" w="24469">
                  <a:moveTo>
                    <a:pt x="6068" y="0"/>
                  </a:moveTo>
                  <a:cubicBezTo>
                    <a:pt x="2706" y="0"/>
                    <a:pt x="0" y="2726"/>
                    <a:pt x="0" y="6107"/>
                  </a:cubicBezTo>
                  <a:lnTo>
                    <a:pt x="0" y="20848"/>
                  </a:lnTo>
                  <a:lnTo>
                    <a:pt x="199" y="20848"/>
                  </a:lnTo>
                  <a:lnTo>
                    <a:pt x="199" y="6227"/>
                  </a:lnTo>
                  <a:cubicBezTo>
                    <a:pt x="199" y="2885"/>
                    <a:pt x="2885" y="179"/>
                    <a:pt x="6207" y="179"/>
                  </a:cubicBezTo>
                  <a:lnTo>
                    <a:pt x="18441" y="179"/>
                  </a:lnTo>
                  <a:cubicBezTo>
                    <a:pt x="21763" y="179"/>
                    <a:pt x="24468" y="2885"/>
                    <a:pt x="24468" y="6227"/>
                  </a:cubicBezTo>
                  <a:lnTo>
                    <a:pt x="24468" y="6107"/>
                  </a:lnTo>
                  <a:cubicBezTo>
                    <a:pt x="24468" y="274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2" name="Google Shape;4682;p37"/>
            <p:cNvSpPr/>
            <p:nvPr/>
          </p:nvSpPr>
          <p:spPr>
            <a:xfrm>
              <a:off x="4622600" y="4622475"/>
              <a:ext cx="650500" cy="553525"/>
            </a:xfrm>
            <a:custGeom>
              <a:rect b="b" l="l" r="r" t="t"/>
              <a:pathLst>
                <a:path extrusionOk="0" h="22141" w="26020">
                  <a:moveTo>
                    <a:pt x="6465" y="0"/>
                  </a:moveTo>
                  <a:cubicBezTo>
                    <a:pt x="2904" y="0"/>
                    <a:pt x="0" y="2885"/>
                    <a:pt x="0" y="6465"/>
                  </a:cubicBezTo>
                  <a:lnTo>
                    <a:pt x="0" y="22141"/>
                  </a:lnTo>
                  <a:lnTo>
                    <a:pt x="26020" y="22141"/>
                  </a:lnTo>
                  <a:lnTo>
                    <a:pt x="26020" y="6465"/>
                  </a:lnTo>
                  <a:cubicBezTo>
                    <a:pt x="26020" y="2925"/>
                    <a:pt x="23135"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3" name="Google Shape;4683;p37"/>
            <p:cNvSpPr/>
            <p:nvPr/>
          </p:nvSpPr>
          <p:spPr>
            <a:xfrm>
              <a:off x="4659900" y="4654800"/>
              <a:ext cx="613200" cy="521200"/>
            </a:xfrm>
            <a:custGeom>
              <a:rect b="b" l="l" r="r" t="t"/>
              <a:pathLst>
                <a:path extrusionOk="0" h="20848" w="24528">
                  <a:moveTo>
                    <a:pt x="6087" y="0"/>
                  </a:moveTo>
                  <a:cubicBezTo>
                    <a:pt x="2745" y="0"/>
                    <a:pt x="0" y="2746"/>
                    <a:pt x="0" y="6107"/>
                  </a:cubicBezTo>
                  <a:lnTo>
                    <a:pt x="0" y="20848"/>
                  </a:lnTo>
                  <a:lnTo>
                    <a:pt x="24528" y="20848"/>
                  </a:lnTo>
                  <a:lnTo>
                    <a:pt x="24528" y="6107"/>
                  </a:lnTo>
                  <a:cubicBezTo>
                    <a:pt x="24528" y="2746"/>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4" name="Google Shape;4684;p37"/>
            <p:cNvSpPr/>
            <p:nvPr/>
          </p:nvSpPr>
          <p:spPr>
            <a:xfrm>
              <a:off x="4622600" y="4856200"/>
              <a:ext cx="134300" cy="319800"/>
            </a:xfrm>
            <a:custGeom>
              <a:rect b="b" l="l" r="r" t="t"/>
              <a:pathLst>
                <a:path extrusionOk="0" h="12792" w="5372">
                  <a:moveTo>
                    <a:pt x="0" y="1"/>
                  </a:moveTo>
                  <a:lnTo>
                    <a:pt x="0" y="12792"/>
                  </a:lnTo>
                  <a:lnTo>
                    <a:pt x="5371" y="12792"/>
                  </a:lnTo>
                  <a:lnTo>
                    <a:pt x="1492" y="1175"/>
                  </a:lnTo>
                  <a:cubicBezTo>
                    <a:pt x="1219" y="1320"/>
                    <a:pt x="1013" y="1406"/>
                    <a:pt x="845" y="1406"/>
                  </a:cubicBezTo>
                  <a:cubicBezTo>
                    <a:pt x="486" y="1406"/>
                    <a:pt x="298" y="1017"/>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5" name="Google Shape;4685;p37"/>
            <p:cNvSpPr/>
            <p:nvPr/>
          </p:nvSpPr>
          <p:spPr>
            <a:xfrm>
              <a:off x="4660875" y="4693575"/>
              <a:ext cx="612225" cy="481925"/>
            </a:xfrm>
            <a:custGeom>
              <a:rect b="b" l="l" r="r" t="t"/>
              <a:pathLst>
                <a:path extrusionOk="0" h="19277" w="24489">
                  <a:moveTo>
                    <a:pt x="22460" y="1"/>
                  </a:moveTo>
                  <a:cubicBezTo>
                    <a:pt x="20013" y="1831"/>
                    <a:pt x="17248" y="3263"/>
                    <a:pt x="14324" y="4159"/>
                  </a:cubicBezTo>
                  <a:cubicBezTo>
                    <a:pt x="9609" y="5571"/>
                    <a:pt x="4437" y="5690"/>
                    <a:pt x="1" y="7660"/>
                  </a:cubicBezTo>
                  <a:lnTo>
                    <a:pt x="1" y="19277"/>
                  </a:lnTo>
                  <a:lnTo>
                    <a:pt x="24489" y="19277"/>
                  </a:lnTo>
                  <a:lnTo>
                    <a:pt x="24489" y="4517"/>
                  </a:lnTo>
                  <a:cubicBezTo>
                    <a:pt x="24489" y="2706"/>
                    <a:pt x="23713" y="1115"/>
                    <a:pt x="2246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6" name="Google Shape;4686;p37"/>
            <p:cNvSpPr/>
            <p:nvPr/>
          </p:nvSpPr>
          <p:spPr>
            <a:xfrm>
              <a:off x="4659900" y="4654800"/>
              <a:ext cx="612700" cy="521200"/>
            </a:xfrm>
            <a:custGeom>
              <a:rect b="b" l="l" r="r" t="t"/>
              <a:pathLst>
                <a:path extrusionOk="0" h="20848" w="24508">
                  <a:moveTo>
                    <a:pt x="6107" y="0"/>
                  </a:moveTo>
                  <a:cubicBezTo>
                    <a:pt x="2745" y="0"/>
                    <a:pt x="40" y="2726"/>
                    <a:pt x="0" y="6107"/>
                  </a:cubicBezTo>
                  <a:lnTo>
                    <a:pt x="0" y="20848"/>
                  </a:lnTo>
                  <a:lnTo>
                    <a:pt x="239" y="20848"/>
                  </a:lnTo>
                  <a:lnTo>
                    <a:pt x="239" y="6227"/>
                  </a:lnTo>
                  <a:cubicBezTo>
                    <a:pt x="239" y="2885"/>
                    <a:pt x="2924" y="179"/>
                    <a:pt x="6246" y="179"/>
                  </a:cubicBezTo>
                  <a:lnTo>
                    <a:pt x="18480" y="179"/>
                  </a:lnTo>
                  <a:cubicBezTo>
                    <a:pt x="21783" y="179"/>
                    <a:pt x="24508" y="2885"/>
                    <a:pt x="24508" y="6227"/>
                  </a:cubicBezTo>
                  <a:lnTo>
                    <a:pt x="24508" y="6107"/>
                  </a:lnTo>
                  <a:cubicBezTo>
                    <a:pt x="24508" y="2746"/>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7" name="Google Shape;4687;p37"/>
            <p:cNvSpPr/>
            <p:nvPr/>
          </p:nvSpPr>
          <p:spPr>
            <a:xfrm>
              <a:off x="3860700" y="4622475"/>
              <a:ext cx="650025" cy="553525"/>
            </a:xfrm>
            <a:custGeom>
              <a:rect b="b" l="l" r="r" t="t"/>
              <a:pathLst>
                <a:path extrusionOk="0" h="22141" w="26001">
                  <a:moveTo>
                    <a:pt x="6466" y="0"/>
                  </a:moveTo>
                  <a:cubicBezTo>
                    <a:pt x="2905" y="0"/>
                    <a:pt x="1" y="2885"/>
                    <a:pt x="1" y="6465"/>
                  </a:cubicBezTo>
                  <a:lnTo>
                    <a:pt x="1" y="22141"/>
                  </a:lnTo>
                  <a:lnTo>
                    <a:pt x="26000" y="22141"/>
                  </a:lnTo>
                  <a:lnTo>
                    <a:pt x="26000" y="6465"/>
                  </a:lnTo>
                  <a:cubicBezTo>
                    <a:pt x="26000" y="2925"/>
                    <a:pt x="2311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8" name="Google Shape;4688;p37"/>
            <p:cNvSpPr/>
            <p:nvPr/>
          </p:nvSpPr>
          <p:spPr>
            <a:xfrm>
              <a:off x="3897000" y="4654800"/>
              <a:ext cx="613225" cy="521200"/>
            </a:xfrm>
            <a:custGeom>
              <a:rect b="b" l="l" r="r" t="t"/>
              <a:pathLst>
                <a:path extrusionOk="0" h="20848" w="24529">
                  <a:moveTo>
                    <a:pt x="6108" y="0"/>
                  </a:moveTo>
                  <a:cubicBezTo>
                    <a:pt x="2746" y="0"/>
                    <a:pt x="1" y="2746"/>
                    <a:pt x="1" y="6107"/>
                  </a:cubicBezTo>
                  <a:lnTo>
                    <a:pt x="1" y="20848"/>
                  </a:lnTo>
                  <a:lnTo>
                    <a:pt x="24528" y="20848"/>
                  </a:lnTo>
                  <a:lnTo>
                    <a:pt x="24528" y="6107"/>
                  </a:lnTo>
                  <a:cubicBezTo>
                    <a:pt x="24528" y="2746"/>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9" name="Google Shape;4689;p37"/>
            <p:cNvSpPr/>
            <p:nvPr/>
          </p:nvSpPr>
          <p:spPr>
            <a:xfrm>
              <a:off x="3860700" y="4856200"/>
              <a:ext cx="134300" cy="319800"/>
            </a:xfrm>
            <a:custGeom>
              <a:rect b="b" l="l" r="r" t="t"/>
              <a:pathLst>
                <a:path extrusionOk="0" h="12792" w="5372">
                  <a:moveTo>
                    <a:pt x="1" y="1"/>
                  </a:moveTo>
                  <a:lnTo>
                    <a:pt x="1" y="12792"/>
                  </a:lnTo>
                  <a:lnTo>
                    <a:pt x="5372" y="12792"/>
                  </a:lnTo>
                  <a:lnTo>
                    <a:pt x="1493" y="1175"/>
                  </a:lnTo>
                  <a:cubicBezTo>
                    <a:pt x="1213" y="1320"/>
                    <a:pt x="1003" y="1406"/>
                    <a:pt x="832" y="1406"/>
                  </a:cubicBezTo>
                  <a:cubicBezTo>
                    <a:pt x="468" y="1406"/>
                    <a:pt x="285" y="1017"/>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0" name="Google Shape;4690;p37"/>
            <p:cNvSpPr/>
            <p:nvPr/>
          </p:nvSpPr>
          <p:spPr>
            <a:xfrm>
              <a:off x="3898000" y="4693575"/>
              <a:ext cx="612225" cy="481925"/>
            </a:xfrm>
            <a:custGeom>
              <a:rect b="b" l="l" r="r" t="t"/>
              <a:pathLst>
                <a:path extrusionOk="0" h="19277" w="24489">
                  <a:moveTo>
                    <a:pt x="22479" y="1"/>
                  </a:moveTo>
                  <a:cubicBezTo>
                    <a:pt x="20013" y="1831"/>
                    <a:pt x="17247" y="3263"/>
                    <a:pt x="14323" y="4159"/>
                  </a:cubicBezTo>
                  <a:cubicBezTo>
                    <a:pt x="9629" y="5571"/>
                    <a:pt x="4456" y="5690"/>
                    <a:pt x="1" y="7660"/>
                  </a:cubicBezTo>
                  <a:lnTo>
                    <a:pt x="1" y="19277"/>
                  </a:lnTo>
                  <a:lnTo>
                    <a:pt x="24488" y="19277"/>
                  </a:lnTo>
                  <a:lnTo>
                    <a:pt x="24488" y="4517"/>
                  </a:lnTo>
                  <a:cubicBezTo>
                    <a:pt x="24488"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1" name="Google Shape;4691;p37"/>
            <p:cNvSpPr/>
            <p:nvPr/>
          </p:nvSpPr>
          <p:spPr>
            <a:xfrm>
              <a:off x="3898000" y="4654800"/>
              <a:ext cx="612225" cy="521200"/>
            </a:xfrm>
            <a:custGeom>
              <a:rect b="b" l="l" r="r" t="t"/>
              <a:pathLst>
                <a:path extrusionOk="0" h="20848" w="24489">
                  <a:moveTo>
                    <a:pt x="6088" y="0"/>
                  </a:moveTo>
                  <a:cubicBezTo>
                    <a:pt x="2726" y="0"/>
                    <a:pt x="1" y="2726"/>
                    <a:pt x="1" y="6107"/>
                  </a:cubicBezTo>
                  <a:lnTo>
                    <a:pt x="1" y="20848"/>
                  </a:lnTo>
                  <a:lnTo>
                    <a:pt x="219" y="20848"/>
                  </a:lnTo>
                  <a:lnTo>
                    <a:pt x="219" y="6227"/>
                  </a:lnTo>
                  <a:cubicBezTo>
                    <a:pt x="219" y="2885"/>
                    <a:pt x="2905" y="179"/>
                    <a:pt x="6247" y="179"/>
                  </a:cubicBezTo>
                  <a:lnTo>
                    <a:pt x="18481" y="179"/>
                  </a:lnTo>
                  <a:cubicBezTo>
                    <a:pt x="21783" y="179"/>
                    <a:pt x="24488" y="2885"/>
                    <a:pt x="24488" y="6227"/>
                  </a:cubicBezTo>
                  <a:lnTo>
                    <a:pt x="24488" y="6107"/>
                  </a:lnTo>
                  <a:cubicBezTo>
                    <a:pt x="24488" y="2746"/>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2" name="Google Shape;4692;p37"/>
            <p:cNvSpPr/>
            <p:nvPr/>
          </p:nvSpPr>
          <p:spPr>
            <a:xfrm>
              <a:off x="429225" y="4827850"/>
              <a:ext cx="650000" cy="758450"/>
            </a:xfrm>
            <a:custGeom>
              <a:rect b="b" l="l" r="r" t="t"/>
              <a:pathLst>
                <a:path extrusionOk="0" h="30338" w="26000">
                  <a:moveTo>
                    <a:pt x="6465" y="1"/>
                  </a:moveTo>
                  <a:cubicBezTo>
                    <a:pt x="2884" y="1"/>
                    <a:pt x="0" y="2905"/>
                    <a:pt x="0" y="6466"/>
                  </a:cubicBezTo>
                  <a:lnTo>
                    <a:pt x="0" y="30337"/>
                  </a:lnTo>
                  <a:lnTo>
                    <a:pt x="26000" y="30337"/>
                  </a:lnTo>
                  <a:lnTo>
                    <a:pt x="26000" y="6466"/>
                  </a:lnTo>
                  <a:cubicBezTo>
                    <a:pt x="26000" y="2885"/>
                    <a:pt x="23095"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3" name="Google Shape;4693;p37"/>
            <p:cNvSpPr/>
            <p:nvPr/>
          </p:nvSpPr>
          <p:spPr>
            <a:xfrm>
              <a:off x="429700"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2"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4" name="Google Shape;4694;p37"/>
            <p:cNvSpPr/>
            <p:nvPr/>
          </p:nvSpPr>
          <p:spPr>
            <a:xfrm>
              <a:off x="944925" y="5061100"/>
              <a:ext cx="134300" cy="525200"/>
            </a:xfrm>
            <a:custGeom>
              <a:rect b="b" l="l" r="r" t="t"/>
              <a:pathLst>
                <a:path extrusionOk="0" h="21008" w="5372">
                  <a:moveTo>
                    <a:pt x="5372" y="1"/>
                  </a:moveTo>
                  <a:cubicBezTo>
                    <a:pt x="5089" y="1009"/>
                    <a:pt x="4907" y="1390"/>
                    <a:pt x="4548" y="1390"/>
                  </a:cubicBezTo>
                  <a:cubicBezTo>
                    <a:pt x="4376" y="1390"/>
                    <a:pt x="4164"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5" name="Google Shape;4695;p37"/>
            <p:cNvSpPr/>
            <p:nvPr/>
          </p:nvSpPr>
          <p:spPr>
            <a:xfrm>
              <a:off x="429700" y="4899475"/>
              <a:ext cx="612225" cy="687325"/>
            </a:xfrm>
            <a:custGeom>
              <a:rect b="b" l="l" r="r" t="t"/>
              <a:pathLst>
                <a:path extrusionOk="0" h="27493" w="24489">
                  <a:moveTo>
                    <a:pt x="2010" y="1"/>
                  </a:moveTo>
                  <a:cubicBezTo>
                    <a:pt x="777" y="1115"/>
                    <a:pt x="1" y="2706"/>
                    <a:pt x="1" y="4516"/>
                  </a:cubicBezTo>
                  <a:lnTo>
                    <a:pt x="1" y="27492"/>
                  </a:lnTo>
                  <a:lnTo>
                    <a:pt x="24489" y="27492"/>
                  </a:lnTo>
                  <a:lnTo>
                    <a:pt x="24489" y="7659"/>
                  </a:lnTo>
                  <a:cubicBezTo>
                    <a:pt x="20033" y="5690"/>
                    <a:pt x="14881" y="5571"/>
                    <a:pt x="10166" y="4138"/>
                  </a:cubicBezTo>
                  <a:cubicBezTo>
                    <a:pt x="7242" y="3243"/>
                    <a:pt x="4477" y="1831"/>
                    <a:pt x="2010" y="1"/>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6" name="Google Shape;4696;p37"/>
            <p:cNvSpPr/>
            <p:nvPr/>
          </p:nvSpPr>
          <p:spPr>
            <a:xfrm>
              <a:off x="430200" y="4860200"/>
              <a:ext cx="612225" cy="726100"/>
            </a:xfrm>
            <a:custGeom>
              <a:rect b="b" l="l" r="r" t="t"/>
              <a:pathLst>
                <a:path extrusionOk="0" h="29044" w="24489">
                  <a:moveTo>
                    <a:pt x="6068" y="0"/>
                  </a:moveTo>
                  <a:cubicBezTo>
                    <a:pt x="2706" y="0"/>
                    <a:pt x="1" y="2725"/>
                    <a:pt x="1" y="6087"/>
                  </a:cubicBezTo>
                  <a:lnTo>
                    <a:pt x="1" y="6207"/>
                  </a:lnTo>
                  <a:cubicBezTo>
                    <a:pt x="1" y="2884"/>
                    <a:pt x="2706" y="179"/>
                    <a:pt x="6028" y="179"/>
                  </a:cubicBezTo>
                  <a:lnTo>
                    <a:pt x="18262" y="179"/>
                  </a:lnTo>
                  <a:cubicBezTo>
                    <a:pt x="21584" y="179"/>
                    <a:pt x="24270" y="2884"/>
                    <a:pt x="24270" y="6207"/>
                  </a:cubicBezTo>
                  <a:lnTo>
                    <a:pt x="24270" y="29043"/>
                  </a:lnTo>
                  <a:lnTo>
                    <a:pt x="24489" y="29043"/>
                  </a:lnTo>
                  <a:lnTo>
                    <a:pt x="24489" y="6087"/>
                  </a:lnTo>
                  <a:cubicBezTo>
                    <a:pt x="24469" y="2725"/>
                    <a:pt x="21763" y="0"/>
                    <a:pt x="18402"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7" name="Google Shape;4697;p37"/>
            <p:cNvSpPr/>
            <p:nvPr/>
          </p:nvSpPr>
          <p:spPr>
            <a:xfrm>
              <a:off x="1191600" y="4827850"/>
              <a:ext cx="650525" cy="758450"/>
            </a:xfrm>
            <a:custGeom>
              <a:rect b="b" l="l" r="r" t="t"/>
              <a:pathLst>
                <a:path extrusionOk="0" h="30338" w="26021">
                  <a:moveTo>
                    <a:pt x="6466" y="1"/>
                  </a:moveTo>
                  <a:cubicBezTo>
                    <a:pt x="2885" y="1"/>
                    <a:pt x="1" y="2905"/>
                    <a:pt x="1" y="6466"/>
                  </a:cubicBezTo>
                  <a:lnTo>
                    <a:pt x="1" y="30337"/>
                  </a:lnTo>
                  <a:lnTo>
                    <a:pt x="26020" y="30337"/>
                  </a:lnTo>
                  <a:lnTo>
                    <a:pt x="26020" y="6466"/>
                  </a:lnTo>
                  <a:cubicBezTo>
                    <a:pt x="26020"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8" name="Google Shape;4698;p37"/>
            <p:cNvSpPr/>
            <p:nvPr/>
          </p:nvSpPr>
          <p:spPr>
            <a:xfrm>
              <a:off x="1192600" y="4860200"/>
              <a:ext cx="612725" cy="726100"/>
            </a:xfrm>
            <a:custGeom>
              <a:rect b="b" l="l" r="r" t="t"/>
              <a:pathLst>
                <a:path extrusionOk="0" h="29044" w="24509">
                  <a:moveTo>
                    <a:pt x="6087"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9" name="Google Shape;4699;p37"/>
            <p:cNvSpPr/>
            <p:nvPr/>
          </p:nvSpPr>
          <p:spPr>
            <a:xfrm>
              <a:off x="1707825" y="5061100"/>
              <a:ext cx="134300" cy="525200"/>
            </a:xfrm>
            <a:custGeom>
              <a:rect b="b" l="l" r="r" t="t"/>
              <a:pathLst>
                <a:path extrusionOk="0" h="21008" w="5372">
                  <a:moveTo>
                    <a:pt x="5371" y="1"/>
                  </a:moveTo>
                  <a:cubicBezTo>
                    <a:pt x="5089" y="1009"/>
                    <a:pt x="4906" y="1390"/>
                    <a:pt x="4548" y="1390"/>
                  </a:cubicBezTo>
                  <a:cubicBezTo>
                    <a:pt x="4376" y="1390"/>
                    <a:pt x="4163" y="1303"/>
                    <a:pt x="3879" y="1154"/>
                  </a:cubicBezTo>
                  <a:lnTo>
                    <a:pt x="0" y="21007"/>
                  </a:lnTo>
                  <a:lnTo>
                    <a:pt x="5371" y="21007"/>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0" name="Google Shape;4700;p37"/>
            <p:cNvSpPr/>
            <p:nvPr/>
          </p:nvSpPr>
          <p:spPr>
            <a:xfrm>
              <a:off x="1192600" y="4899475"/>
              <a:ext cx="612225" cy="687325"/>
            </a:xfrm>
            <a:custGeom>
              <a:rect b="b" l="l" r="r" t="t"/>
              <a:pathLst>
                <a:path extrusionOk="0" h="27493" w="24489">
                  <a:moveTo>
                    <a:pt x="2009" y="1"/>
                  </a:moveTo>
                  <a:cubicBezTo>
                    <a:pt x="756" y="1115"/>
                    <a:pt x="0" y="2706"/>
                    <a:pt x="0" y="4516"/>
                  </a:cubicBezTo>
                  <a:lnTo>
                    <a:pt x="0" y="27492"/>
                  </a:lnTo>
                  <a:lnTo>
                    <a:pt x="24488" y="27492"/>
                  </a:lnTo>
                  <a:lnTo>
                    <a:pt x="24488" y="7659"/>
                  </a:lnTo>
                  <a:cubicBezTo>
                    <a:pt x="20032" y="5690"/>
                    <a:pt x="14860" y="5571"/>
                    <a:pt x="10165" y="4138"/>
                  </a:cubicBezTo>
                  <a:cubicBezTo>
                    <a:pt x="7221" y="3243"/>
                    <a:pt x="4476" y="183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1" name="Google Shape;4701;p37"/>
            <p:cNvSpPr/>
            <p:nvPr/>
          </p:nvSpPr>
          <p:spPr>
            <a:xfrm>
              <a:off x="1192600" y="4860200"/>
              <a:ext cx="612225" cy="726100"/>
            </a:xfrm>
            <a:custGeom>
              <a:rect b="b" l="l" r="r" t="t"/>
              <a:pathLst>
                <a:path extrusionOk="0" h="29044" w="24489">
                  <a:moveTo>
                    <a:pt x="6068" y="0"/>
                  </a:moveTo>
                  <a:cubicBezTo>
                    <a:pt x="2706" y="0"/>
                    <a:pt x="0" y="2725"/>
                    <a:pt x="0" y="6087"/>
                  </a:cubicBezTo>
                  <a:lnTo>
                    <a:pt x="0" y="6207"/>
                  </a:lnTo>
                  <a:cubicBezTo>
                    <a:pt x="0" y="2884"/>
                    <a:pt x="2706" y="179"/>
                    <a:pt x="6008" y="179"/>
                  </a:cubicBezTo>
                  <a:lnTo>
                    <a:pt x="18242" y="179"/>
                  </a:lnTo>
                  <a:cubicBezTo>
                    <a:pt x="21584" y="179"/>
                    <a:pt x="24269" y="2884"/>
                    <a:pt x="24269" y="6207"/>
                  </a:cubicBezTo>
                  <a:lnTo>
                    <a:pt x="24269" y="29043"/>
                  </a:lnTo>
                  <a:lnTo>
                    <a:pt x="24488" y="29043"/>
                  </a:lnTo>
                  <a:lnTo>
                    <a:pt x="24488" y="6087"/>
                  </a:lnTo>
                  <a:cubicBezTo>
                    <a:pt x="24488" y="2725"/>
                    <a:pt x="2174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2" name="Google Shape;4702;p37"/>
            <p:cNvSpPr/>
            <p:nvPr/>
          </p:nvSpPr>
          <p:spPr>
            <a:xfrm>
              <a:off x="1954475" y="4827850"/>
              <a:ext cx="650525" cy="758450"/>
            </a:xfrm>
            <a:custGeom>
              <a:rect b="b" l="l" r="r" t="t"/>
              <a:pathLst>
                <a:path extrusionOk="0" h="30338" w="26021">
                  <a:moveTo>
                    <a:pt x="6466" y="1"/>
                  </a:moveTo>
                  <a:cubicBezTo>
                    <a:pt x="2885" y="1"/>
                    <a:pt x="1" y="2905"/>
                    <a:pt x="1" y="6466"/>
                  </a:cubicBezTo>
                  <a:lnTo>
                    <a:pt x="1" y="30337"/>
                  </a:lnTo>
                  <a:lnTo>
                    <a:pt x="26021" y="30337"/>
                  </a:lnTo>
                  <a:lnTo>
                    <a:pt x="26021" y="6466"/>
                  </a:lnTo>
                  <a:cubicBezTo>
                    <a:pt x="26021"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3" name="Google Shape;4703;p37"/>
            <p:cNvSpPr/>
            <p:nvPr/>
          </p:nvSpPr>
          <p:spPr>
            <a:xfrm>
              <a:off x="1954475" y="4860200"/>
              <a:ext cx="613225" cy="726100"/>
            </a:xfrm>
            <a:custGeom>
              <a:rect b="b" l="l" r="r" t="t"/>
              <a:pathLst>
                <a:path extrusionOk="0" h="29044" w="24529">
                  <a:moveTo>
                    <a:pt x="6108" y="0"/>
                  </a:moveTo>
                  <a:cubicBezTo>
                    <a:pt x="2746" y="0"/>
                    <a:pt x="1" y="2725"/>
                    <a:pt x="1" y="6087"/>
                  </a:cubicBezTo>
                  <a:lnTo>
                    <a:pt x="1" y="29043"/>
                  </a:lnTo>
                  <a:lnTo>
                    <a:pt x="24529" y="29043"/>
                  </a:lnTo>
                  <a:lnTo>
                    <a:pt x="24529" y="6087"/>
                  </a:lnTo>
                  <a:cubicBezTo>
                    <a:pt x="24529"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4" name="Google Shape;4704;p37"/>
            <p:cNvSpPr/>
            <p:nvPr/>
          </p:nvSpPr>
          <p:spPr>
            <a:xfrm>
              <a:off x="2470200" y="5061100"/>
              <a:ext cx="134300" cy="525200"/>
            </a:xfrm>
            <a:custGeom>
              <a:rect b="b" l="l" r="r" t="t"/>
              <a:pathLst>
                <a:path extrusionOk="0" h="21008" w="5372">
                  <a:moveTo>
                    <a:pt x="5372" y="1"/>
                  </a:moveTo>
                  <a:cubicBezTo>
                    <a:pt x="5076" y="1009"/>
                    <a:pt x="4889" y="1390"/>
                    <a:pt x="4535" y="1390"/>
                  </a:cubicBezTo>
                  <a:cubicBezTo>
                    <a:pt x="4365" y="1390"/>
                    <a:pt x="4157"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5" name="Google Shape;4705;p37"/>
            <p:cNvSpPr/>
            <p:nvPr/>
          </p:nvSpPr>
          <p:spPr>
            <a:xfrm>
              <a:off x="1954475" y="4899475"/>
              <a:ext cx="612725" cy="687325"/>
            </a:xfrm>
            <a:custGeom>
              <a:rect b="b" l="l" r="r" t="t"/>
              <a:pathLst>
                <a:path extrusionOk="0" h="27493" w="24509">
                  <a:moveTo>
                    <a:pt x="2010" y="1"/>
                  </a:moveTo>
                  <a:cubicBezTo>
                    <a:pt x="777" y="1115"/>
                    <a:pt x="1" y="2706"/>
                    <a:pt x="1" y="4516"/>
                  </a:cubicBezTo>
                  <a:lnTo>
                    <a:pt x="1" y="27492"/>
                  </a:lnTo>
                  <a:lnTo>
                    <a:pt x="24509" y="27492"/>
                  </a:lnTo>
                  <a:lnTo>
                    <a:pt x="24509" y="7659"/>
                  </a:lnTo>
                  <a:cubicBezTo>
                    <a:pt x="20053" y="5690"/>
                    <a:pt x="14881" y="5571"/>
                    <a:pt x="10166" y="4138"/>
                  </a:cubicBezTo>
                  <a:cubicBezTo>
                    <a:pt x="7242" y="3243"/>
                    <a:pt x="4477"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6" name="Google Shape;4706;p37"/>
            <p:cNvSpPr/>
            <p:nvPr/>
          </p:nvSpPr>
          <p:spPr>
            <a:xfrm>
              <a:off x="1954475" y="4860200"/>
              <a:ext cx="612725" cy="726100"/>
            </a:xfrm>
            <a:custGeom>
              <a:rect b="b" l="l" r="r" t="t"/>
              <a:pathLst>
                <a:path extrusionOk="0" h="29044" w="24509">
                  <a:moveTo>
                    <a:pt x="6068" y="0"/>
                  </a:moveTo>
                  <a:cubicBezTo>
                    <a:pt x="2726" y="0"/>
                    <a:pt x="1" y="2725"/>
                    <a:pt x="1" y="6087"/>
                  </a:cubicBezTo>
                  <a:lnTo>
                    <a:pt x="1" y="6207"/>
                  </a:lnTo>
                  <a:cubicBezTo>
                    <a:pt x="1" y="2884"/>
                    <a:pt x="2726" y="179"/>
                    <a:pt x="6028" y="179"/>
                  </a:cubicBezTo>
                  <a:lnTo>
                    <a:pt x="18262" y="179"/>
                  </a:lnTo>
                  <a:cubicBezTo>
                    <a:pt x="21584" y="179"/>
                    <a:pt x="24270" y="2884"/>
                    <a:pt x="24270" y="6207"/>
                  </a:cubicBezTo>
                  <a:lnTo>
                    <a:pt x="24270" y="29043"/>
                  </a:lnTo>
                  <a:lnTo>
                    <a:pt x="24509" y="29043"/>
                  </a:lnTo>
                  <a:lnTo>
                    <a:pt x="24509" y="6087"/>
                  </a:lnTo>
                  <a:cubicBezTo>
                    <a:pt x="24509"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7" name="Google Shape;4707;p37"/>
            <p:cNvSpPr/>
            <p:nvPr/>
          </p:nvSpPr>
          <p:spPr>
            <a:xfrm>
              <a:off x="2716875" y="4827850"/>
              <a:ext cx="650025" cy="758450"/>
            </a:xfrm>
            <a:custGeom>
              <a:rect b="b" l="l" r="r" t="t"/>
              <a:pathLst>
                <a:path extrusionOk="0" h="30338" w="26001">
                  <a:moveTo>
                    <a:pt x="6466" y="1"/>
                  </a:moveTo>
                  <a:cubicBezTo>
                    <a:pt x="2885" y="1"/>
                    <a:pt x="0" y="2905"/>
                    <a:pt x="0" y="6466"/>
                  </a:cubicBezTo>
                  <a:lnTo>
                    <a:pt x="0" y="30337"/>
                  </a:lnTo>
                  <a:lnTo>
                    <a:pt x="26000" y="30337"/>
                  </a:lnTo>
                  <a:lnTo>
                    <a:pt x="26000" y="6466"/>
                  </a:lnTo>
                  <a:cubicBezTo>
                    <a:pt x="26000"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8" name="Google Shape;4708;p37"/>
            <p:cNvSpPr/>
            <p:nvPr/>
          </p:nvSpPr>
          <p:spPr>
            <a:xfrm>
              <a:off x="2716875" y="4860200"/>
              <a:ext cx="612725" cy="726100"/>
            </a:xfrm>
            <a:custGeom>
              <a:rect b="b" l="l" r="r" t="t"/>
              <a:pathLst>
                <a:path extrusionOk="0" h="29044" w="24509">
                  <a:moveTo>
                    <a:pt x="6088"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09" name="Google Shape;4709;p37"/>
            <p:cNvSpPr/>
            <p:nvPr/>
          </p:nvSpPr>
          <p:spPr>
            <a:xfrm>
              <a:off x="3232600" y="5061100"/>
              <a:ext cx="134300" cy="525200"/>
            </a:xfrm>
            <a:custGeom>
              <a:rect b="b" l="l" r="r" t="t"/>
              <a:pathLst>
                <a:path extrusionOk="0" h="21008" w="5372">
                  <a:moveTo>
                    <a:pt x="5371" y="1"/>
                  </a:moveTo>
                  <a:cubicBezTo>
                    <a:pt x="5089" y="1009"/>
                    <a:pt x="4906" y="1390"/>
                    <a:pt x="4548" y="1390"/>
                  </a:cubicBezTo>
                  <a:cubicBezTo>
                    <a:pt x="4375" y="1390"/>
                    <a:pt x="4163" y="1303"/>
                    <a:pt x="3879" y="1154"/>
                  </a:cubicBezTo>
                  <a:lnTo>
                    <a:pt x="0" y="21007"/>
                  </a:lnTo>
                  <a:lnTo>
                    <a:pt x="5371" y="21007"/>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0" name="Google Shape;4710;p37"/>
            <p:cNvSpPr/>
            <p:nvPr/>
          </p:nvSpPr>
          <p:spPr>
            <a:xfrm>
              <a:off x="2716875" y="4899475"/>
              <a:ext cx="612225" cy="687325"/>
            </a:xfrm>
            <a:custGeom>
              <a:rect b="b" l="l" r="r" t="t"/>
              <a:pathLst>
                <a:path extrusionOk="0" h="27493" w="24489">
                  <a:moveTo>
                    <a:pt x="2010" y="1"/>
                  </a:moveTo>
                  <a:cubicBezTo>
                    <a:pt x="776" y="1115"/>
                    <a:pt x="0" y="2706"/>
                    <a:pt x="0" y="4516"/>
                  </a:cubicBezTo>
                  <a:lnTo>
                    <a:pt x="0" y="27492"/>
                  </a:lnTo>
                  <a:lnTo>
                    <a:pt x="24488" y="27492"/>
                  </a:lnTo>
                  <a:lnTo>
                    <a:pt x="24488" y="7659"/>
                  </a:lnTo>
                  <a:cubicBezTo>
                    <a:pt x="20032" y="5690"/>
                    <a:pt x="14860" y="5571"/>
                    <a:pt x="10166" y="4138"/>
                  </a:cubicBezTo>
                  <a:cubicBezTo>
                    <a:pt x="7221" y="3243"/>
                    <a:pt x="4476"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1" name="Google Shape;4711;p37"/>
            <p:cNvSpPr/>
            <p:nvPr/>
          </p:nvSpPr>
          <p:spPr>
            <a:xfrm>
              <a:off x="2717375" y="4860200"/>
              <a:ext cx="612225" cy="726100"/>
            </a:xfrm>
            <a:custGeom>
              <a:rect b="b" l="l" r="r" t="t"/>
              <a:pathLst>
                <a:path extrusionOk="0" h="29044" w="24489">
                  <a:moveTo>
                    <a:pt x="6068" y="0"/>
                  </a:moveTo>
                  <a:cubicBezTo>
                    <a:pt x="2706" y="0"/>
                    <a:pt x="0" y="2725"/>
                    <a:pt x="0" y="6087"/>
                  </a:cubicBezTo>
                  <a:lnTo>
                    <a:pt x="0" y="6207"/>
                  </a:lnTo>
                  <a:cubicBezTo>
                    <a:pt x="0" y="2884"/>
                    <a:pt x="2706" y="179"/>
                    <a:pt x="6028" y="179"/>
                  </a:cubicBezTo>
                  <a:lnTo>
                    <a:pt x="18262" y="179"/>
                  </a:lnTo>
                  <a:cubicBezTo>
                    <a:pt x="21584" y="179"/>
                    <a:pt x="24269" y="2884"/>
                    <a:pt x="24269" y="6207"/>
                  </a:cubicBezTo>
                  <a:lnTo>
                    <a:pt x="24269" y="29043"/>
                  </a:lnTo>
                  <a:lnTo>
                    <a:pt x="24488" y="29043"/>
                  </a:lnTo>
                  <a:lnTo>
                    <a:pt x="24488" y="6087"/>
                  </a:lnTo>
                  <a:cubicBezTo>
                    <a:pt x="2446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2" name="Google Shape;4712;p37"/>
            <p:cNvSpPr/>
            <p:nvPr/>
          </p:nvSpPr>
          <p:spPr>
            <a:xfrm>
              <a:off x="3479750" y="4827850"/>
              <a:ext cx="650025" cy="758450"/>
            </a:xfrm>
            <a:custGeom>
              <a:rect b="b" l="l" r="r" t="t"/>
              <a:pathLst>
                <a:path extrusionOk="0" h="30338" w="26001">
                  <a:moveTo>
                    <a:pt x="6446" y="1"/>
                  </a:moveTo>
                  <a:cubicBezTo>
                    <a:pt x="2885" y="1"/>
                    <a:pt x="1" y="2905"/>
                    <a:pt x="1" y="6466"/>
                  </a:cubicBezTo>
                  <a:lnTo>
                    <a:pt x="1" y="30337"/>
                  </a:lnTo>
                  <a:lnTo>
                    <a:pt x="26001" y="30337"/>
                  </a:lnTo>
                  <a:lnTo>
                    <a:pt x="26001" y="6466"/>
                  </a:lnTo>
                  <a:cubicBezTo>
                    <a:pt x="26001"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3" name="Google Shape;4713;p37"/>
            <p:cNvSpPr/>
            <p:nvPr/>
          </p:nvSpPr>
          <p:spPr>
            <a:xfrm>
              <a:off x="3479250" y="4860200"/>
              <a:ext cx="613225" cy="726100"/>
            </a:xfrm>
            <a:custGeom>
              <a:rect b="b" l="l" r="r" t="t"/>
              <a:pathLst>
                <a:path extrusionOk="0" h="29044" w="24529">
                  <a:moveTo>
                    <a:pt x="6108" y="0"/>
                  </a:moveTo>
                  <a:cubicBezTo>
                    <a:pt x="2746" y="0"/>
                    <a:pt x="1" y="2725"/>
                    <a:pt x="1" y="6087"/>
                  </a:cubicBezTo>
                  <a:lnTo>
                    <a:pt x="1" y="29043"/>
                  </a:lnTo>
                  <a:lnTo>
                    <a:pt x="24529" y="29043"/>
                  </a:lnTo>
                  <a:lnTo>
                    <a:pt x="24529" y="6087"/>
                  </a:lnTo>
                  <a:cubicBezTo>
                    <a:pt x="24529" y="2725"/>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4" name="Google Shape;4714;p37"/>
            <p:cNvSpPr/>
            <p:nvPr/>
          </p:nvSpPr>
          <p:spPr>
            <a:xfrm>
              <a:off x="3994975" y="5061100"/>
              <a:ext cx="134300" cy="525200"/>
            </a:xfrm>
            <a:custGeom>
              <a:rect b="b" l="l" r="r" t="t"/>
              <a:pathLst>
                <a:path extrusionOk="0" h="21008" w="5372">
                  <a:moveTo>
                    <a:pt x="5372" y="1"/>
                  </a:moveTo>
                  <a:cubicBezTo>
                    <a:pt x="5089" y="1009"/>
                    <a:pt x="4907" y="1390"/>
                    <a:pt x="4548" y="1390"/>
                  </a:cubicBezTo>
                  <a:cubicBezTo>
                    <a:pt x="4376" y="1390"/>
                    <a:pt x="4163"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5" name="Google Shape;4715;p37"/>
            <p:cNvSpPr/>
            <p:nvPr/>
          </p:nvSpPr>
          <p:spPr>
            <a:xfrm>
              <a:off x="3479250" y="4899475"/>
              <a:ext cx="612725" cy="687325"/>
            </a:xfrm>
            <a:custGeom>
              <a:rect b="b" l="l" r="r" t="t"/>
              <a:pathLst>
                <a:path extrusionOk="0" h="27493" w="24509">
                  <a:moveTo>
                    <a:pt x="2030" y="1"/>
                  </a:moveTo>
                  <a:cubicBezTo>
                    <a:pt x="777" y="1115"/>
                    <a:pt x="1" y="2706"/>
                    <a:pt x="1" y="4516"/>
                  </a:cubicBezTo>
                  <a:lnTo>
                    <a:pt x="1" y="27492"/>
                  </a:lnTo>
                  <a:lnTo>
                    <a:pt x="24509" y="27492"/>
                  </a:lnTo>
                  <a:lnTo>
                    <a:pt x="24509" y="7659"/>
                  </a:lnTo>
                  <a:cubicBezTo>
                    <a:pt x="20053" y="5690"/>
                    <a:pt x="14881" y="5571"/>
                    <a:pt x="10186" y="4138"/>
                  </a:cubicBezTo>
                  <a:cubicBezTo>
                    <a:pt x="7242" y="3243"/>
                    <a:pt x="4477" y="1831"/>
                    <a:pt x="203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6" name="Google Shape;4716;p37"/>
            <p:cNvSpPr/>
            <p:nvPr/>
          </p:nvSpPr>
          <p:spPr>
            <a:xfrm>
              <a:off x="3479250" y="4860200"/>
              <a:ext cx="612725" cy="726100"/>
            </a:xfrm>
            <a:custGeom>
              <a:rect b="b" l="l" r="r" t="t"/>
              <a:pathLst>
                <a:path extrusionOk="0" h="29044" w="24509">
                  <a:moveTo>
                    <a:pt x="6068" y="0"/>
                  </a:moveTo>
                  <a:cubicBezTo>
                    <a:pt x="2726" y="0"/>
                    <a:pt x="1" y="2725"/>
                    <a:pt x="1" y="6087"/>
                  </a:cubicBezTo>
                  <a:lnTo>
                    <a:pt x="1" y="6207"/>
                  </a:lnTo>
                  <a:cubicBezTo>
                    <a:pt x="1" y="2884"/>
                    <a:pt x="2726" y="179"/>
                    <a:pt x="6028" y="179"/>
                  </a:cubicBezTo>
                  <a:lnTo>
                    <a:pt x="18262" y="179"/>
                  </a:lnTo>
                  <a:cubicBezTo>
                    <a:pt x="21584" y="179"/>
                    <a:pt x="24270" y="2884"/>
                    <a:pt x="24270" y="6207"/>
                  </a:cubicBezTo>
                  <a:lnTo>
                    <a:pt x="24270" y="29043"/>
                  </a:lnTo>
                  <a:lnTo>
                    <a:pt x="24509" y="29043"/>
                  </a:lnTo>
                  <a:lnTo>
                    <a:pt x="24509" y="6087"/>
                  </a:lnTo>
                  <a:cubicBezTo>
                    <a:pt x="24509" y="2725"/>
                    <a:pt x="21763" y="0"/>
                    <a:pt x="18402"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7" name="Google Shape;4717;p37"/>
            <p:cNvSpPr/>
            <p:nvPr/>
          </p:nvSpPr>
          <p:spPr>
            <a:xfrm>
              <a:off x="6528800" y="4827850"/>
              <a:ext cx="650025" cy="758450"/>
            </a:xfrm>
            <a:custGeom>
              <a:rect b="b" l="l" r="r" t="t"/>
              <a:pathLst>
                <a:path extrusionOk="0" h="30338" w="26001">
                  <a:moveTo>
                    <a:pt x="6466" y="1"/>
                  </a:moveTo>
                  <a:cubicBezTo>
                    <a:pt x="2905" y="1"/>
                    <a:pt x="1" y="2885"/>
                    <a:pt x="1" y="6466"/>
                  </a:cubicBezTo>
                  <a:lnTo>
                    <a:pt x="1" y="30337"/>
                  </a:lnTo>
                  <a:lnTo>
                    <a:pt x="26001" y="30337"/>
                  </a:lnTo>
                  <a:lnTo>
                    <a:pt x="26001" y="6466"/>
                  </a:lnTo>
                  <a:cubicBezTo>
                    <a:pt x="26001" y="2905"/>
                    <a:pt x="23116"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8" name="Google Shape;4718;p37"/>
            <p:cNvSpPr/>
            <p:nvPr/>
          </p:nvSpPr>
          <p:spPr>
            <a:xfrm>
              <a:off x="6566100"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19" name="Google Shape;4719;p37"/>
            <p:cNvSpPr/>
            <p:nvPr/>
          </p:nvSpPr>
          <p:spPr>
            <a:xfrm>
              <a:off x="6528800" y="5061100"/>
              <a:ext cx="134300" cy="525200"/>
            </a:xfrm>
            <a:custGeom>
              <a:rect b="b" l="l" r="r" t="t"/>
              <a:pathLst>
                <a:path extrusionOk="0" h="21008" w="5372">
                  <a:moveTo>
                    <a:pt x="1" y="1"/>
                  </a:moveTo>
                  <a:lnTo>
                    <a:pt x="1" y="21007"/>
                  </a:lnTo>
                  <a:lnTo>
                    <a:pt x="5372" y="21007"/>
                  </a:lnTo>
                  <a:lnTo>
                    <a:pt x="1493" y="1154"/>
                  </a:lnTo>
                  <a:cubicBezTo>
                    <a:pt x="1209" y="1303"/>
                    <a:pt x="996" y="1390"/>
                    <a:pt x="824" y="1390"/>
                  </a:cubicBezTo>
                  <a:cubicBezTo>
                    <a:pt x="466"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0" name="Google Shape;4720;p37"/>
            <p:cNvSpPr/>
            <p:nvPr/>
          </p:nvSpPr>
          <p:spPr>
            <a:xfrm>
              <a:off x="6566600" y="4899475"/>
              <a:ext cx="612225" cy="687325"/>
            </a:xfrm>
            <a:custGeom>
              <a:rect b="b" l="l" r="r" t="t"/>
              <a:pathLst>
                <a:path extrusionOk="0" h="27493" w="24489">
                  <a:moveTo>
                    <a:pt x="22479" y="1"/>
                  </a:moveTo>
                  <a:cubicBezTo>
                    <a:pt x="20013" y="1831"/>
                    <a:pt x="17268" y="3243"/>
                    <a:pt x="14323" y="4138"/>
                  </a:cubicBezTo>
                  <a:cubicBezTo>
                    <a:pt x="9629" y="5571"/>
                    <a:pt x="4457" y="5690"/>
                    <a:pt x="1" y="7659"/>
                  </a:cubicBezTo>
                  <a:lnTo>
                    <a:pt x="1" y="27492"/>
                  </a:lnTo>
                  <a:lnTo>
                    <a:pt x="24489" y="27492"/>
                  </a:lnTo>
                  <a:lnTo>
                    <a:pt x="24489" y="4516"/>
                  </a:lnTo>
                  <a:cubicBezTo>
                    <a:pt x="24489" y="2706"/>
                    <a:pt x="23733" y="1115"/>
                    <a:pt x="22479" y="1"/>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1" name="Google Shape;4721;p37"/>
            <p:cNvSpPr/>
            <p:nvPr/>
          </p:nvSpPr>
          <p:spPr>
            <a:xfrm>
              <a:off x="6566600" y="4860200"/>
              <a:ext cx="611725" cy="726100"/>
            </a:xfrm>
            <a:custGeom>
              <a:rect b="b" l="l" r="r" t="t"/>
              <a:pathLst>
                <a:path extrusionOk="0" h="29044" w="24469">
                  <a:moveTo>
                    <a:pt x="6068" y="0"/>
                  </a:moveTo>
                  <a:cubicBezTo>
                    <a:pt x="2706" y="0"/>
                    <a:pt x="1" y="2725"/>
                    <a:pt x="1" y="6087"/>
                  </a:cubicBezTo>
                  <a:lnTo>
                    <a:pt x="1" y="29043"/>
                  </a:lnTo>
                  <a:lnTo>
                    <a:pt x="200" y="29043"/>
                  </a:lnTo>
                  <a:lnTo>
                    <a:pt x="200" y="6207"/>
                  </a:lnTo>
                  <a:cubicBezTo>
                    <a:pt x="200" y="2884"/>
                    <a:pt x="2885" y="179"/>
                    <a:pt x="6207" y="179"/>
                  </a:cubicBezTo>
                  <a:lnTo>
                    <a:pt x="18461" y="179"/>
                  </a:lnTo>
                  <a:cubicBezTo>
                    <a:pt x="21763" y="179"/>
                    <a:pt x="24469" y="2884"/>
                    <a:pt x="24469" y="6207"/>
                  </a:cubicBezTo>
                  <a:lnTo>
                    <a:pt x="24469" y="6087"/>
                  </a:lnTo>
                  <a:cubicBezTo>
                    <a:pt x="24469" y="2725"/>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2" name="Google Shape;4722;p37"/>
            <p:cNvSpPr/>
            <p:nvPr/>
          </p:nvSpPr>
          <p:spPr>
            <a:xfrm>
              <a:off x="5766425" y="4827850"/>
              <a:ext cx="650500" cy="758450"/>
            </a:xfrm>
            <a:custGeom>
              <a:rect b="b" l="l" r="r" t="t"/>
              <a:pathLst>
                <a:path extrusionOk="0" h="30338" w="26020">
                  <a:moveTo>
                    <a:pt x="6465" y="1"/>
                  </a:moveTo>
                  <a:cubicBezTo>
                    <a:pt x="2925" y="1"/>
                    <a:pt x="0" y="2885"/>
                    <a:pt x="0" y="6466"/>
                  </a:cubicBezTo>
                  <a:lnTo>
                    <a:pt x="0" y="30337"/>
                  </a:lnTo>
                  <a:lnTo>
                    <a:pt x="26020" y="30337"/>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3" name="Google Shape;4723;p37"/>
            <p:cNvSpPr/>
            <p:nvPr/>
          </p:nvSpPr>
          <p:spPr>
            <a:xfrm>
              <a:off x="5803225" y="4860200"/>
              <a:ext cx="613225" cy="726100"/>
            </a:xfrm>
            <a:custGeom>
              <a:rect b="b" l="l" r="r" t="t"/>
              <a:pathLst>
                <a:path extrusionOk="0" h="29044" w="24529">
                  <a:moveTo>
                    <a:pt x="6088" y="0"/>
                  </a:moveTo>
                  <a:cubicBezTo>
                    <a:pt x="2726" y="0"/>
                    <a:pt x="0" y="2725"/>
                    <a:pt x="0" y="6087"/>
                  </a:cubicBezTo>
                  <a:lnTo>
                    <a:pt x="0" y="29043"/>
                  </a:lnTo>
                  <a:lnTo>
                    <a:pt x="24528" y="29043"/>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4" name="Google Shape;4724;p37"/>
            <p:cNvSpPr/>
            <p:nvPr/>
          </p:nvSpPr>
          <p:spPr>
            <a:xfrm>
              <a:off x="5766425" y="5061100"/>
              <a:ext cx="134300" cy="525200"/>
            </a:xfrm>
            <a:custGeom>
              <a:rect b="b" l="l" r="r" t="t"/>
              <a:pathLst>
                <a:path extrusionOk="0" h="21008" w="5372">
                  <a:moveTo>
                    <a:pt x="0" y="1"/>
                  </a:moveTo>
                  <a:lnTo>
                    <a:pt x="0" y="21007"/>
                  </a:lnTo>
                  <a:lnTo>
                    <a:pt x="5371" y="21007"/>
                  </a:lnTo>
                  <a:lnTo>
                    <a:pt x="1492" y="1154"/>
                  </a:lnTo>
                  <a:cubicBezTo>
                    <a:pt x="1209" y="1303"/>
                    <a:pt x="998" y="1390"/>
                    <a:pt x="828" y="1390"/>
                  </a:cubicBezTo>
                  <a:cubicBezTo>
                    <a:pt x="474" y="1390"/>
                    <a:pt x="296"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5" name="Google Shape;4725;p37"/>
            <p:cNvSpPr/>
            <p:nvPr/>
          </p:nvSpPr>
          <p:spPr>
            <a:xfrm>
              <a:off x="5803725" y="4899475"/>
              <a:ext cx="612725" cy="687325"/>
            </a:xfrm>
            <a:custGeom>
              <a:rect b="b" l="l" r="r" t="t"/>
              <a:pathLst>
                <a:path extrusionOk="0" h="27493" w="24509">
                  <a:moveTo>
                    <a:pt x="22479" y="1"/>
                  </a:moveTo>
                  <a:cubicBezTo>
                    <a:pt x="20032" y="1831"/>
                    <a:pt x="17267" y="3243"/>
                    <a:pt x="14323" y="4138"/>
                  </a:cubicBezTo>
                  <a:cubicBezTo>
                    <a:pt x="9628" y="5571"/>
                    <a:pt x="4456" y="5690"/>
                    <a:pt x="0" y="7659"/>
                  </a:cubicBezTo>
                  <a:lnTo>
                    <a:pt x="0" y="27492"/>
                  </a:lnTo>
                  <a:lnTo>
                    <a:pt x="24508" y="27492"/>
                  </a:lnTo>
                  <a:lnTo>
                    <a:pt x="24508" y="4516"/>
                  </a:lnTo>
                  <a:cubicBezTo>
                    <a:pt x="2450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6" name="Google Shape;4726;p37"/>
            <p:cNvSpPr/>
            <p:nvPr/>
          </p:nvSpPr>
          <p:spPr>
            <a:xfrm>
              <a:off x="5803725" y="4860200"/>
              <a:ext cx="612725" cy="726100"/>
            </a:xfrm>
            <a:custGeom>
              <a:rect b="b" l="l" r="r" t="t"/>
              <a:pathLst>
                <a:path extrusionOk="0" h="29044" w="24509">
                  <a:moveTo>
                    <a:pt x="6087" y="0"/>
                  </a:moveTo>
                  <a:cubicBezTo>
                    <a:pt x="2745" y="0"/>
                    <a:pt x="0" y="2725"/>
                    <a:pt x="0" y="6087"/>
                  </a:cubicBezTo>
                  <a:lnTo>
                    <a:pt x="0" y="29043"/>
                  </a:lnTo>
                  <a:lnTo>
                    <a:pt x="219" y="29043"/>
                  </a:lnTo>
                  <a:lnTo>
                    <a:pt x="219" y="6207"/>
                  </a:lnTo>
                  <a:cubicBezTo>
                    <a:pt x="219" y="2884"/>
                    <a:pt x="2905" y="179"/>
                    <a:pt x="6247" y="179"/>
                  </a:cubicBezTo>
                  <a:lnTo>
                    <a:pt x="18481" y="179"/>
                  </a:lnTo>
                  <a:cubicBezTo>
                    <a:pt x="21783" y="179"/>
                    <a:pt x="24508" y="2884"/>
                    <a:pt x="24508" y="6207"/>
                  </a:cubicBezTo>
                  <a:lnTo>
                    <a:pt x="24508" y="6087"/>
                  </a:lnTo>
                  <a:cubicBezTo>
                    <a:pt x="24508"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7" name="Google Shape;4727;p37"/>
            <p:cNvSpPr/>
            <p:nvPr/>
          </p:nvSpPr>
          <p:spPr>
            <a:xfrm>
              <a:off x="5004025" y="4827850"/>
              <a:ext cx="650025" cy="758450"/>
            </a:xfrm>
            <a:custGeom>
              <a:rect b="b" l="l" r="r" t="t"/>
              <a:pathLst>
                <a:path extrusionOk="0" h="30338" w="26001">
                  <a:moveTo>
                    <a:pt x="6466" y="1"/>
                  </a:moveTo>
                  <a:cubicBezTo>
                    <a:pt x="2905" y="1"/>
                    <a:pt x="1" y="2885"/>
                    <a:pt x="1" y="6466"/>
                  </a:cubicBezTo>
                  <a:lnTo>
                    <a:pt x="1" y="30337"/>
                  </a:lnTo>
                  <a:lnTo>
                    <a:pt x="26001" y="30337"/>
                  </a:lnTo>
                  <a:lnTo>
                    <a:pt x="26001" y="6466"/>
                  </a:lnTo>
                  <a:cubicBezTo>
                    <a:pt x="26001" y="2905"/>
                    <a:pt x="2311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8" name="Google Shape;4728;p37"/>
            <p:cNvSpPr/>
            <p:nvPr/>
          </p:nvSpPr>
          <p:spPr>
            <a:xfrm>
              <a:off x="5041325"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29" name="Google Shape;4729;p37"/>
            <p:cNvSpPr/>
            <p:nvPr/>
          </p:nvSpPr>
          <p:spPr>
            <a:xfrm>
              <a:off x="5004025" y="5061100"/>
              <a:ext cx="134300" cy="525200"/>
            </a:xfrm>
            <a:custGeom>
              <a:rect b="b" l="l" r="r" t="t"/>
              <a:pathLst>
                <a:path extrusionOk="0" h="21008" w="5372">
                  <a:moveTo>
                    <a:pt x="1" y="1"/>
                  </a:moveTo>
                  <a:lnTo>
                    <a:pt x="1" y="21007"/>
                  </a:lnTo>
                  <a:lnTo>
                    <a:pt x="5372" y="21007"/>
                  </a:lnTo>
                  <a:lnTo>
                    <a:pt x="1493" y="1154"/>
                  </a:lnTo>
                  <a:cubicBezTo>
                    <a:pt x="1209" y="1303"/>
                    <a:pt x="996" y="1390"/>
                    <a:pt x="824" y="1390"/>
                  </a:cubicBezTo>
                  <a:cubicBezTo>
                    <a:pt x="466"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0" name="Google Shape;4730;p37"/>
            <p:cNvSpPr/>
            <p:nvPr/>
          </p:nvSpPr>
          <p:spPr>
            <a:xfrm>
              <a:off x="5041825" y="4899475"/>
              <a:ext cx="612225" cy="687325"/>
            </a:xfrm>
            <a:custGeom>
              <a:rect b="b" l="l" r="r" t="t"/>
              <a:pathLst>
                <a:path extrusionOk="0" h="27493" w="24489">
                  <a:moveTo>
                    <a:pt x="22479" y="1"/>
                  </a:moveTo>
                  <a:cubicBezTo>
                    <a:pt x="20013" y="1831"/>
                    <a:pt x="17248" y="3243"/>
                    <a:pt x="14323" y="4138"/>
                  </a:cubicBezTo>
                  <a:cubicBezTo>
                    <a:pt x="9629" y="5571"/>
                    <a:pt x="4457" y="5690"/>
                    <a:pt x="1" y="7659"/>
                  </a:cubicBezTo>
                  <a:lnTo>
                    <a:pt x="1" y="27492"/>
                  </a:lnTo>
                  <a:lnTo>
                    <a:pt x="24489" y="27492"/>
                  </a:lnTo>
                  <a:lnTo>
                    <a:pt x="24489" y="4516"/>
                  </a:lnTo>
                  <a:cubicBezTo>
                    <a:pt x="24489"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1" name="Google Shape;4731;p37"/>
            <p:cNvSpPr/>
            <p:nvPr/>
          </p:nvSpPr>
          <p:spPr>
            <a:xfrm>
              <a:off x="5041325" y="4860200"/>
              <a:ext cx="612225" cy="726100"/>
            </a:xfrm>
            <a:custGeom>
              <a:rect b="b" l="l" r="r" t="t"/>
              <a:pathLst>
                <a:path extrusionOk="0" h="29044" w="24489">
                  <a:moveTo>
                    <a:pt x="6088" y="0"/>
                  </a:moveTo>
                  <a:cubicBezTo>
                    <a:pt x="2726" y="0"/>
                    <a:pt x="21" y="2725"/>
                    <a:pt x="1" y="6087"/>
                  </a:cubicBezTo>
                  <a:lnTo>
                    <a:pt x="1" y="29043"/>
                  </a:lnTo>
                  <a:lnTo>
                    <a:pt x="220" y="29043"/>
                  </a:lnTo>
                  <a:lnTo>
                    <a:pt x="220" y="6207"/>
                  </a:lnTo>
                  <a:cubicBezTo>
                    <a:pt x="220" y="2884"/>
                    <a:pt x="2905" y="179"/>
                    <a:pt x="6227" y="179"/>
                  </a:cubicBezTo>
                  <a:lnTo>
                    <a:pt x="18461" y="179"/>
                  </a:lnTo>
                  <a:cubicBezTo>
                    <a:pt x="21783" y="179"/>
                    <a:pt x="24489" y="2884"/>
                    <a:pt x="24489" y="6207"/>
                  </a:cubicBezTo>
                  <a:lnTo>
                    <a:pt x="24489" y="6087"/>
                  </a:lnTo>
                  <a:cubicBezTo>
                    <a:pt x="24489"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2" name="Google Shape;4732;p37"/>
            <p:cNvSpPr/>
            <p:nvPr/>
          </p:nvSpPr>
          <p:spPr>
            <a:xfrm>
              <a:off x="4241650" y="4827850"/>
              <a:ext cx="650500" cy="758450"/>
            </a:xfrm>
            <a:custGeom>
              <a:rect b="b" l="l" r="r" t="t"/>
              <a:pathLst>
                <a:path extrusionOk="0" h="30338" w="26020">
                  <a:moveTo>
                    <a:pt x="6465" y="1"/>
                  </a:moveTo>
                  <a:cubicBezTo>
                    <a:pt x="2905" y="1"/>
                    <a:pt x="0" y="2885"/>
                    <a:pt x="0" y="6466"/>
                  </a:cubicBezTo>
                  <a:lnTo>
                    <a:pt x="0" y="30337"/>
                  </a:lnTo>
                  <a:lnTo>
                    <a:pt x="26020" y="30337"/>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3" name="Google Shape;4733;p37"/>
            <p:cNvSpPr/>
            <p:nvPr/>
          </p:nvSpPr>
          <p:spPr>
            <a:xfrm>
              <a:off x="4278450" y="4860200"/>
              <a:ext cx="612725" cy="726100"/>
            </a:xfrm>
            <a:custGeom>
              <a:rect b="b" l="l" r="r" t="t"/>
              <a:pathLst>
                <a:path extrusionOk="0" h="29044" w="24509">
                  <a:moveTo>
                    <a:pt x="6088"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4" name="Google Shape;4734;p37"/>
            <p:cNvSpPr/>
            <p:nvPr/>
          </p:nvSpPr>
          <p:spPr>
            <a:xfrm>
              <a:off x="4241650" y="5061100"/>
              <a:ext cx="134300" cy="525200"/>
            </a:xfrm>
            <a:custGeom>
              <a:rect b="b" l="l" r="r" t="t"/>
              <a:pathLst>
                <a:path extrusionOk="0" h="21008" w="5372">
                  <a:moveTo>
                    <a:pt x="0" y="1"/>
                  </a:moveTo>
                  <a:lnTo>
                    <a:pt x="0" y="21007"/>
                  </a:lnTo>
                  <a:lnTo>
                    <a:pt x="5371" y="21007"/>
                  </a:lnTo>
                  <a:lnTo>
                    <a:pt x="1492" y="1154"/>
                  </a:lnTo>
                  <a:cubicBezTo>
                    <a:pt x="1209" y="1303"/>
                    <a:pt x="996" y="1390"/>
                    <a:pt x="824" y="1390"/>
                  </a:cubicBezTo>
                  <a:cubicBezTo>
                    <a:pt x="465" y="1390"/>
                    <a:pt x="283"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5" name="Google Shape;4735;p37"/>
            <p:cNvSpPr/>
            <p:nvPr/>
          </p:nvSpPr>
          <p:spPr>
            <a:xfrm>
              <a:off x="4278950" y="4899475"/>
              <a:ext cx="612225" cy="687325"/>
            </a:xfrm>
            <a:custGeom>
              <a:rect b="b" l="l" r="r" t="t"/>
              <a:pathLst>
                <a:path extrusionOk="0" h="27493" w="24489">
                  <a:moveTo>
                    <a:pt x="22479" y="1"/>
                  </a:moveTo>
                  <a:cubicBezTo>
                    <a:pt x="20012" y="1831"/>
                    <a:pt x="17267" y="3243"/>
                    <a:pt x="14323" y="4138"/>
                  </a:cubicBezTo>
                  <a:cubicBezTo>
                    <a:pt x="9628" y="5571"/>
                    <a:pt x="4456" y="5690"/>
                    <a:pt x="0" y="7659"/>
                  </a:cubicBezTo>
                  <a:lnTo>
                    <a:pt x="0" y="27492"/>
                  </a:lnTo>
                  <a:lnTo>
                    <a:pt x="24488" y="27492"/>
                  </a:lnTo>
                  <a:lnTo>
                    <a:pt x="24488" y="4516"/>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6" name="Google Shape;4736;p37"/>
            <p:cNvSpPr/>
            <p:nvPr/>
          </p:nvSpPr>
          <p:spPr>
            <a:xfrm>
              <a:off x="4278950" y="4860200"/>
              <a:ext cx="612225" cy="726100"/>
            </a:xfrm>
            <a:custGeom>
              <a:rect b="b" l="l" r="r" t="t"/>
              <a:pathLst>
                <a:path extrusionOk="0" h="29044" w="24489">
                  <a:moveTo>
                    <a:pt x="6087" y="0"/>
                  </a:moveTo>
                  <a:cubicBezTo>
                    <a:pt x="2746" y="0"/>
                    <a:pt x="0" y="2725"/>
                    <a:pt x="0" y="6087"/>
                  </a:cubicBezTo>
                  <a:lnTo>
                    <a:pt x="0" y="29043"/>
                  </a:lnTo>
                  <a:lnTo>
                    <a:pt x="219" y="29043"/>
                  </a:lnTo>
                  <a:lnTo>
                    <a:pt x="219" y="6207"/>
                  </a:lnTo>
                  <a:cubicBezTo>
                    <a:pt x="219" y="2884"/>
                    <a:pt x="2905" y="179"/>
                    <a:pt x="6247" y="179"/>
                  </a:cubicBezTo>
                  <a:lnTo>
                    <a:pt x="18481" y="179"/>
                  </a:lnTo>
                  <a:cubicBezTo>
                    <a:pt x="21783" y="179"/>
                    <a:pt x="24488" y="2884"/>
                    <a:pt x="24488" y="6207"/>
                  </a:cubicBez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7" name="Google Shape;4737;p37"/>
            <p:cNvSpPr/>
            <p:nvPr/>
          </p:nvSpPr>
          <p:spPr>
            <a:xfrm>
              <a:off x="810650" y="5031275"/>
              <a:ext cx="650525" cy="553025"/>
            </a:xfrm>
            <a:custGeom>
              <a:rect b="b" l="l" r="r" t="t"/>
              <a:pathLst>
                <a:path extrusionOk="0" h="22121" w="26021">
                  <a:moveTo>
                    <a:pt x="6466" y="0"/>
                  </a:moveTo>
                  <a:cubicBezTo>
                    <a:pt x="2885" y="0"/>
                    <a:pt x="1" y="2904"/>
                    <a:pt x="1" y="6465"/>
                  </a:cubicBezTo>
                  <a:lnTo>
                    <a:pt x="1" y="22121"/>
                  </a:lnTo>
                  <a:lnTo>
                    <a:pt x="26020" y="22121"/>
                  </a:lnTo>
                  <a:lnTo>
                    <a:pt x="26020" y="6465"/>
                  </a:lnTo>
                  <a:cubicBezTo>
                    <a:pt x="26020" y="2885"/>
                    <a:pt x="23116" y="0"/>
                    <a:pt x="1955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8" name="Google Shape;4738;p37"/>
            <p:cNvSpPr/>
            <p:nvPr/>
          </p:nvSpPr>
          <p:spPr>
            <a:xfrm>
              <a:off x="810650" y="5063600"/>
              <a:ext cx="613225" cy="520700"/>
            </a:xfrm>
            <a:custGeom>
              <a:rect b="b" l="l" r="r" t="t"/>
              <a:pathLst>
                <a:path extrusionOk="0" h="20828" w="24529">
                  <a:moveTo>
                    <a:pt x="6088" y="0"/>
                  </a:moveTo>
                  <a:cubicBezTo>
                    <a:pt x="2746" y="0"/>
                    <a:pt x="1" y="2725"/>
                    <a:pt x="1" y="6087"/>
                  </a:cubicBezTo>
                  <a:lnTo>
                    <a:pt x="1"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39" name="Google Shape;4739;p37"/>
            <p:cNvSpPr/>
            <p:nvPr/>
          </p:nvSpPr>
          <p:spPr>
            <a:xfrm>
              <a:off x="1325875" y="5265000"/>
              <a:ext cx="135300" cy="319300"/>
            </a:xfrm>
            <a:custGeom>
              <a:rect b="b" l="l" r="r" t="t"/>
              <a:pathLst>
                <a:path extrusionOk="0" h="12772" w="5412">
                  <a:moveTo>
                    <a:pt x="5411" y="1"/>
                  </a:moveTo>
                  <a:cubicBezTo>
                    <a:pt x="5116" y="1009"/>
                    <a:pt x="4929" y="1390"/>
                    <a:pt x="4575" y="1390"/>
                  </a:cubicBezTo>
                  <a:cubicBezTo>
                    <a:pt x="4405" y="1390"/>
                    <a:pt x="4197" y="1303"/>
                    <a:pt x="3919" y="1154"/>
                  </a:cubicBezTo>
                  <a:lnTo>
                    <a:pt x="1" y="12772"/>
                  </a:lnTo>
                  <a:lnTo>
                    <a:pt x="5411" y="12772"/>
                  </a:lnTo>
                  <a:lnTo>
                    <a:pt x="541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0" name="Google Shape;4740;p37"/>
            <p:cNvSpPr/>
            <p:nvPr/>
          </p:nvSpPr>
          <p:spPr>
            <a:xfrm>
              <a:off x="810650" y="5138200"/>
              <a:ext cx="612225" cy="481425"/>
            </a:xfrm>
            <a:custGeom>
              <a:rect b="b" l="l" r="r" t="t"/>
              <a:pathLst>
                <a:path extrusionOk="0" h="19257" w="24489">
                  <a:moveTo>
                    <a:pt x="2010" y="0"/>
                  </a:moveTo>
                  <a:cubicBezTo>
                    <a:pt x="777" y="1114"/>
                    <a:pt x="1" y="2705"/>
                    <a:pt x="1" y="4516"/>
                  </a:cubicBezTo>
                  <a:lnTo>
                    <a:pt x="1" y="19256"/>
                  </a:lnTo>
                  <a:lnTo>
                    <a:pt x="24489" y="19256"/>
                  </a:lnTo>
                  <a:lnTo>
                    <a:pt x="24489" y="7659"/>
                  </a:lnTo>
                  <a:cubicBezTo>
                    <a:pt x="20053" y="5689"/>
                    <a:pt x="14880" y="5570"/>
                    <a:pt x="10166" y="4138"/>
                  </a:cubicBezTo>
                  <a:cubicBezTo>
                    <a:pt x="7242" y="3243"/>
                    <a:pt x="4477" y="183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1" name="Google Shape;4741;p37"/>
            <p:cNvSpPr/>
            <p:nvPr/>
          </p:nvSpPr>
          <p:spPr>
            <a:xfrm>
              <a:off x="811150" y="5063600"/>
              <a:ext cx="612725" cy="520700"/>
            </a:xfrm>
            <a:custGeom>
              <a:rect b="b" l="l" r="r" t="t"/>
              <a:pathLst>
                <a:path extrusionOk="0" h="20828" w="24509">
                  <a:moveTo>
                    <a:pt x="6068" y="0"/>
                  </a:moveTo>
                  <a:cubicBezTo>
                    <a:pt x="2726" y="0"/>
                    <a:pt x="1" y="2725"/>
                    <a:pt x="1" y="6087"/>
                  </a:cubicBezTo>
                  <a:lnTo>
                    <a:pt x="1" y="6207"/>
                  </a:lnTo>
                  <a:cubicBezTo>
                    <a:pt x="1" y="2885"/>
                    <a:pt x="2726" y="159"/>
                    <a:pt x="6028" y="159"/>
                  </a:cubicBezTo>
                  <a:lnTo>
                    <a:pt x="18262" y="159"/>
                  </a:lnTo>
                  <a:cubicBezTo>
                    <a:pt x="21584" y="159"/>
                    <a:pt x="24270" y="2885"/>
                    <a:pt x="24270" y="6207"/>
                  </a:cubicBezTo>
                  <a:lnTo>
                    <a:pt x="24270" y="20828"/>
                  </a:lnTo>
                  <a:lnTo>
                    <a:pt x="24508" y="20828"/>
                  </a:lnTo>
                  <a:lnTo>
                    <a:pt x="24508" y="6087"/>
                  </a:lnTo>
                  <a:cubicBezTo>
                    <a:pt x="24469" y="2725"/>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2" name="Google Shape;4742;p37"/>
            <p:cNvSpPr/>
            <p:nvPr/>
          </p:nvSpPr>
          <p:spPr>
            <a:xfrm>
              <a:off x="1573050" y="5031275"/>
              <a:ext cx="650000" cy="553025"/>
            </a:xfrm>
            <a:custGeom>
              <a:rect b="b" l="l" r="r" t="t"/>
              <a:pathLst>
                <a:path extrusionOk="0" h="22121" w="26000">
                  <a:moveTo>
                    <a:pt x="6465" y="0"/>
                  </a:moveTo>
                  <a:cubicBezTo>
                    <a:pt x="2885" y="0"/>
                    <a:pt x="0" y="2904"/>
                    <a:pt x="0" y="6465"/>
                  </a:cubicBezTo>
                  <a:lnTo>
                    <a:pt x="0" y="22121"/>
                  </a:lnTo>
                  <a:lnTo>
                    <a:pt x="26000" y="2212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3" name="Google Shape;4743;p37"/>
            <p:cNvSpPr/>
            <p:nvPr/>
          </p:nvSpPr>
          <p:spPr>
            <a:xfrm>
              <a:off x="1573550" y="5063600"/>
              <a:ext cx="613200" cy="520700"/>
            </a:xfrm>
            <a:custGeom>
              <a:rect b="b" l="l" r="r" t="t"/>
              <a:pathLst>
                <a:path extrusionOk="0" h="20828" w="24528">
                  <a:moveTo>
                    <a:pt x="6087" y="0"/>
                  </a:moveTo>
                  <a:cubicBezTo>
                    <a:pt x="2725" y="0"/>
                    <a:pt x="0" y="2725"/>
                    <a:pt x="0" y="6087"/>
                  </a:cubicBezTo>
                  <a:lnTo>
                    <a:pt x="0"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4" name="Google Shape;4744;p37"/>
            <p:cNvSpPr/>
            <p:nvPr/>
          </p:nvSpPr>
          <p:spPr>
            <a:xfrm>
              <a:off x="2088750" y="5265000"/>
              <a:ext cx="134300" cy="319300"/>
            </a:xfrm>
            <a:custGeom>
              <a:rect b="b" l="l" r="r" t="t"/>
              <a:pathLst>
                <a:path extrusionOk="0" h="12772" w="5372">
                  <a:moveTo>
                    <a:pt x="5372" y="1"/>
                  </a:moveTo>
                  <a:cubicBezTo>
                    <a:pt x="5090" y="1009"/>
                    <a:pt x="4907" y="1390"/>
                    <a:pt x="4548" y="1390"/>
                  </a:cubicBezTo>
                  <a:cubicBezTo>
                    <a:pt x="4376" y="1390"/>
                    <a:pt x="4164" y="1303"/>
                    <a:pt x="3880" y="1154"/>
                  </a:cubicBezTo>
                  <a:lnTo>
                    <a:pt x="1" y="12772"/>
                  </a:lnTo>
                  <a:lnTo>
                    <a:pt x="5372" y="1277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5" name="Google Shape;4745;p37"/>
            <p:cNvSpPr/>
            <p:nvPr/>
          </p:nvSpPr>
          <p:spPr>
            <a:xfrm>
              <a:off x="1573550" y="5102375"/>
              <a:ext cx="612200" cy="481925"/>
            </a:xfrm>
            <a:custGeom>
              <a:rect b="b" l="l" r="r" t="t"/>
              <a:pathLst>
                <a:path extrusionOk="0" h="19277" w="24488">
                  <a:moveTo>
                    <a:pt x="2009" y="1"/>
                  </a:moveTo>
                  <a:cubicBezTo>
                    <a:pt x="776" y="1115"/>
                    <a:pt x="0" y="2706"/>
                    <a:pt x="0" y="4536"/>
                  </a:cubicBezTo>
                  <a:lnTo>
                    <a:pt x="0" y="19277"/>
                  </a:lnTo>
                  <a:lnTo>
                    <a:pt x="24488" y="19277"/>
                  </a:lnTo>
                  <a:lnTo>
                    <a:pt x="24488" y="7659"/>
                  </a:lnTo>
                  <a:cubicBezTo>
                    <a:pt x="20032" y="5710"/>
                    <a:pt x="14860" y="5571"/>
                    <a:pt x="10165" y="4158"/>
                  </a:cubicBezTo>
                  <a:cubicBezTo>
                    <a:pt x="7241" y="3263"/>
                    <a:pt x="4476" y="185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6" name="Google Shape;4746;p37"/>
            <p:cNvSpPr/>
            <p:nvPr/>
          </p:nvSpPr>
          <p:spPr>
            <a:xfrm>
              <a:off x="1573550" y="5063600"/>
              <a:ext cx="612200" cy="520700"/>
            </a:xfrm>
            <a:custGeom>
              <a:rect b="b" l="l" r="r" t="t"/>
              <a:pathLst>
                <a:path extrusionOk="0" h="20828" w="24488">
                  <a:moveTo>
                    <a:pt x="6067" y="0"/>
                  </a:moveTo>
                  <a:cubicBezTo>
                    <a:pt x="2706" y="0"/>
                    <a:pt x="0" y="2725"/>
                    <a:pt x="0" y="6087"/>
                  </a:cubicBezTo>
                  <a:lnTo>
                    <a:pt x="0" y="6207"/>
                  </a:lnTo>
                  <a:cubicBezTo>
                    <a:pt x="0" y="2885"/>
                    <a:pt x="2706" y="159"/>
                    <a:pt x="6008" y="159"/>
                  </a:cubicBezTo>
                  <a:lnTo>
                    <a:pt x="18262" y="159"/>
                  </a:lnTo>
                  <a:cubicBezTo>
                    <a:pt x="21584" y="159"/>
                    <a:pt x="24269" y="2885"/>
                    <a:pt x="24269" y="6207"/>
                  </a:cubicBezTo>
                  <a:lnTo>
                    <a:pt x="24269" y="20828"/>
                  </a:lnTo>
                  <a:lnTo>
                    <a:pt x="24488" y="20828"/>
                  </a:lnTo>
                  <a:lnTo>
                    <a:pt x="24488" y="6087"/>
                  </a:lnTo>
                  <a:cubicBezTo>
                    <a:pt x="2448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7" name="Google Shape;4747;p37"/>
            <p:cNvSpPr/>
            <p:nvPr/>
          </p:nvSpPr>
          <p:spPr>
            <a:xfrm>
              <a:off x="2335925" y="5031275"/>
              <a:ext cx="650025" cy="553025"/>
            </a:xfrm>
            <a:custGeom>
              <a:rect b="b" l="l" r="r" t="t"/>
              <a:pathLst>
                <a:path extrusionOk="0" h="22121" w="26001">
                  <a:moveTo>
                    <a:pt x="6466" y="0"/>
                  </a:moveTo>
                  <a:cubicBezTo>
                    <a:pt x="2885" y="0"/>
                    <a:pt x="1" y="2904"/>
                    <a:pt x="1" y="6465"/>
                  </a:cubicBezTo>
                  <a:lnTo>
                    <a:pt x="1" y="22121"/>
                  </a:lnTo>
                  <a:lnTo>
                    <a:pt x="26000" y="2212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8" name="Google Shape;4748;p37"/>
            <p:cNvSpPr/>
            <p:nvPr/>
          </p:nvSpPr>
          <p:spPr>
            <a:xfrm>
              <a:off x="2335925" y="5063600"/>
              <a:ext cx="612725" cy="520700"/>
            </a:xfrm>
            <a:custGeom>
              <a:rect b="b" l="l" r="r" t="t"/>
              <a:pathLst>
                <a:path extrusionOk="0" h="20828" w="24509">
                  <a:moveTo>
                    <a:pt x="6088" y="0"/>
                  </a:moveTo>
                  <a:cubicBezTo>
                    <a:pt x="2726" y="0"/>
                    <a:pt x="1" y="2725"/>
                    <a:pt x="1" y="6087"/>
                  </a:cubicBezTo>
                  <a:lnTo>
                    <a:pt x="1" y="20828"/>
                  </a:lnTo>
                  <a:lnTo>
                    <a:pt x="24508" y="20828"/>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49" name="Google Shape;4749;p37"/>
            <p:cNvSpPr/>
            <p:nvPr/>
          </p:nvSpPr>
          <p:spPr>
            <a:xfrm>
              <a:off x="2851150" y="5265000"/>
              <a:ext cx="134800" cy="319300"/>
            </a:xfrm>
            <a:custGeom>
              <a:rect b="b" l="l" r="r" t="t"/>
              <a:pathLst>
                <a:path extrusionOk="0" h="12772" w="5392">
                  <a:moveTo>
                    <a:pt x="5391" y="1"/>
                  </a:moveTo>
                  <a:cubicBezTo>
                    <a:pt x="5109" y="1009"/>
                    <a:pt x="4927" y="1390"/>
                    <a:pt x="4568" y="1390"/>
                  </a:cubicBezTo>
                  <a:cubicBezTo>
                    <a:pt x="4396" y="1390"/>
                    <a:pt x="4183" y="1303"/>
                    <a:pt x="3899" y="1154"/>
                  </a:cubicBezTo>
                  <a:lnTo>
                    <a:pt x="0" y="12772"/>
                  </a:lnTo>
                  <a:lnTo>
                    <a:pt x="5391" y="12772"/>
                  </a:lnTo>
                  <a:lnTo>
                    <a:pt x="539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0" name="Google Shape;4750;p37"/>
            <p:cNvSpPr/>
            <p:nvPr/>
          </p:nvSpPr>
          <p:spPr>
            <a:xfrm>
              <a:off x="2335925" y="5102375"/>
              <a:ext cx="612225" cy="481925"/>
            </a:xfrm>
            <a:custGeom>
              <a:rect b="b" l="l" r="r" t="t"/>
              <a:pathLst>
                <a:path extrusionOk="0" h="19277" w="24489">
                  <a:moveTo>
                    <a:pt x="2010" y="1"/>
                  </a:moveTo>
                  <a:cubicBezTo>
                    <a:pt x="757" y="1115"/>
                    <a:pt x="1" y="2706"/>
                    <a:pt x="1" y="4536"/>
                  </a:cubicBezTo>
                  <a:lnTo>
                    <a:pt x="1" y="19277"/>
                  </a:lnTo>
                  <a:lnTo>
                    <a:pt x="24488" y="19277"/>
                  </a:lnTo>
                  <a:lnTo>
                    <a:pt x="24488" y="7659"/>
                  </a:lnTo>
                  <a:cubicBezTo>
                    <a:pt x="20033" y="5710"/>
                    <a:pt x="14860" y="5571"/>
                    <a:pt x="10166" y="4158"/>
                  </a:cubicBezTo>
                  <a:cubicBezTo>
                    <a:pt x="7222" y="3263"/>
                    <a:pt x="4476" y="185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1" name="Google Shape;4751;p37"/>
            <p:cNvSpPr/>
            <p:nvPr/>
          </p:nvSpPr>
          <p:spPr>
            <a:xfrm>
              <a:off x="2335925" y="5063600"/>
              <a:ext cx="612225" cy="520700"/>
            </a:xfrm>
            <a:custGeom>
              <a:rect b="b" l="l" r="r" t="t"/>
              <a:pathLst>
                <a:path extrusionOk="0" h="20828" w="24489">
                  <a:moveTo>
                    <a:pt x="6068" y="0"/>
                  </a:moveTo>
                  <a:cubicBezTo>
                    <a:pt x="2706" y="0"/>
                    <a:pt x="1" y="2725"/>
                    <a:pt x="1" y="6087"/>
                  </a:cubicBezTo>
                  <a:lnTo>
                    <a:pt x="1" y="6207"/>
                  </a:lnTo>
                  <a:cubicBezTo>
                    <a:pt x="1" y="2885"/>
                    <a:pt x="2706" y="159"/>
                    <a:pt x="6008" y="159"/>
                  </a:cubicBezTo>
                  <a:lnTo>
                    <a:pt x="18242" y="159"/>
                  </a:lnTo>
                  <a:cubicBezTo>
                    <a:pt x="21584" y="159"/>
                    <a:pt x="24270" y="2885"/>
                    <a:pt x="24270" y="6207"/>
                  </a:cubicBezTo>
                  <a:lnTo>
                    <a:pt x="24270" y="20828"/>
                  </a:lnTo>
                  <a:lnTo>
                    <a:pt x="24488" y="20828"/>
                  </a:ln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2" name="Google Shape;4752;p37"/>
            <p:cNvSpPr/>
            <p:nvPr/>
          </p:nvSpPr>
          <p:spPr>
            <a:xfrm>
              <a:off x="3097825" y="5031275"/>
              <a:ext cx="650500" cy="553025"/>
            </a:xfrm>
            <a:custGeom>
              <a:rect b="b" l="l" r="r" t="t"/>
              <a:pathLst>
                <a:path extrusionOk="0" h="22121" w="26020">
                  <a:moveTo>
                    <a:pt x="6465" y="0"/>
                  </a:moveTo>
                  <a:cubicBezTo>
                    <a:pt x="2885" y="0"/>
                    <a:pt x="0" y="2904"/>
                    <a:pt x="0" y="6465"/>
                  </a:cubicBezTo>
                  <a:lnTo>
                    <a:pt x="0" y="22121"/>
                  </a:lnTo>
                  <a:lnTo>
                    <a:pt x="26020" y="22121"/>
                  </a:lnTo>
                  <a:lnTo>
                    <a:pt x="26020" y="6465"/>
                  </a:lnTo>
                  <a:cubicBezTo>
                    <a:pt x="26020" y="2885"/>
                    <a:pt x="2309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3" name="Google Shape;4753;p37"/>
            <p:cNvSpPr/>
            <p:nvPr/>
          </p:nvSpPr>
          <p:spPr>
            <a:xfrm>
              <a:off x="3097825" y="5063600"/>
              <a:ext cx="613200" cy="520700"/>
            </a:xfrm>
            <a:custGeom>
              <a:rect b="b" l="l" r="r" t="t"/>
              <a:pathLst>
                <a:path extrusionOk="0" h="20828" w="24528">
                  <a:moveTo>
                    <a:pt x="6087" y="0"/>
                  </a:moveTo>
                  <a:cubicBezTo>
                    <a:pt x="2745" y="0"/>
                    <a:pt x="0" y="2725"/>
                    <a:pt x="0" y="6087"/>
                  </a:cubicBezTo>
                  <a:lnTo>
                    <a:pt x="0"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4" name="Google Shape;4754;p37"/>
            <p:cNvSpPr/>
            <p:nvPr/>
          </p:nvSpPr>
          <p:spPr>
            <a:xfrm>
              <a:off x="3614025" y="5265000"/>
              <a:ext cx="134300" cy="319300"/>
            </a:xfrm>
            <a:custGeom>
              <a:rect b="b" l="l" r="r" t="t"/>
              <a:pathLst>
                <a:path extrusionOk="0" h="12772" w="5372">
                  <a:moveTo>
                    <a:pt x="5372" y="1"/>
                  </a:moveTo>
                  <a:cubicBezTo>
                    <a:pt x="5076" y="1009"/>
                    <a:pt x="4889" y="1390"/>
                    <a:pt x="4535" y="1390"/>
                  </a:cubicBezTo>
                  <a:cubicBezTo>
                    <a:pt x="4365" y="1390"/>
                    <a:pt x="4157" y="1303"/>
                    <a:pt x="3880" y="1154"/>
                  </a:cubicBezTo>
                  <a:lnTo>
                    <a:pt x="1" y="12772"/>
                  </a:lnTo>
                  <a:lnTo>
                    <a:pt x="5372" y="1277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5" name="Google Shape;4755;p37"/>
            <p:cNvSpPr/>
            <p:nvPr/>
          </p:nvSpPr>
          <p:spPr>
            <a:xfrm>
              <a:off x="3098325" y="5102375"/>
              <a:ext cx="612700" cy="481925"/>
            </a:xfrm>
            <a:custGeom>
              <a:rect b="b" l="l" r="r" t="t"/>
              <a:pathLst>
                <a:path extrusionOk="0" h="19277" w="24508">
                  <a:moveTo>
                    <a:pt x="2029" y="1"/>
                  </a:moveTo>
                  <a:cubicBezTo>
                    <a:pt x="776" y="1115"/>
                    <a:pt x="0" y="2706"/>
                    <a:pt x="0" y="4536"/>
                  </a:cubicBezTo>
                  <a:lnTo>
                    <a:pt x="0" y="19277"/>
                  </a:lnTo>
                  <a:lnTo>
                    <a:pt x="24508" y="19277"/>
                  </a:lnTo>
                  <a:lnTo>
                    <a:pt x="24508" y="7659"/>
                  </a:lnTo>
                  <a:cubicBezTo>
                    <a:pt x="20052" y="5710"/>
                    <a:pt x="14880" y="5571"/>
                    <a:pt x="10185" y="4158"/>
                  </a:cubicBezTo>
                  <a:cubicBezTo>
                    <a:pt x="7241" y="3263"/>
                    <a:pt x="4476" y="1851"/>
                    <a:pt x="202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6" name="Google Shape;4756;p37"/>
            <p:cNvSpPr/>
            <p:nvPr/>
          </p:nvSpPr>
          <p:spPr>
            <a:xfrm>
              <a:off x="3098325" y="5063600"/>
              <a:ext cx="612700" cy="520700"/>
            </a:xfrm>
            <a:custGeom>
              <a:rect b="b" l="l" r="r" t="t"/>
              <a:pathLst>
                <a:path extrusionOk="0" h="20828" w="24508">
                  <a:moveTo>
                    <a:pt x="6067" y="0"/>
                  </a:moveTo>
                  <a:cubicBezTo>
                    <a:pt x="2725" y="0"/>
                    <a:pt x="0" y="2725"/>
                    <a:pt x="0" y="6087"/>
                  </a:cubicBezTo>
                  <a:lnTo>
                    <a:pt x="0" y="6207"/>
                  </a:lnTo>
                  <a:cubicBezTo>
                    <a:pt x="0" y="2885"/>
                    <a:pt x="2725" y="159"/>
                    <a:pt x="6028" y="159"/>
                  </a:cubicBezTo>
                  <a:lnTo>
                    <a:pt x="18262" y="159"/>
                  </a:lnTo>
                  <a:cubicBezTo>
                    <a:pt x="21584" y="159"/>
                    <a:pt x="24269" y="2885"/>
                    <a:pt x="24269" y="6207"/>
                  </a:cubicBezTo>
                  <a:lnTo>
                    <a:pt x="24269" y="20828"/>
                  </a:lnTo>
                  <a:lnTo>
                    <a:pt x="24488" y="20828"/>
                  </a:lnTo>
                  <a:lnTo>
                    <a:pt x="24488" y="6087"/>
                  </a:lnTo>
                  <a:cubicBezTo>
                    <a:pt x="2450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7" name="Google Shape;4757;p37"/>
            <p:cNvSpPr/>
            <p:nvPr/>
          </p:nvSpPr>
          <p:spPr>
            <a:xfrm>
              <a:off x="6147875" y="5031275"/>
              <a:ext cx="650000" cy="553025"/>
            </a:xfrm>
            <a:custGeom>
              <a:rect b="b" l="l" r="r" t="t"/>
              <a:pathLst>
                <a:path extrusionOk="0" h="22121" w="26000">
                  <a:moveTo>
                    <a:pt x="6465" y="0"/>
                  </a:moveTo>
                  <a:cubicBezTo>
                    <a:pt x="2904" y="0"/>
                    <a:pt x="0" y="2885"/>
                    <a:pt x="0" y="6465"/>
                  </a:cubicBezTo>
                  <a:lnTo>
                    <a:pt x="0" y="22121"/>
                  </a:lnTo>
                  <a:lnTo>
                    <a:pt x="26000" y="22121"/>
                  </a:lnTo>
                  <a:lnTo>
                    <a:pt x="26000" y="6465"/>
                  </a:lnTo>
                  <a:cubicBezTo>
                    <a:pt x="26000" y="2904"/>
                    <a:pt x="23115" y="0"/>
                    <a:pt x="1953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8" name="Google Shape;4758;p37"/>
            <p:cNvSpPr/>
            <p:nvPr/>
          </p:nvSpPr>
          <p:spPr>
            <a:xfrm>
              <a:off x="6184175" y="5063600"/>
              <a:ext cx="613200" cy="520700"/>
            </a:xfrm>
            <a:custGeom>
              <a:rect b="b" l="l" r="r" t="t"/>
              <a:pathLst>
                <a:path extrusionOk="0" h="20828" w="24528">
                  <a:moveTo>
                    <a:pt x="6107" y="0"/>
                  </a:moveTo>
                  <a:cubicBezTo>
                    <a:pt x="2745" y="0"/>
                    <a:pt x="0" y="2725"/>
                    <a:pt x="0" y="6087"/>
                  </a:cubicBezTo>
                  <a:lnTo>
                    <a:pt x="0" y="20828"/>
                  </a:lnTo>
                  <a:lnTo>
                    <a:pt x="24528" y="20828"/>
                  </a:lnTo>
                  <a:lnTo>
                    <a:pt x="24528" y="6087"/>
                  </a:lnTo>
                  <a:cubicBezTo>
                    <a:pt x="24528"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59" name="Google Shape;4759;p37"/>
            <p:cNvSpPr/>
            <p:nvPr/>
          </p:nvSpPr>
          <p:spPr>
            <a:xfrm>
              <a:off x="6147875" y="5265000"/>
              <a:ext cx="134300" cy="319300"/>
            </a:xfrm>
            <a:custGeom>
              <a:rect b="b" l="l" r="r" t="t"/>
              <a:pathLst>
                <a:path extrusionOk="0" h="12772" w="5372">
                  <a:moveTo>
                    <a:pt x="0" y="1"/>
                  </a:moveTo>
                  <a:lnTo>
                    <a:pt x="0" y="12772"/>
                  </a:lnTo>
                  <a:lnTo>
                    <a:pt x="5371" y="12772"/>
                  </a:lnTo>
                  <a:lnTo>
                    <a:pt x="1492" y="1154"/>
                  </a:lnTo>
                  <a:cubicBezTo>
                    <a:pt x="1208" y="1303"/>
                    <a:pt x="996" y="1390"/>
                    <a:pt x="824" y="1390"/>
                  </a:cubicBezTo>
                  <a:cubicBezTo>
                    <a:pt x="465" y="1390"/>
                    <a:pt x="282"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0" name="Google Shape;4760;p37"/>
            <p:cNvSpPr/>
            <p:nvPr/>
          </p:nvSpPr>
          <p:spPr>
            <a:xfrm>
              <a:off x="6185150" y="5138200"/>
              <a:ext cx="612225" cy="481425"/>
            </a:xfrm>
            <a:custGeom>
              <a:rect b="b" l="l" r="r" t="t"/>
              <a:pathLst>
                <a:path extrusionOk="0" h="19257" w="24489">
                  <a:moveTo>
                    <a:pt x="22480" y="0"/>
                  </a:moveTo>
                  <a:cubicBezTo>
                    <a:pt x="20013" y="1830"/>
                    <a:pt x="17248" y="3243"/>
                    <a:pt x="14324" y="4138"/>
                  </a:cubicBezTo>
                  <a:cubicBezTo>
                    <a:pt x="9609" y="5570"/>
                    <a:pt x="4437" y="5689"/>
                    <a:pt x="1" y="7659"/>
                  </a:cubicBezTo>
                  <a:lnTo>
                    <a:pt x="1" y="19256"/>
                  </a:lnTo>
                  <a:lnTo>
                    <a:pt x="24489" y="19256"/>
                  </a:lnTo>
                  <a:lnTo>
                    <a:pt x="24489" y="4516"/>
                  </a:lnTo>
                  <a:cubicBezTo>
                    <a:pt x="24489" y="2705"/>
                    <a:pt x="23713" y="1114"/>
                    <a:pt x="2248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1" name="Google Shape;4761;p37"/>
            <p:cNvSpPr/>
            <p:nvPr/>
          </p:nvSpPr>
          <p:spPr>
            <a:xfrm>
              <a:off x="6184675" y="5063600"/>
              <a:ext cx="612700" cy="520700"/>
            </a:xfrm>
            <a:custGeom>
              <a:rect b="b" l="l" r="r" t="t"/>
              <a:pathLst>
                <a:path extrusionOk="0" h="20828" w="24508">
                  <a:moveTo>
                    <a:pt x="6107" y="0"/>
                  </a:moveTo>
                  <a:cubicBezTo>
                    <a:pt x="2745" y="0"/>
                    <a:pt x="20" y="2725"/>
                    <a:pt x="0" y="6087"/>
                  </a:cubicBezTo>
                  <a:lnTo>
                    <a:pt x="0" y="20828"/>
                  </a:lnTo>
                  <a:lnTo>
                    <a:pt x="239" y="20828"/>
                  </a:lnTo>
                  <a:lnTo>
                    <a:pt x="239" y="6207"/>
                  </a:lnTo>
                  <a:cubicBezTo>
                    <a:pt x="239" y="2885"/>
                    <a:pt x="2924" y="159"/>
                    <a:pt x="6246" y="159"/>
                  </a:cubicBezTo>
                  <a:lnTo>
                    <a:pt x="18480" y="159"/>
                  </a:lnTo>
                  <a:cubicBezTo>
                    <a:pt x="21802" y="159"/>
                    <a:pt x="24508" y="2885"/>
                    <a:pt x="24508" y="6207"/>
                  </a:cubicBezTo>
                  <a:lnTo>
                    <a:pt x="24508" y="6087"/>
                  </a:lnTo>
                  <a:cubicBezTo>
                    <a:pt x="24508" y="2725"/>
                    <a:pt x="21802" y="0"/>
                    <a:pt x="1844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2" name="Google Shape;4762;p37"/>
            <p:cNvSpPr/>
            <p:nvPr/>
          </p:nvSpPr>
          <p:spPr>
            <a:xfrm>
              <a:off x="5385475" y="5031275"/>
              <a:ext cx="650525" cy="553025"/>
            </a:xfrm>
            <a:custGeom>
              <a:rect b="b" l="l" r="r" t="t"/>
              <a:pathLst>
                <a:path extrusionOk="0" h="22121" w="26021">
                  <a:moveTo>
                    <a:pt x="6466" y="0"/>
                  </a:moveTo>
                  <a:cubicBezTo>
                    <a:pt x="2905" y="0"/>
                    <a:pt x="1" y="2885"/>
                    <a:pt x="1" y="6465"/>
                  </a:cubicBezTo>
                  <a:lnTo>
                    <a:pt x="1" y="22121"/>
                  </a:lnTo>
                  <a:lnTo>
                    <a:pt x="26020" y="22121"/>
                  </a:lnTo>
                  <a:lnTo>
                    <a:pt x="26020" y="6465"/>
                  </a:lnTo>
                  <a:cubicBezTo>
                    <a:pt x="26020" y="2904"/>
                    <a:pt x="2313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3" name="Google Shape;4763;p37"/>
            <p:cNvSpPr/>
            <p:nvPr/>
          </p:nvSpPr>
          <p:spPr>
            <a:xfrm>
              <a:off x="5422275" y="5063600"/>
              <a:ext cx="612725" cy="520700"/>
            </a:xfrm>
            <a:custGeom>
              <a:rect b="b" l="l" r="r" t="t"/>
              <a:pathLst>
                <a:path extrusionOk="0" h="20828" w="24509">
                  <a:moveTo>
                    <a:pt x="6088" y="0"/>
                  </a:moveTo>
                  <a:cubicBezTo>
                    <a:pt x="2726" y="0"/>
                    <a:pt x="1" y="2725"/>
                    <a:pt x="1" y="6087"/>
                  </a:cubicBezTo>
                  <a:lnTo>
                    <a:pt x="1" y="20828"/>
                  </a:lnTo>
                  <a:lnTo>
                    <a:pt x="24508" y="20828"/>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4" name="Google Shape;4764;p37"/>
            <p:cNvSpPr/>
            <p:nvPr/>
          </p:nvSpPr>
          <p:spPr>
            <a:xfrm>
              <a:off x="5385475" y="5265000"/>
              <a:ext cx="134300" cy="319300"/>
            </a:xfrm>
            <a:custGeom>
              <a:rect b="b" l="l" r="r" t="t"/>
              <a:pathLst>
                <a:path extrusionOk="0" h="12772" w="5372">
                  <a:moveTo>
                    <a:pt x="1" y="1"/>
                  </a:moveTo>
                  <a:lnTo>
                    <a:pt x="1" y="12772"/>
                  </a:lnTo>
                  <a:lnTo>
                    <a:pt x="5372" y="12772"/>
                  </a:lnTo>
                  <a:lnTo>
                    <a:pt x="1492" y="1154"/>
                  </a:lnTo>
                  <a:cubicBezTo>
                    <a:pt x="1209" y="1303"/>
                    <a:pt x="996" y="1390"/>
                    <a:pt x="824" y="1390"/>
                  </a:cubicBezTo>
                  <a:cubicBezTo>
                    <a:pt x="465"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5" name="Google Shape;4765;p37"/>
            <p:cNvSpPr/>
            <p:nvPr/>
          </p:nvSpPr>
          <p:spPr>
            <a:xfrm>
              <a:off x="5422775" y="5102375"/>
              <a:ext cx="612225" cy="481925"/>
            </a:xfrm>
            <a:custGeom>
              <a:rect b="b" l="l" r="r" t="t"/>
              <a:pathLst>
                <a:path extrusionOk="0" h="19277" w="24489">
                  <a:moveTo>
                    <a:pt x="22479" y="1"/>
                  </a:moveTo>
                  <a:cubicBezTo>
                    <a:pt x="20013" y="1851"/>
                    <a:pt x="17267" y="3263"/>
                    <a:pt x="14323" y="4158"/>
                  </a:cubicBezTo>
                  <a:cubicBezTo>
                    <a:pt x="9629" y="5571"/>
                    <a:pt x="4456" y="5710"/>
                    <a:pt x="0" y="7659"/>
                  </a:cubicBezTo>
                  <a:lnTo>
                    <a:pt x="0" y="19277"/>
                  </a:lnTo>
                  <a:lnTo>
                    <a:pt x="24488" y="19277"/>
                  </a:lnTo>
                  <a:lnTo>
                    <a:pt x="24488" y="4536"/>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6" name="Google Shape;4766;p37"/>
            <p:cNvSpPr/>
            <p:nvPr/>
          </p:nvSpPr>
          <p:spPr>
            <a:xfrm>
              <a:off x="5422775" y="5063600"/>
              <a:ext cx="611725" cy="520700"/>
            </a:xfrm>
            <a:custGeom>
              <a:rect b="b" l="l" r="r" t="t"/>
              <a:pathLst>
                <a:path extrusionOk="0" h="20828" w="24469">
                  <a:moveTo>
                    <a:pt x="6068" y="0"/>
                  </a:moveTo>
                  <a:cubicBezTo>
                    <a:pt x="2706" y="0"/>
                    <a:pt x="0" y="2725"/>
                    <a:pt x="0" y="6087"/>
                  </a:cubicBezTo>
                  <a:lnTo>
                    <a:pt x="0" y="20828"/>
                  </a:lnTo>
                  <a:lnTo>
                    <a:pt x="199" y="20828"/>
                  </a:lnTo>
                  <a:lnTo>
                    <a:pt x="199" y="6207"/>
                  </a:lnTo>
                  <a:cubicBezTo>
                    <a:pt x="199" y="2885"/>
                    <a:pt x="2885" y="159"/>
                    <a:pt x="6207" y="159"/>
                  </a:cubicBezTo>
                  <a:lnTo>
                    <a:pt x="18441" y="159"/>
                  </a:lnTo>
                  <a:cubicBezTo>
                    <a:pt x="21763" y="159"/>
                    <a:pt x="24468" y="2885"/>
                    <a:pt x="24468" y="6207"/>
                  </a:cubicBezTo>
                  <a:lnTo>
                    <a:pt x="24468" y="6087"/>
                  </a:lnTo>
                  <a:cubicBezTo>
                    <a:pt x="2446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7" name="Google Shape;4767;p37"/>
            <p:cNvSpPr/>
            <p:nvPr/>
          </p:nvSpPr>
          <p:spPr>
            <a:xfrm>
              <a:off x="4622600" y="5031275"/>
              <a:ext cx="650500" cy="553025"/>
            </a:xfrm>
            <a:custGeom>
              <a:rect b="b" l="l" r="r" t="t"/>
              <a:pathLst>
                <a:path extrusionOk="0" h="22121" w="26020">
                  <a:moveTo>
                    <a:pt x="6465" y="0"/>
                  </a:moveTo>
                  <a:cubicBezTo>
                    <a:pt x="2904" y="0"/>
                    <a:pt x="0" y="2885"/>
                    <a:pt x="0" y="6465"/>
                  </a:cubicBezTo>
                  <a:lnTo>
                    <a:pt x="0" y="22121"/>
                  </a:lnTo>
                  <a:lnTo>
                    <a:pt x="26020" y="22121"/>
                  </a:lnTo>
                  <a:lnTo>
                    <a:pt x="26020" y="6465"/>
                  </a:lnTo>
                  <a:cubicBezTo>
                    <a:pt x="26020" y="2904"/>
                    <a:pt x="23135"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8" name="Google Shape;4768;p37"/>
            <p:cNvSpPr/>
            <p:nvPr/>
          </p:nvSpPr>
          <p:spPr>
            <a:xfrm>
              <a:off x="4659900" y="5063600"/>
              <a:ext cx="613200" cy="520700"/>
            </a:xfrm>
            <a:custGeom>
              <a:rect b="b" l="l" r="r" t="t"/>
              <a:pathLst>
                <a:path extrusionOk="0" h="20828" w="24528">
                  <a:moveTo>
                    <a:pt x="6087" y="0"/>
                  </a:moveTo>
                  <a:cubicBezTo>
                    <a:pt x="2745" y="0"/>
                    <a:pt x="0" y="2725"/>
                    <a:pt x="0" y="6087"/>
                  </a:cubicBezTo>
                  <a:lnTo>
                    <a:pt x="0" y="20828"/>
                  </a:lnTo>
                  <a:lnTo>
                    <a:pt x="24528" y="20828"/>
                  </a:lnTo>
                  <a:lnTo>
                    <a:pt x="24528" y="6087"/>
                  </a:lnTo>
                  <a:cubicBezTo>
                    <a:pt x="24528"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9" name="Google Shape;4769;p37"/>
            <p:cNvSpPr/>
            <p:nvPr/>
          </p:nvSpPr>
          <p:spPr>
            <a:xfrm>
              <a:off x="4622600" y="5265000"/>
              <a:ext cx="134300" cy="319300"/>
            </a:xfrm>
            <a:custGeom>
              <a:rect b="b" l="l" r="r" t="t"/>
              <a:pathLst>
                <a:path extrusionOk="0" h="12772" w="5372">
                  <a:moveTo>
                    <a:pt x="0" y="1"/>
                  </a:moveTo>
                  <a:lnTo>
                    <a:pt x="0" y="12772"/>
                  </a:lnTo>
                  <a:lnTo>
                    <a:pt x="5371" y="12772"/>
                  </a:lnTo>
                  <a:lnTo>
                    <a:pt x="1492" y="1154"/>
                  </a:lnTo>
                  <a:cubicBezTo>
                    <a:pt x="1215" y="1303"/>
                    <a:pt x="1007" y="1390"/>
                    <a:pt x="837" y="1390"/>
                  </a:cubicBezTo>
                  <a:cubicBezTo>
                    <a:pt x="483" y="1390"/>
                    <a:pt x="296"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0" name="Google Shape;4770;p37"/>
            <p:cNvSpPr/>
            <p:nvPr/>
          </p:nvSpPr>
          <p:spPr>
            <a:xfrm>
              <a:off x="4660875" y="5102375"/>
              <a:ext cx="612225" cy="481925"/>
            </a:xfrm>
            <a:custGeom>
              <a:rect b="b" l="l" r="r" t="t"/>
              <a:pathLst>
                <a:path extrusionOk="0" h="19277" w="24489">
                  <a:moveTo>
                    <a:pt x="22460" y="1"/>
                  </a:moveTo>
                  <a:cubicBezTo>
                    <a:pt x="20013" y="1851"/>
                    <a:pt x="17248" y="3263"/>
                    <a:pt x="14324" y="4158"/>
                  </a:cubicBezTo>
                  <a:cubicBezTo>
                    <a:pt x="9609" y="5571"/>
                    <a:pt x="4437" y="5710"/>
                    <a:pt x="1" y="7659"/>
                  </a:cubicBezTo>
                  <a:lnTo>
                    <a:pt x="1" y="19277"/>
                  </a:lnTo>
                  <a:lnTo>
                    <a:pt x="24489" y="19277"/>
                  </a:lnTo>
                  <a:lnTo>
                    <a:pt x="24489" y="4536"/>
                  </a:lnTo>
                  <a:cubicBezTo>
                    <a:pt x="24489" y="2706"/>
                    <a:pt x="23713" y="1115"/>
                    <a:pt x="2246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1" name="Google Shape;4771;p37"/>
            <p:cNvSpPr/>
            <p:nvPr/>
          </p:nvSpPr>
          <p:spPr>
            <a:xfrm>
              <a:off x="4659900" y="5063600"/>
              <a:ext cx="612700" cy="520700"/>
            </a:xfrm>
            <a:custGeom>
              <a:rect b="b" l="l" r="r" t="t"/>
              <a:pathLst>
                <a:path extrusionOk="0" h="20828" w="24508">
                  <a:moveTo>
                    <a:pt x="6107" y="0"/>
                  </a:moveTo>
                  <a:cubicBezTo>
                    <a:pt x="2745" y="0"/>
                    <a:pt x="40" y="2725"/>
                    <a:pt x="0" y="6087"/>
                  </a:cubicBezTo>
                  <a:lnTo>
                    <a:pt x="0" y="20828"/>
                  </a:lnTo>
                  <a:lnTo>
                    <a:pt x="239" y="20828"/>
                  </a:lnTo>
                  <a:lnTo>
                    <a:pt x="239" y="6207"/>
                  </a:lnTo>
                  <a:cubicBezTo>
                    <a:pt x="239" y="2885"/>
                    <a:pt x="2924" y="159"/>
                    <a:pt x="6246" y="159"/>
                  </a:cubicBezTo>
                  <a:lnTo>
                    <a:pt x="18480" y="159"/>
                  </a:lnTo>
                  <a:cubicBezTo>
                    <a:pt x="21783" y="159"/>
                    <a:pt x="24508" y="2885"/>
                    <a:pt x="24508" y="6207"/>
                  </a:cubicBezTo>
                  <a:lnTo>
                    <a:pt x="24508" y="6087"/>
                  </a:lnTo>
                  <a:cubicBezTo>
                    <a:pt x="24508"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2" name="Google Shape;4772;p37"/>
            <p:cNvSpPr/>
            <p:nvPr/>
          </p:nvSpPr>
          <p:spPr>
            <a:xfrm>
              <a:off x="3860700" y="5031275"/>
              <a:ext cx="650025" cy="553025"/>
            </a:xfrm>
            <a:custGeom>
              <a:rect b="b" l="l" r="r" t="t"/>
              <a:pathLst>
                <a:path extrusionOk="0" h="22121" w="26001">
                  <a:moveTo>
                    <a:pt x="6466" y="0"/>
                  </a:moveTo>
                  <a:cubicBezTo>
                    <a:pt x="2905" y="0"/>
                    <a:pt x="1" y="2885"/>
                    <a:pt x="1" y="6465"/>
                  </a:cubicBezTo>
                  <a:lnTo>
                    <a:pt x="1" y="22121"/>
                  </a:lnTo>
                  <a:lnTo>
                    <a:pt x="26000" y="22121"/>
                  </a:lnTo>
                  <a:lnTo>
                    <a:pt x="26000" y="6465"/>
                  </a:lnTo>
                  <a:cubicBezTo>
                    <a:pt x="26000" y="2904"/>
                    <a:pt x="2311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3" name="Google Shape;4773;p37"/>
            <p:cNvSpPr/>
            <p:nvPr/>
          </p:nvSpPr>
          <p:spPr>
            <a:xfrm>
              <a:off x="3897000" y="5063600"/>
              <a:ext cx="613225" cy="520700"/>
            </a:xfrm>
            <a:custGeom>
              <a:rect b="b" l="l" r="r" t="t"/>
              <a:pathLst>
                <a:path extrusionOk="0" h="20828" w="24529">
                  <a:moveTo>
                    <a:pt x="6108" y="0"/>
                  </a:moveTo>
                  <a:cubicBezTo>
                    <a:pt x="2746" y="0"/>
                    <a:pt x="1" y="2725"/>
                    <a:pt x="1" y="6087"/>
                  </a:cubicBezTo>
                  <a:lnTo>
                    <a:pt x="1" y="20828"/>
                  </a:lnTo>
                  <a:lnTo>
                    <a:pt x="24528" y="20828"/>
                  </a:lnTo>
                  <a:lnTo>
                    <a:pt x="24528" y="6087"/>
                  </a:lnTo>
                  <a:cubicBezTo>
                    <a:pt x="24528" y="2725"/>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4" name="Google Shape;4774;p37"/>
            <p:cNvSpPr/>
            <p:nvPr/>
          </p:nvSpPr>
          <p:spPr>
            <a:xfrm>
              <a:off x="3860700" y="5265000"/>
              <a:ext cx="134300" cy="319300"/>
            </a:xfrm>
            <a:custGeom>
              <a:rect b="b" l="l" r="r" t="t"/>
              <a:pathLst>
                <a:path extrusionOk="0" h="12772" w="5372">
                  <a:moveTo>
                    <a:pt x="1" y="1"/>
                  </a:moveTo>
                  <a:lnTo>
                    <a:pt x="1" y="12772"/>
                  </a:lnTo>
                  <a:lnTo>
                    <a:pt x="5372" y="12772"/>
                  </a:lnTo>
                  <a:lnTo>
                    <a:pt x="1493" y="1154"/>
                  </a:lnTo>
                  <a:cubicBezTo>
                    <a:pt x="1209" y="1303"/>
                    <a:pt x="996" y="1390"/>
                    <a:pt x="824" y="1390"/>
                  </a:cubicBezTo>
                  <a:cubicBezTo>
                    <a:pt x="465"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5" name="Google Shape;4775;p37"/>
            <p:cNvSpPr/>
            <p:nvPr/>
          </p:nvSpPr>
          <p:spPr>
            <a:xfrm>
              <a:off x="3898000" y="5102375"/>
              <a:ext cx="612225" cy="481925"/>
            </a:xfrm>
            <a:custGeom>
              <a:rect b="b" l="l" r="r" t="t"/>
              <a:pathLst>
                <a:path extrusionOk="0" h="19277" w="24489">
                  <a:moveTo>
                    <a:pt x="22479" y="1"/>
                  </a:moveTo>
                  <a:cubicBezTo>
                    <a:pt x="20013" y="1851"/>
                    <a:pt x="17247" y="3263"/>
                    <a:pt x="14323" y="4158"/>
                  </a:cubicBezTo>
                  <a:cubicBezTo>
                    <a:pt x="9629" y="5571"/>
                    <a:pt x="4456" y="5710"/>
                    <a:pt x="1" y="7659"/>
                  </a:cubicBezTo>
                  <a:lnTo>
                    <a:pt x="1" y="19277"/>
                  </a:lnTo>
                  <a:lnTo>
                    <a:pt x="24488" y="19277"/>
                  </a:lnTo>
                  <a:lnTo>
                    <a:pt x="24488" y="4536"/>
                  </a:lnTo>
                  <a:cubicBezTo>
                    <a:pt x="24488"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76" name="Google Shape;4776;p37"/>
            <p:cNvSpPr/>
            <p:nvPr/>
          </p:nvSpPr>
          <p:spPr>
            <a:xfrm>
              <a:off x="3898000" y="5063600"/>
              <a:ext cx="612225" cy="520700"/>
            </a:xfrm>
            <a:custGeom>
              <a:rect b="b" l="l" r="r" t="t"/>
              <a:pathLst>
                <a:path extrusionOk="0" h="20828" w="24489">
                  <a:moveTo>
                    <a:pt x="6088" y="0"/>
                  </a:moveTo>
                  <a:cubicBezTo>
                    <a:pt x="2726" y="0"/>
                    <a:pt x="1" y="2725"/>
                    <a:pt x="1" y="6087"/>
                  </a:cubicBezTo>
                  <a:lnTo>
                    <a:pt x="1" y="20828"/>
                  </a:lnTo>
                  <a:lnTo>
                    <a:pt x="219" y="20828"/>
                  </a:lnTo>
                  <a:lnTo>
                    <a:pt x="219" y="6207"/>
                  </a:lnTo>
                  <a:cubicBezTo>
                    <a:pt x="219" y="2885"/>
                    <a:pt x="2905" y="159"/>
                    <a:pt x="6247" y="159"/>
                  </a:cubicBezTo>
                  <a:lnTo>
                    <a:pt x="18481" y="159"/>
                  </a:lnTo>
                  <a:cubicBezTo>
                    <a:pt x="21783" y="159"/>
                    <a:pt x="24488" y="2885"/>
                    <a:pt x="24488" y="6207"/>
                  </a:cubicBez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777" name="Google Shape;4777;p37"/>
          <p:cNvSpPr txBox="1"/>
          <p:nvPr>
            <p:ph type="title"/>
          </p:nvPr>
        </p:nvSpPr>
        <p:spPr>
          <a:xfrm>
            <a:off x="720000" y="1670296"/>
            <a:ext cx="2423100" cy="426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000"/>
              <a:buNone/>
              <a:defRPr sz="22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4778" name="Google Shape;4778;p37"/>
          <p:cNvSpPr txBox="1"/>
          <p:nvPr>
            <p:ph idx="1" type="subTitle"/>
          </p:nvPr>
        </p:nvSpPr>
        <p:spPr>
          <a:xfrm>
            <a:off x="720204" y="2094198"/>
            <a:ext cx="24231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779" name="Google Shape;4779;p37"/>
          <p:cNvSpPr txBox="1"/>
          <p:nvPr>
            <p:ph idx="2" type="title"/>
          </p:nvPr>
        </p:nvSpPr>
        <p:spPr>
          <a:xfrm>
            <a:off x="3368276" y="1670296"/>
            <a:ext cx="2423100" cy="426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000"/>
              <a:buNone/>
              <a:defRPr sz="22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4780" name="Google Shape;4780;p37"/>
          <p:cNvSpPr txBox="1"/>
          <p:nvPr>
            <p:ph idx="3" type="subTitle"/>
          </p:nvPr>
        </p:nvSpPr>
        <p:spPr>
          <a:xfrm>
            <a:off x="3368275" y="2094198"/>
            <a:ext cx="24231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781" name="Google Shape;4781;p37"/>
          <p:cNvSpPr txBox="1"/>
          <p:nvPr>
            <p:ph idx="4" type="title"/>
          </p:nvPr>
        </p:nvSpPr>
        <p:spPr>
          <a:xfrm>
            <a:off x="720204" y="3138759"/>
            <a:ext cx="2423100" cy="426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000"/>
              <a:buNone/>
              <a:defRPr sz="22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4782" name="Google Shape;4782;p37"/>
          <p:cNvSpPr txBox="1"/>
          <p:nvPr>
            <p:ph idx="5" type="subTitle"/>
          </p:nvPr>
        </p:nvSpPr>
        <p:spPr>
          <a:xfrm>
            <a:off x="720204" y="3556173"/>
            <a:ext cx="24231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783" name="Google Shape;4783;p37"/>
          <p:cNvSpPr txBox="1"/>
          <p:nvPr>
            <p:ph idx="6" type="title"/>
          </p:nvPr>
        </p:nvSpPr>
        <p:spPr>
          <a:xfrm>
            <a:off x="3368276" y="3138759"/>
            <a:ext cx="2423100" cy="426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000"/>
              <a:buNone/>
              <a:defRPr sz="22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4784" name="Google Shape;4784;p37"/>
          <p:cNvSpPr txBox="1"/>
          <p:nvPr>
            <p:ph idx="7" type="subTitle"/>
          </p:nvPr>
        </p:nvSpPr>
        <p:spPr>
          <a:xfrm>
            <a:off x="3368275" y="3556173"/>
            <a:ext cx="24231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785" name="Google Shape;4785;p37"/>
          <p:cNvSpPr txBox="1"/>
          <p:nvPr>
            <p:ph idx="8" type="title"/>
          </p:nvPr>
        </p:nvSpPr>
        <p:spPr>
          <a:xfrm>
            <a:off x="6000876" y="1670296"/>
            <a:ext cx="2423100" cy="426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000"/>
              <a:buNone/>
              <a:defRPr sz="22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4786" name="Google Shape;4786;p37"/>
          <p:cNvSpPr txBox="1"/>
          <p:nvPr>
            <p:ph idx="9" type="subTitle"/>
          </p:nvPr>
        </p:nvSpPr>
        <p:spPr>
          <a:xfrm>
            <a:off x="6000875" y="2094198"/>
            <a:ext cx="24231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787" name="Google Shape;4787;p37"/>
          <p:cNvSpPr txBox="1"/>
          <p:nvPr>
            <p:ph idx="13" type="title"/>
          </p:nvPr>
        </p:nvSpPr>
        <p:spPr>
          <a:xfrm>
            <a:off x="6000876" y="3138759"/>
            <a:ext cx="2423100" cy="426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000"/>
              <a:buNone/>
              <a:defRPr sz="22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4788" name="Google Shape;4788;p37"/>
          <p:cNvSpPr txBox="1"/>
          <p:nvPr>
            <p:ph idx="14" type="subTitle"/>
          </p:nvPr>
        </p:nvSpPr>
        <p:spPr>
          <a:xfrm>
            <a:off x="6000875" y="3556173"/>
            <a:ext cx="24231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789" name="Google Shape;4789;p37"/>
          <p:cNvSpPr txBox="1"/>
          <p:nvPr>
            <p:ph idx="15" type="title"/>
          </p:nvPr>
        </p:nvSpPr>
        <p:spPr>
          <a:xfrm>
            <a:off x="720000" y="604879"/>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
  <p:cSld name="CUSTOM_6_1">
    <p:spTree>
      <p:nvGrpSpPr>
        <p:cNvPr id="4790" name="Shape 4790"/>
        <p:cNvGrpSpPr/>
        <p:nvPr/>
      </p:nvGrpSpPr>
      <p:grpSpPr>
        <a:xfrm>
          <a:off x="0" y="0"/>
          <a:ext cx="0" cy="0"/>
          <a:chOff x="0" y="0"/>
          <a:chExt cx="0" cy="0"/>
        </a:xfrm>
      </p:grpSpPr>
      <p:sp>
        <p:nvSpPr>
          <p:cNvPr id="4791" name="Google Shape;4791;p38"/>
          <p:cNvSpPr/>
          <p:nvPr/>
        </p:nvSpPr>
        <p:spPr>
          <a:xfrm>
            <a:off x="-7175" y="4400950"/>
            <a:ext cx="9158700" cy="89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792" name="Google Shape;4792;p38"/>
          <p:cNvGrpSpPr/>
          <p:nvPr/>
        </p:nvGrpSpPr>
        <p:grpSpPr>
          <a:xfrm flipH="1">
            <a:off x="787075" y="-588250"/>
            <a:ext cx="8294750" cy="5731738"/>
            <a:chOff x="-3141125" y="-1019225"/>
            <a:chExt cx="8294750" cy="5731738"/>
          </a:xfrm>
        </p:grpSpPr>
        <p:sp>
          <p:nvSpPr>
            <p:cNvPr id="4793" name="Google Shape;4793;p38"/>
            <p:cNvSpPr/>
            <p:nvPr/>
          </p:nvSpPr>
          <p:spPr>
            <a:xfrm>
              <a:off x="-3141125" y="-1019225"/>
              <a:ext cx="8162675" cy="5567325"/>
            </a:xfrm>
            <a:custGeom>
              <a:rect b="b" l="l" r="r" t="t"/>
              <a:pathLst>
                <a:path extrusionOk="0" h="222693" w="326507">
                  <a:moveTo>
                    <a:pt x="326507" y="217527"/>
                  </a:moveTo>
                  <a:lnTo>
                    <a:pt x="0" y="0"/>
                  </a:lnTo>
                  <a:lnTo>
                    <a:pt x="9469" y="206601"/>
                  </a:lnTo>
                  <a:lnTo>
                    <a:pt x="319333" y="222693"/>
                  </a:lnTo>
                  <a:close/>
                </a:path>
              </a:pathLst>
            </a:custGeom>
            <a:gradFill>
              <a:gsLst>
                <a:gs pos="0">
                  <a:srgbClr val="FFF6DB">
                    <a:alpha val="1568"/>
                  </a:srgbClr>
                </a:gs>
                <a:gs pos="100000">
                  <a:srgbClr val="FAD25C">
                    <a:alpha val="29019"/>
                  </a:srgbClr>
                </a:gs>
              </a:gsLst>
              <a:lin ang="18900044" scaled="0"/>
            </a:gradFill>
            <a:ln>
              <a:noFill/>
            </a:ln>
          </p:spPr>
        </p:sp>
        <p:grpSp>
          <p:nvGrpSpPr>
            <p:cNvPr id="4794" name="Google Shape;4794;p38"/>
            <p:cNvGrpSpPr/>
            <p:nvPr/>
          </p:nvGrpSpPr>
          <p:grpSpPr>
            <a:xfrm flipH="1">
              <a:off x="4793350" y="4364763"/>
              <a:ext cx="360275" cy="347750"/>
              <a:chOff x="1618825" y="2930900"/>
              <a:chExt cx="360275" cy="347750"/>
            </a:xfrm>
          </p:grpSpPr>
          <p:sp>
            <p:nvSpPr>
              <p:cNvPr id="4795" name="Google Shape;4795;p38"/>
              <p:cNvSpPr/>
              <p:nvPr/>
            </p:nvSpPr>
            <p:spPr>
              <a:xfrm>
                <a:off x="1670525" y="2930900"/>
                <a:ext cx="308575" cy="281975"/>
              </a:xfrm>
              <a:custGeom>
                <a:rect b="b" l="l" r="r" t="t"/>
                <a:pathLst>
                  <a:path extrusionOk="0" h="11279" w="12343">
                    <a:moveTo>
                      <a:pt x="4663" y="0"/>
                    </a:moveTo>
                    <a:cubicBezTo>
                      <a:pt x="4463" y="0"/>
                      <a:pt x="4317" y="54"/>
                      <a:pt x="4237" y="166"/>
                    </a:cubicBezTo>
                    <a:lnTo>
                      <a:pt x="1735" y="3302"/>
                    </a:lnTo>
                    <a:cubicBezTo>
                      <a:pt x="1" y="5403"/>
                      <a:pt x="368" y="8506"/>
                      <a:pt x="2503" y="10207"/>
                    </a:cubicBezTo>
                    <a:cubicBezTo>
                      <a:pt x="3408" y="10929"/>
                      <a:pt x="4483" y="11278"/>
                      <a:pt x="5552" y="11278"/>
                    </a:cubicBezTo>
                    <a:cubicBezTo>
                      <a:pt x="7002" y="11278"/>
                      <a:pt x="8442" y="10635"/>
                      <a:pt x="9441" y="9406"/>
                    </a:cubicBezTo>
                    <a:lnTo>
                      <a:pt x="11943" y="6304"/>
                    </a:lnTo>
                    <a:cubicBezTo>
                      <a:pt x="12343" y="5737"/>
                      <a:pt x="10975" y="3902"/>
                      <a:pt x="8840" y="2234"/>
                    </a:cubicBezTo>
                    <a:cubicBezTo>
                      <a:pt x="7156" y="871"/>
                      <a:pt x="5472" y="0"/>
                      <a:pt x="466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6" name="Google Shape;4796;p38"/>
              <p:cNvSpPr/>
              <p:nvPr/>
            </p:nvSpPr>
            <p:spPr>
              <a:xfrm>
                <a:off x="1703050" y="3050950"/>
                <a:ext cx="270225" cy="161925"/>
              </a:xfrm>
              <a:custGeom>
                <a:rect b="b" l="l" r="r" t="t"/>
                <a:pathLst>
                  <a:path extrusionOk="0" h="6477" w="10809">
                    <a:moveTo>
                      <a:pt x="10108" y="1"/>
                    </a:moveTo>
                    <a:lnTo>
                      <a:pt x="10108" y="1"/>
                    </a:lnTo>
                    <a:cubicBezTo>
                      <a:pt x="10375" y="435"/>
                      <a:pt x="10475" y="835"/>
                      <a:pt x="10308" y="1035"/>
                    </a:cubicBezTo>
                    <a:lnTo>
                      <a:pt x="7806" y="4171"/>
                    </a:lnTo>
                    <a:cubicBezTo>
                      <a:pt x="6827" y="5380"/>
                      <a:pt x="5384" y="6026"/>
                      <a:pt x="3929" y="6026"/>
                    </a:cubicBezTo>
                    <a:cubicBezTo>
                      <a:pt x="2855" y="6026"/>
                      <a:pt x="1774" y="5674"/>
                      <a:pt x="868" y="4938"/>
                    </a:cubicBezTo>
                    <a:cubicBezTo>
                      <a:pt x="534" y="4671"/>
                      <a:pt x="268" y="4371"/>
                      <a:pt x="1" y="4037"/>
                    </a:cubicBezTo>
                    <a:lnTo>
                      <a:pt x="1" y="4037"/>
                    </a:lnTo>
                    <a:cubicBezTo>
                      <a:pt x="301" y="4537"/>
                      <a:pt x="701" y="5038"/>
                      <a:pt x="1168" y="5405"/>
                    </a:cubicBezTo>
                    <a:cubicBezTo>
                      <a:pt x="2074" y="6127"/>
                      <a:pt x="3148" y="6476"/>
                      <a:pt x="4215" y="6476"/>
                    </a:cubicBezTo>
                    <a:cubicBezTo>
                      <a:pt x="5661" y="6476"/>
                      <a:pt x="7094" y="5833"/>
                      <a:pt x="8073" y="4604"/>
                    </a:cubicBezTo>
                    <a:lnTo>
                      <a:pt x="10575" y="1502"/>
                    </a:lnTo>
                    <a:cubicBezTo>
                      <a:pt x="10808" y="1235"/>
                      <a:pt x="10575" y="635"/>
                      <a:pt x="1010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7" name="Google Shape;4797;p38"/>
              <p:cNvSpPr/>
              <p:nvPr/>
            </p:nvSpPr>
            <p:spPr>
              <a:xfrm>
                <a:off x="1783100" y="2944200"/>
                <a:ext cx="177675" cy="133475"/>
              </a:xfrm>
              <a:custGeom>
                <a:rect b="b" l="l" r="r" t="t"/>
                <a:pathLst>
                  <a:path extrusionOk="0" h="5339" w="7107">
                    <a:moveTo>
                      <a:pt x="740" y="1"/>
                    </a:moveTo>
                    <a:cubicBezTo>
                      <a:pt x="573" y="1"/>
                      <a:pt x="446" y="44"/>
                      <a:pt x="368" y="135"/>
                    </a:cubicBezTo>
                    <a:cubicBezTo>
                      <a:pt x="1" y="602"/>
                      <a:pt x="1168" y="2103"/>
                      <a:pt x="2936" y="3504"/>
                    </a:cubicBezTo>
                    <a:cubicBezTo>
                      <a:pt x="4333" y="4605"/>
                      <a:pt x="5708" y="5339"/>
                      <a:pt x="6400" y="5339"/>
                    </a:cubicBezTo>
                    <a:cubicBezTo>
                      <a:pt x="6567" y="5339"/>
                      <a:pt x="6695" y="5296"/>
                      <a:pt x="6772" y="5205"/>
                    </a:cubicBezTo>
                    <a:cubicBezTo>
                      <a:pt x="7106" y="4805"/>
                      <a:pt x="5972" y="3237"/>
                      <a:pt x="4204" y="1836"/>
                    </a:cubicBezTo>
                    <a:cubicBezTo>
                      <a:pt x="2807" y="734"/>
                      <a:pt x="1432" y="1"/>
                      <a:pt x="7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8" name="Google Shape;4798;p38"/>
              <p:cNvSpPr/>
              <p:nvPr/>
            </p:nvSpPr>
            <p:spPr>
              <a:xfrm>
                <a:off x="1783100" y="2945050"/>
                <a:ext cx="171000" cy="134050"/>
              </a:xfrm>
              <a:custGeom>
                <a:rect b="b" l="l" r="r" t="t"/>
                <a:pathLst>
                  <a:path extrusionOk="0" h="5362" w="6840">
                    <a:moveTo>
                      <a:pt x="568" y="1"/>
                    </a:moveTo>
                    <a:cubicBezTo>
                      <a:pt x="468" y="1"/>
                      <a:pt x="435" y="67"/>
                      <a:pt x="401" y="134"/>
                    </a:cubicBezTo>
                    <a:cubicBezTo>
                      <a:pt x="1" y="601"/>
                      <a:pt x="1168" y="2102"/>
                      <a:pt x="2936" y="3503"/>
                    </a:cubicBezTo>
                    <a:cubicBezTo>
                      <a:pt x="4336" y="4660"/>
                      <a:pt x="5757" y="5362"/>
                      <a:pt x="6429" y="5362"/>
                    </a:cubicBezTo>
                    <a:cubicBezTo>
                      <a:pt x="6590" y="5362"/>
                      <a:pt x="6708" y="5321"/>
                      <a:pt x="6772" y="5238"/>
                    </a:cubicBezTo>
                    <a:cubicBezTo>
                      <a:pt x="6839" y="5071"/>
                      <a:pt x="6806" y="4804"/>
                      <a:pt x="6672" y="4504"/>
                    </a:cubicBezTo>
                    <a:cubicBezTo>
                      <a:pt x="6619" y="4519"/>
                      <a:pt x="6557" y="4527"/>
                      <a:pt x="6487" y="4527"/>
                    </a:cubicBezTo>
                    <a:cubicBezTo>
                      <a:pt x="5815" y="4527"/>
                      <a:pt x="4423" y="3817"/>
                      <a:pt x="3003" y="2669"/>
                    </a:cubicBezTo>
                    <a:cubicBezTo>
                      <a:pt x="1802" y="1735"/>
                      <a:pt x="902" y="734"/>
                      <a:pt x="56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9" name="Google Shape;4799;p38"/>
              <p:cNvSpPr/>
              <p:nvPr/>
            </p:nvSpPr>
            <p:spPr>
              <a:xfrm>
                <a:off x="1619650" y="3249425"/>
                <a:ext cx="311100" cy="28400"/>
              </a:xfrm>
              <a:custGeom>
                <a:rect b="b" l="l" r="r" t="t"/>
                <a:pathLst>
                  <a:path extrusionOk="0" h="1136" w="12444">
                    <a:moveTo>
                      <a:pt x="6205" y="1"/>
                    </a:moveTo>
                    <a:cubicBezTo>
                      <a:pt x="2770" y="1"/>
                      <a:pt x="1" y="201"/>
                      <a:pt x="1" y="501"/>
                    </a:cubicBezTo>
                    <a:lnTo>
                      <a:pt x="1" y="1135"/>
                    </a:lnTo>
                    <a:lnTo>
                      <a:pt x="12443" y="1135"/>
                    </a:lnTo>
                    <a:lnTo>
                      <a:pt x="12443" y="501"/>
                    </a:lnTo>
                    <a:cubicBezTo>
                      <a:pt x="12443" y="201"/>
                      <a:pt x="9641" y="1"/>
                      <a:pt x="620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0" name="Google Shape;4800;p38"/>
              <p:cNvSpPr/>
              <p:nvPr/>
            </p:nvSpPr>
            <p:spPr>
              <a:xfrm>
                <a:off x="1618825" y="3264450"/>
                <a:ext cx="311075" cy="14200"/>
              </a:xfrm>
              <a:custGeom>
                <a:rect b="b" l="l" r="r" t="t"/>
                <a:pathLst>
                  <a:path extrusionOk="0" h="568" w="12443">
                    <a:moveTo>
                      <a:pt x="1" y="0"/>
                    </a:moveTo>
                    <a:lnTo>
                      <a:pt x="1" y="567"/>
                    </a:lnTo>
                    <a:lnTo>
                      <a:pt x="12443" y="567"/>
                    </a:lnTo>
                    <a:lnTo>
                      <a:pt x="1244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1" name="Google Shape;4801;p38"/>
              <p:cNvSpPr/>
              <p:nvPr/>
            </p:nvSpPr>
            <p:spPr>
              <a:xfrm>
                <a:off x="1705550" y="3136850"/>
                <a:ext cx="80925" cy="115100"/>
              </a:xfrm>
              <a:custGeom>
                <a:rect b="b" l="l" r="r" t="t"/>
                <a:pathLst>
                  <a:path extrusionOk="0" fill="none" h="4604" w="3237">
                    <a:moveTo>
                      <a:pt x="1602" y="4604"/>
                    </a:moveTo>
                    <a:cubicBezTo>
                      <a:pt x="1602" y="4604"/>
                      <a:pt x="1" y="1669"/>
                      <a:pt x="3236" y="1"/>
                    </a:cubicBezTo>
                  </a:path>
                </a:pathLst>
              </a:custGeom>
              <a:solidFill>
                <a:schemeClr val="lt1"/>
              </a:solidFill>
              <a:ln cap="rnd" cmpd="sng" w="22525">
                <a:solidFill>
                  <a:schemeClr val="lt1"/>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2" name="Google Shape;4802;p38"/>
              <p:cNvSpPr/>
              <p:nvPr/>
            </p:nvSpPr>
            <p:spPr>
              <a:xfrm>
                <a:off x="1691375" y="3016775"/>
                <a:ext cx="55900" cy="107600"/>
              </a:xfrm>
              <a:custGeom>
                <a:rect b="b" l="l" r="r" t="t"/>
                <a:pathLst>
                  <a:path extrusionOk="0" h="4304" w="2236">
                    <a:moveTo>
                      <a:pt x="2236" y="0"/>
                    </a:moveTo>
                    <a:lnTo>
                      <a:pt x="2236" y="0"/>
                    </a:lnTo>
                    <a:cubicBezTo>
                      <a:pt x="568" y="601"/>
                      <a:pt x="1" y="2769"/>
                      <a:pt x="601" y="4303"/>
                    </a:cubicBezTo>
                    <a:cubicBezTo>
                      <a:pt x="568" y="2702"/>
                      <a:pt x="901" y="1034"/>
                      <a:pt x="223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4803" name="Google Shape;4803;p38"/>
          <p:cNvGrpSpPr/>
          <p:nvPr/>
        </p:nvGrpSpPr>
        <p:grpSpPr>
          <a:xfrm>
            <a:off x="-14350" y="-781925"/>
            <a:ext cx="8091000" cy="5954113"/>
            <a:chOff x="-2937375" y="-1241600"/>
            <a:chExt cx="8091000" cy="5954113"/>
          </a:xfrm>
        </p:grpSpPr>
        <p:sp>
          <p:nvSpPr>
            <p:cNvPr id="4804" name="Google Shape;4804;p38"/>
            <p:cNvSpPr/>
            <p:nvPr/>
          </p:nvSpPr>
          <p:spPr>
            <a:xfrm>
              <a:off x="-2937375" y="-1241600"/>
              <a:ext cx="7958925" cy="5789700"/>
            </a:xfrm>
            <a:custGeom>
              <a:rect b="b" l="l" r="r" t="t"/>
              <a:pathLst>
                <a:path extrusionOk="0" h="231588" w="318357">
                  <a:moveTo>
                    <a:pt x="318357" y="226422"/>
                  </a:moveTo>
                  <a:lnTo>
                    <a:pt x="13200" y="0"/>
                  </a:lnTo>
                  <a:lnTo>
                    <a:pt x="0" y="194549"/>
                  </a:lnTo>
                  <a:lnTo>
                    <a:pt x="311183" y="231588"/>
                  </a:lnTo>
                  <a:close/>
                </a:path>
              </a:pathLst>
            </a:custGeom>
            <a:gradFill>
              <a:gsLst>
                <a:gs pos="0">
                  <a:srgbClr val="FFF6DB">
                    <a:alpha val="1568"/>
                  </a:srgbClr>
                </a:gs>
                <a:gs pos="100000">
                  <a:srgbClr val="FAD25C">
                    <a:alpha val="29019"/>
                  </a:srgbClr>
                </a:gs>
              </a:gsLst>
              <a:lin ang="18900044" scaled="0"/>
            </a:gradFill>
            <a:ln>
              <a:noFill/>
            </a:ln>
          </p:spPr>
        </p:sp>
        <p:grpSp>
          <p:nvGrpSpPr>
            <p:cNvPr id="4805" name="Google Shape;4805;p38"/>
            <p:cNvGrpSpPr/>
            <p:nvPr/>
          </p:nvGrpSpPr>
          <p:grpSpPr>
            <a:xfrm flipH="1">
              <a:off x="4793350" y="4364763"/>
              <a:ext cx="360275" cy="347750"/>
              <a:chOff x="1618825" y="2930900"/>
              <a:chExt cx="360275" cy="347750"/>
            </a:xfrm>
          </p:grpSpPr>
          <p:sp>
            <p:nvSpPr>
              <p:cNvPr id="4806" name="Google Shape;4806;p38"/>
              <p:cNvSpPr/>
              <p:nvPr/>
            </p:nvSpPr>
            <p:spPr>
              <a:xfrm>
                <a:off x="1670525" y="2930900"/>
                <a:ext cx="308575" cy="281975"/>
              </a:xfrm>
              <a:custGeom>
                <a:rect b="b" l="l" r="r" t="t"/>
                <a:pathLst>
                  <a:path extrusionOk="0" h="11279" w="12343">
                    <a:moveTo>
                      <a:pt x="4663" y="0"/>
                    </a:moveTo>
                    <a:cubicBezTo>
                      <a:pt x="4463" y="0"/>
                      <a:pt x="4317" y="54"/>
                      <a:pt x="4237" y="166"/>
                    </a:cubicBezTo>
                    <a:lnTo>
                      <a:pt x="1735" y="3302"/>
                    </a:lnTo>
                    <a:cubicBezTo>
                      <a:pt x="1" y="5403"/>
                      <a:pt x="368" y="8506"/>
                      <a:pt x="2503" y="10207"/>
                    </a:cubicBezTo>
                    <a:cubicBezTo>
                      <a:pt x="3408" y="10929"/>
                      <a:pt x="4483" y="11278"/>
                      <a:pt x="5552" y="11278"/>
                    </a:cubicBezTo>
                    <a:cubicBezTo>
                      <a:pt x="7002" y="11278"/>
                      <a:pt x="8442" y="10635"/>
                      <a:pt x="9441" y="9406"/>
                    </a:cubicBezTo>
                    <a:lnTo>
                      <a:pt x="11943" y="6304"/>
                    </a:lnTo>
                    <a:cubicBezTo>
                      <a:pt x="12343" y="5737"/>
                      <a:pt x="10975" y="3902"/>
                      <a:pt x="8840" y="2234"/>
                    </a:cubicBezTo>
                    <a:cubicBezTo>
                      <a:pt x="7156" y="871"/>
                      <a:pt x="5472" y="0"/>
                      <a:pt x="466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7" name="Google Shape;4807;p38"/>
              <p:cNvSpPr/>
              <p:nvPr/>
            </p:nvSpPr>
            <p:spPr>
              <a:xfrm>
                <a:off x="1703050" y="3050950"/>
                <a:ext cx="270225" cy="161925"/>
              </a:xfrm>
              <a:custGeom>
                <a:rect b="b" l="l" r="r" t="t"/>
                <a:pathLst>
                  <a:path extrusionOk="0" h="6477" w="10809">
                    <a:moveTo>
                      <a:pt x="10108" y="1"/>
                    </a:moveTo>
                    <a:lnTo>
                      <a:pt x="10108" y="1"/>
                    </a:lnTo>
                    <a:cubicBezTo>
                      <a:pt x="10375" y="435"/>
                      <a:pt x="10475" y="835"/>
                      <a:pt x="10308" y="1035"/>
                    </a:cubicBezTo>
                    <a:lnTo>
                      <a:pt x="7806" y="4171"/>
                    </a:lnTo>
                    <a:cubicBezTo>
                      <a:pt x="6827" y="5380"/>
                      <a:pt x="5384" y="6026"/>
                      <a:pt x="3929" y="6026"/>
                    </a:cubicBezTo>
                    <a:cubicBezTo>
                      <a:pt x="2855" y="6026"/>
                      <a:pt x="1774" y="5674"/>
                      <a:pt x="868" y="4938"/>
                    </a:cubicBezTo>
                    <a:cubicBezTo>
                      <a:pt x="534" y="4671"/>
                      <a:pt x="268" y="4371"/>
                      <a:pt x="1" y="4037"/>
                    </a:cubicBezTo>
                    <a:lnTo>
                      <a:pt x="1" y="4037"/>
                    </a:lnTo>
                    <a:cubicBezTo>
                      <a:pt x="301" y="4537"/>
                      <a:pt x="701" y="5038"/>
                      <a:pt x="1168" y="5405"/>
                    </a:cubicBezTo>
                    <a:cubicBezTo>
                      <a:pt x="2074" y="6127"/>
                      <a:pt x="3148" y="6476"/>
                      <a:pt x="4215" y="6476"/>
                    </a:cubicBezTo>
                    <a:cubicBezTo>
                      <a:pt x="5661" y="6476"/>
                      <a:pt x="7094" y="5833"/>
                      <a:pt x="8073" y="4604"/>
                    </a:cubicBezTo>
                    <a:lnTo>
                      <a:pt x="10575" y="1502"/>
                    </a:lnTo>
                    <a:cubicBezTo>
                      <a:pt x="10808" y="1235"/>
                      <a:pt x="10575" y="635"/>
                      <a:pt x="1010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8" name="Google Shape;4808;p38"/>
              <p:cNvSpPr/>
              <p:nvPr/>
            </p:nvSpPr>
            <p:spPr>
              <a:xfrm>
                <a:off x="1783100" y="2944200"/>
                <a:ext cx="177675" cy="133475"/>
              </a:xfrm>
              <a:custGeom>
                <a:rect b="b" l="l" r="r" t="t"/>
                <a:pathLst>
                  <a:path extrusionOk="0" h="5339" w="7107">
                    <a:moveTo>
                      <a:pt x="740" y="1"/>
                    </a:moveTo>
                    <a:cubicBezTo>
                      <a:pt x="573" y="1"/>
                      <a:pt x="446" y="44"/>
                      <a:pt x="368" y="135"/>
                    </a:cubicBezTo>
                    <a:cubicBezTo>
                      <a:pt x="1" y="602"/>
                      <a:pt x="1168" y="2103"/>
                      <a:pt x="2936" y="3504"/>
                    </a:cubicBezTo>
                    <a:cubicBezTo>
                      <a:pt x="4333" y="4605"/>
                      <a:pt x="5708" y="5339"/>
                      <a:pt x="6400" y="5339"/>
                    </a:cubicBezTo>
                    <a:cubicBezTo>
                      <a:pt x="6567" y="5339"/>
                      <a:pt x="6695" y="5296"/>
                      <a:pt x="6772" y="5205"/>
                    </a:cubicBezTo>
                    <a:cubicBezTo>
                      <a:pt x="7106" y="4805"/>
                      <a:pt x="5972" y="3237"/>
                      <a:pt x="4204" y="1836"/>
                    </a:cubicBezTo>
                    <a:cubicBezTo>
                      <a:pt x="2807" y="734"/>
                      <a:pt x="1432" y="1"/>
                      <a:pt x="7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9" name="Google Shape;4809;p38"/>
              <p:cNvSpPr/>
              <p:nvPr/>
            </p:nvSpPr>
            <p:spPr>
              <a:xfrm>
                <a:off x="1783100" y="2945050"/>
                <a:ext cx="171000" cy="134050"/>
              </a:xfrm>
              <a:custGeom>
                <a:rect b="b" l="l" r="r" t="t"/>
                <a:pathLst>
                  <a:path extrusionOk="0" h="5362" w="6840">
                    <a:moveTo>
                      <a:pt x="568" y="1"/>
                    </a:moveTo>
                    <a:cubicBezTo>
                      <a:pt x="468" y="1"/>
                      <a:pt x="435" y="67"/>
                      <a:pt x="401" y="134"/>
                    </a:cubicBezTo>
                    <a:cubicBezTo>
                      <a:pt x="1" y="601"/>
                      <a:pt x="1168" y="2102"/>
                      <a:pt x="2936" y="3503"/>
                    </a:cubicBezTo>
                    <a:cubicBezTo>
                      <a:pt x="4336" y="4660"/>
                      <a:pt x="5757" y="5362"/>
                      <a:pt x="6429" y="5362"/>
                    </a:cubicBezTo>
                    <a:cubicBezTo>
                      <a:pt x="6590" y="5362"/>
                      <a:pt x="6708" y="5321"/>
                      <a:pt x="6772" y="5238"/>
                    </a:cubicBezTo>
                    <a:cubicBezTo>
                      <a:pt x="6839" y="5071"/>
                      <a:pt x="6806" y="4804"/>
                      <a:pt x="6672" y="4504"/>
                    </a:cubicBezTo>
                    <a:cubicBezTo>
                      <a:pt x="6619" y="4519"/>
                      <a:pt x="6557" y="4527"/>
                      <a:pt x="6487" y="4527"/>
                    </a:cubicBezTo>
                    <a:cubicBezTo>
                      <a:pt x="5815" y="4527"/>
                      <a:pt x="4423" y="3817"/>
                      <a:pt x="3003" y="2669"/>
                    </a:cubicBezTo>
                    <a:cubicBezTo>
                      <a:pt x="1802" y="1735"/>
                      <a:pt x="902" y="734"/>
                      <a:pt x="56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0" name="Google Shape;4810;p38"/>
              <p:cNvSpPr/>
              <p:nvPr/>
            </p:nvSpPr>
            <p:spPr>
              <a:xfrm>
                <a:off x="1619650" y="3249425"/>
                <a:ext cx="311100" cy="28400"/>
              </a:xfrm>
              <a:custGeom>
                <a:rect b="b" l="l" r="r" t="t"/>
                <a:pathLst>
                  <a:path extrusionOk="0" h="1136" w="12444">
                    <a:moveTo>
                      <a:pt x="6205" y="1"/>
                    </a:moveTo>
                    <a:cubicBezTo>
                      <a:pt x="2770" y="1"/>
                      <a:pt x="1" y="201"/>
                      <a:pt x="1" y="501"/>
                    </a:cubicBezTo>
                    <a:lnTo>
                      <a:pt x="1" y="1135"/>
                    </a:lnTo>
                    <a:lnTo>
                      <a:pt x="12443" y="1135"/>
                    </a:lnTo>
                    <a:lnTo>
                      <a:pt x="12443" y="501"/>
                    </a:lnTo>
                    <a:cubicBezTo>
                      <a:pt x="12443" y="201"/>
                      <a:pt x="9641" y="1"/>
                      <a:pt x="620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1" name="Google Shape;4811;p38"/>
              <p:cNvSpPr/>
              <p:nvPr/>
            </p:nvSpPr>
            <p:spPr>
              <a:xfrm>
                <a:off x="1618825" y="3264450"/>
                <a:ext cx="311075" cy="14200"/>
              </a:xfrm>
              <a:custGeom>
                <a:rect b="b" l="l" r="r" t="t"/>
                <a:pathLst>
                  <a:path extrusionOk="0" h="568" w="12443">
                    <a:moveTo>
                      <a:pt x="1" y="0"/>
                    </a:moveTo>
                    <a:lnTo>
                      <a:pt x="1" y="567"/>
                    </a:lnTo>
                    <a:lnTo>
                      <a:pt x="12443" y="567"/>
                    </a:lnTo>
                    <a:lnTo>
                      <a:pt x="1244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2" name="Google Shape;4812;p38"/>
              <p:cNvSpPr/>
              <p:nvPr/>
            </p:nvSpPr>
            <p:spPr>
              <a:xfrm>
                <a:off x="1705550" y="3136850"/>
                <a:ext cx="80925" cy="115100"/>
              </a:xfrm>
              <a:custGeom>
                <a:rect b="b" l="l" r="r" t="t"/>
                <a:pathLst>
                  <a:path extrusionOk="0" fill="none" h="4604" w="3237">
                    <a:moveTo>
                      <a:pt x="1602" y="4604"/>
                    </a:moveTo>
                    <a:cubicBezTo>
                      <a:pt x="1602" y="4604"/>
                      <a:pt x="1" y="1669"/>
                      <a:pt x="3236" y="1"/>
                    </a:cubicBezTo>
                  </a:path>
                </a:pathLst>
              </a:custGeom>
              <a:solidFill>
                <a:schemeClr val="lt1"/>
              </a:solidFill>
              <a:ln cap="rnd" cmpd="sng" w="22525">
                <a:solidFill>
                  <a:schemeClr val="lt1"/>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3" name="Google Shape;4813;p38"/>
              <p:cNvSpPr/>
              <p:nvPr/>
            </p:nvSpPr>
            <p:spPr>
              <a:xfrm>
                <a:off x="1691375" y="3016775"/>
                <a:ext cx="55900" cy="107600"/>
              </a:xfrm>
              <a:custGeom>
                <a:rect b="b" l="l" r="r" t="t"/>
                <a:pathLst>
                  <a:path extrusionOk="0" h="4304" w="2236">
                    <a:moveTo>
                      <a:pt x="2236" y="0"/>
                    </a:moveTo>
                    <a:lnTo>
                      <a:pt x="2236" y="0"/>
                    </a:lnTo>
                    <a:cubicBezTo>
                      <a:pt x="568" y="601"/>
                      <a:pt x="1" y="2769"/>
                      <a:pt x="601" y="4303"/>
                    </a:cubicBezTo>
                    <a:cubicBezTo>
                      <a:pt x="568" y="2702"/>
                      <a:pt x="901" y="1034"/>
                      <a:pt x="223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4814" name="Google Shape;4814;p38"/>
          <p:cNvGrpSpPr/>
          <p:nvPr/>
        </p:nvGrpSpPr>
        <p:grpSpPr>
          <a:xfrm>
            <a:off x="3087846" y="4642864"/>
            <a:ext cx="2980119" cy="276454"/>
            <a:chOff x="5432846" y="4176568"/>
            <a:chExt cx="2980119" cy="276454"/>
          </a:xfrm>
        </p:grpSpPr>
        <p:sp>
          <p:nvSpPr>
            <p:cNvPr id="4815" name="Google Shape;4815;p38"/>
            <p:cNvSpPr/>
            <p:nvPr/>
          </p:nvSpPr>
          <p:spPr>
            <a:xfrm>
              <a:off x="7801447" y="4176568"/>
              <a:ext cx="611518" cy="276454"/>
            </a:xfrm>
            <a:custGeom>
              <a:rect b="b" l="l" r="r" t="t"/>
              <a:pathLst>
                <a:path extrusionOk="0" h="16679" w="36894">
                  <a:moveTo>
                    <a:pt x="18414" y="0"/>
                  </a:moveTo>
                  <a:lnTo>
                    <a:pt x="14044" y="3570"/>
                  </a:lnTo>
                  <a:lnTo>
                    <a:pt x="1635" y="3636"/>
                  </a:lnTo>
                  <a:lnTo>
                    <a:pt x="8373" y="7906"/>
                  </a:lnTo>
                  <a:lnTo>
                    <a:pt x="1" y="16679"/>
                  </a:lnTo>
                  <a:lnTo>
                    <a:pt x="18414" y="13010"/>
                  </a:lnTo>
                  <a:lnTo>
                    <a:pt x="36894" y="16679"/>
                  </a:lnTo>
                  <a:lnTo>
                    <a:pt x="28521" y="7906"/>
                  </a:lnTo>
                  <a:lnTo>
                    <a:pt x="35259" y="3636"/>
                  </a:lnTo>
                  <a:lnTo>
                    <a:pt x="22850" y="3570"/>
                  </a:lnTo>
                  <a:lnTo>
                    <a:pt x="18414"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6" name="Google Shape;4816;p38"/>
            <p:cNvSpPr/>
            <p:nvPr/>
          </p:nvSpPr>
          <p:spPr>
            <a:xfrm>
              <a:off x="7924185" y="4235725"/>
              <a:ext cx="461697" cy="192983"/>
            </a:xfrm>
            <a:custGeom>
              <a:rect b="b" l="l" r="r" t="t"/>
              <a:pathLst>
                <a:path extrusionOk="0" h="11643" w="27855">
                  <a:moveTo>
                    <a:pt x="22284" y="1"/>
                  </a:moveTo>
                  <a:lnTo>
                    <a:pt x="1" y="11642"/>
                  </a:lnTo>
                  <a:lnTo>
                    <a:pt x="11009" y="9441"/>
                  </a:lnTo>
                  <a:lnTo>
                    <a:pt x="14945" y="10175"/>
                  </a:lnTo>
                  <a:lnTo>
                    <a:pt x="22784" y="6105"/>
                  </a:lnTo>
                  <a:lnTo>
                    <a:pt x="21116" y="4337"/>
                  </a:lnTo>
                  <a:lnTo>
                    <a:pt x="27854" y="67"/>
                  </a:lnTo>
                  <a:lnTo>
                    <a:pt x="22284" y="1"/>
                  </a:lnTo>
                  <a:close/>
                </a:path>
              </a:pathLst>
            </a:cu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7" name="Google Shape;4817;p38"/>
            <p:cNvSpPr/>
            <p:nvPr/>
          </p:nvSpPr>
          <p:spPr>
            <a:xfrm>
              <a:off x="7845122" y="4199790"/>
              <a:ext cx="332859" cy="207353"/>
            </a:xfrm>
            <a:custGeom>
              <a:rect b="b" l="l" r="r" t="t"/>
              <a:pathLst>
                <a:path extrusionOk="0" h="12510" w="20082">
                  <a:moveTo>
                    <a:pt x="17513" y="0"/>
                  </a:moveTo>
                  <a:lnTo>
                    <a:pt x="5405" y="6305"/>
                  </a:lnTo>
                  <a:lnTo>
                    <a:pt x="5738" y="6505"/>
                  </a:lnTo>
                  <a:lnTo>
                    <a:pt x="1" y="12509"/>
                  </a:lnTo>
                  <a:lnTo>
                    <a:pt x="20082" y="2069"/>
                  </a:lnTo>
                  <a:lnTo>
                    <a:pt x="17513" y="0"/>
                  </a:lnTo>
                  <a:close/>
                </a:path>
              </a:pathLst>
            </a:cu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8" name="Google Shape;4818;p38"/>
            <p:cNvSpPr/>
            <p:nvPr/>
          </p:nvSpPr>
          <p:spPr>
            <a:xfrm>
              <a:off x="5432846" y="4176568"/>
              <a:ext cx="611518" cy="276454"/>
            </a:xfrm>
            <a:custGeom>
              <a:rect b="b" l="l" r="r" t="t"/>
              <a:pathLst>
                <a:path extrusionOk="0" h="16679" w="36894">
                  <a:moveTo>
                    <a:pt x="18480" y="0"/>
                  </a:moveTo>
                  <a:lnTo>
                    <a:pt x="14044" y="3570"/>
                  </a:lnTo>
                  <a:lnTo>
                    <a:pt x="1635" y="3636"/>
                  </a:lnTo>
                  <a:lnTo>
                    <a:pt x="8373" y="7906"/>
                  </a:lnTo>
                  <a:lnTo>
                    <a:pt x="1" y="16679"/>
                  </a:lnTo>
                  <a:lnTo>
                    <a:pt x="1" y="16679"/>
                  </a:lnTo>
                  <a:lnTo>
                    <a:pt x="18480" y="13010"/>
                  </a:lnTo>
                  <a:lnTo>
                    <a:pt x="36894" y="16679"/>
                  </a:lnTo>
                  <a:lnTo>
                    <a:pt x="36894" y="16679"/>
                  </a:lnTo>
                  <a:lnTo>
                    <a:pt x="28521" y="7906"/>
                  </a:lnTo>
                  <a:lnTo>
                    <a:pt x="35292" y="3636"/>
                  </a:lnTo>
                  <a:lnTo>
                    <a:pt x="22850" y="3570"/>
                  </a:lnTo>
                  <a:lnTo>
                    <a:pt x="18480"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9" name="Google Shape;4819;p38"/>
            <p:cNvSpPr/>
            <p:nvPr/>
          </p:nvSpPr>
          <p:spPr>
            <a:xfrm>
              <a:off x="5556148" y="4235725"/>
              <a:ext cx="461680" cy="192983"/>
            </a:xfrm>
            <a:custGeom>
              <a:rect b="b" l="l" r="r" t="t"/>
              <a:pathLst>
                <a:path extrusionOk="0" h="11643" w="27854">
                  <a:moveTo>
                    <a:pt x="22249" y="1"/>
                  </a:moveTo>
                  <a:lnTo>
                    <a:pt x="0" y="11642"/>
                  </a:lnTo>
                  <a:lnTo>
                    <a:pt x="0" y="11642"/>
                  </a:lnTo>
                  <a:lnTo>
                    <a:pt x="11041" y="9441"/>
                  </a:lnTo>
                  <a:lnTo>
                    <a:pt x="14911" y="10175"/>
                  </a:lnTo>
                  <a:lnTo>
                    <a:pt x="22750" y="6105"/>
                  </a:lnTo>
                  <a:lnTo>
                    <a:pt x="21082" y="4337"/>
                  </a:lnTo>
                  <a:lnTo>
                    <a:pt x="27853" y="67"/>
                  </a:lnTo>
                  <a:lnTo>
                    <a:pt x="22249" y="1"/>
                  </a:lnTo>
                  <a:close/>
                </a:path>
              </a:pathLst>
            </a:cu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0" name="Google Shape;4820;p38"/>
            <p:cNvSpPr/>
            <p:nvPr/>
          </p:nvSpPr>
          <p:spPr>
            <a:xfrm>
              <a:off x="5476521" y="4199790"/>
              <a:ext cx="332859" cy="207353"/>
            </a:xfrm>
            <a:custGeom>
              <a:rect b="b" l="l" r="r" t="t"/>
              <a:pathLst>
                <a:path extrusionOk="0" h="12510" w="20082">
                  <a:moveTo>
                    <a:pt x="17547" y="0"/>
                  </a:moveTo>
                  <a:lnTo>
                    <a:pt x="5405" y="6305"/>
                  </a:lnTo>
                  <a:lnTo>
                    <a:pt x="5738" y="6505"/>
                  </a:lnTo>
                  <a:lnTo>
                    <a:pt x="1" y="12509"/>
                  </a:lnTo>
                  <a:lnTo>
                    <a:pt x="20082" y="2069"/>
                  </a:lnTo>
                  <a:lnTo>
                    <a:pt x="17547" y="0"/>
                  </a:lnTo>
                  <a:close/>
                </a:path>
              </a:pathLst>
            </a:custGeom>
            <a:solidFill>
              <a:srgbClr val="FFFFFF">
                <a:alpha val="13725"/>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821" name="Google Shape;4821;p38"/>
          <p:cNvGrpSpPr/>
          <p:nvPr/>
        </p:nvGrpSpPr>
        <p:grpSpPr>
          <a:xfrm>
            <a:off x="-875" y="450020"/>
            <a:ext cx="395408" cy="4847659"/>
            <a:chOff x="-36750" y="-31225"/>
            <a:chExt cx="441205" cy="5174700"/>
          </a:xfrm>
        </p:grpSpPr>
        <p:sp>
          <p:nvSpPr>
            <p:cNvPr id="4822" name="Google Shape;4822;p38"/>
            <p:cNvSpPr/>
            <p:nvPr/>
          </p:nvSpPr>
          <p:spPr>
            <a:xfrm>
              <a:off x="-30545" y="-31225"/>
              <a:ext cx="435000" cy="51747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3" name="Google Shape;4823;p38"/>
            <p:cNvSpPr/>
            <p:nvPr/>
          </p:nvSpPr>
          <p:spPr>
            <a:xfrm>
              <a:off x="-30545" y="-31225"/>
              <a:ext cx="291600" cy="5174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4" name="Google Shape;4824;p38"/>
            <p:cNvSpPr/>
            <p:nvPr/>
          </p:nvSpPr>
          <p:spPr>
            <a:xfrm>
              <a:off x="-36750" y="-31225"/>
              <a:ext cx="167700" cy="51747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825" name="Google Shape;4825;p38"/>
          <p:cNvGrpSpPr/>
          <p:nvPr/>
        </p:nvGrpSpPr>
        <p:grpSpPr>
          <a:xfrm flipH="1">
            <a:off x="8748268" y="351526"/>
            <a:ext cx="395408" cy="4945978"/>
            <a:chOff x="-36750" y="-31225"/>
            <a:chExt cx="441205" cy="5174700"/>
          </a:xfrm>
        </p:grpSpPr>
        <p:sp>
          <p:nvSpPr>
            <p:cNvPr id="4826" name="Google Shape;4826;p38"/>
            <p:cNvSpPr/>
            <p:nvPr/>
          </p:nvSpPr>
          <p:spPr>
            <a:xfrm>
              <a:off x="-30545" y="-31225"/>
              <a:ext cx="435000" cy="51747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7" name="Google Shape;4827;p38"/>
            <p:cNvSpPr/>
            <p:nvPr/>
          </p:nvSpPr>
          <p:spPr>
            <a:xfrm>
              <a:off x="-30545" y="-31225"/>
              <a:ext cx="291600" cy="5174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8" name="Google Shape;4828;p38"/>
            <p:cNvSpPr/>
            <p:nvPr/>
          </p:nvSpPr>
          <p:spPr>
            <a:xfrm>
              <a:off x="-36750" y="-31225"/>
              <a:ext cx="167700" cy="51747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829" name="Google Shape;4829;p38"/>
          <p:cNvGrpSpPr/>
          <p:nvPr/>
        </p:nvGrpSpPr>
        <p:grpSpPr>
          <a:xfrm>
            <a:off x="-417858" y="-823150"/>
            <a:ext cx="9978772" cy="1382075"/>
            <a:chOff x="193475" y="-693375"/>
            <a:chExt cx="7221575" cy="1382075"/>
          </a:xfrm>
        </p:grpSpPr>
        <p:sp>
          <p:nvSpPr>
            <p:cNvPr id="4830" name="Google Shape;4830;p38"/>
            <p:cNvSpPr/>
            <p:nvPr/>
          </p:nvSpPr>
          <p:spPr>
            <a:xfrm>
              <a:off x="363575" y="384325"/>
              <a:ext cx="6883875" cy="304375"/>
            </a:xfrm>
            <a:custGeom>
              <a:rect b="b" l="l" r="r" t="t"/>
              <a:pathLst>
                <a:path extrusionOk="0" h="12175" w="275355">
                  <a:moveTo>
                    <a:pt x="0" y="0"/>
                  </a:moveTo>
                  <a:lnTo>
                    <a:pt x="0" y="9390"/>
                  </a:lnTo>
                  <a:lnTo>
                    <a:pt x="0" y="10782"/>
                  </a:lnTo>
                  <a:lnTo>
                    <a:pt x="14522" y="10782"/>
                  </a:lnTo>
                  <a:lnTo>
                    <a:pt x="14522" y="9370"/>
                  </a:lnTo>
                  <a:lnTo>
                    <a:pt x="16869" y="9370"/>
                  </a:lnTo>
                  <a:lnTo>
                    <a:pt x="16869" y="12175"/>
                  </a:lnTo>
                  <a:lnTo>
                    <a:pt x="30913" y="12175"/>
                  </a:lnTo>
                  <a:lnTo>
                    <a:pt x="30913" y="9370"/>
                  </a:lnTo>
                  <a:lnTo>
                    <a:pt x="33261" y="9370"/>
                  </a:lnTo>
                  <a:lnTo>
                    <a:pt x="33261" y="10782"/>
                  </a:lnTo>
                  <a:lnTo>
                    <a:pt x="47782" y="10782"/>
                  </a:lnTo>
                  <a:lnTo>
                    <a:pt x="47782" y="9370"/>
                  </a:lnTo>
                  <a:lnTo>
                    <a:pt x="50110" y="9370"/>
                  </a:lnTo>
                  <a:lnTo>
                    <a:pt x="50110" y="12175"/>
                  </a:lnTo>
                  <a:lnTo>
                    <a:pt x="64632" y="12175"/>
                  </a:lnTo>
                  <a:lnTo>
                    <a:pt x="64632" y="9370"/>
                  </a:lnTo>
                  <a:lnTo>
                    <a:pt x="66979" y="9370"/>
                  </a:lnTo>
                  <a:lnTo>
                    <a:pt x="66979" y="10782"/>
                  </a:lnTo>
                  <a:lnTo>
                    <a:pt x="81023" y="10782"/>
                  </a:lnTo>
                  <a:lnTo>
                    <a:pt x="81023" y="9370"/>
                  </a:lnTo>
                  <a:lnTo>
                    <a:pt x="83370" y="9370"/>
                  </a:lnTo>
                  <a:lnTo>
                    <a:pt x="83370" y="12175"/>
                  </a:lnTo>
                  <a:lnTo>
                    <a:pt x="97892" y="12175"/>
                  </a:lnTo>
                  <a:lnTo>
                    <a:pt x="97892" y="9370"/>
                  </a:lnTo>
                  <a:lnTo>
                    <a:pt x="101174" y="9370"/>
                  </a:lnTo>
                  <a:lnTo>
                    <a:pt x="101174" y="10782"/>
                  </a:lnTo>
                  <a:lnTo>
                    <a:pt x="115656" y="10782"/>
                  </a:lnTo>
                  <a:lnTo>
                    <a:pt x="115656" y="9370"/>
                  </a:lnTo>
                  <a:lnTo>
                    <a:pt x="118481" y="9370"/>
                  </a:lnTo>
                  <a:lnTo>
                    <a:pt x="118481" y="12175"/>
                  </a:lnTo>
                  <a:lnTo>
                    <a:pt x="133460" y="12175"/>
                  </a:lnTo>
                  <a:lnTo>
                    <a:pt x="133460" y="9370"/>
                  </a:lnTo>
                  <a:lnTo>
                    <a:pt x="136285" y="9370"/>
                  </a:lnTo>
                  <a:lnTo>
                    <a:pt x="136285" y="10782"/>
                  </a:lnTo>
                  <a:lnTo>
                    <a:pt x="151722" y="10782"/>
                  </a:lnTo>
                  <a:lnTo>
                    <a:pt x="151722" y="9370"/>
                  </a:lnTo>
                  <a:lnTo>
                    <a:pt x="154527" y="9370"/>
                  </a:lnTo>
                  <a:lnTo>
                    <a:pt x="154527" y="12175"/>
                  </a:lnTo>
                  <a:lnTo>
                    <a:pt x="169048" y="12175"/>
                  </a:lnTo>
                  <a:lnTo>
                    <a:pt x="169048" y="9370"/>
                  </a:lnTo>
                  <a:lnTo>
                    <a:pt x="172331" y="9370"/>
                  </a:lnTo>
                  <a:lnTo>
                    <a:pt x="172331" y="10782"/>
                  </a:lnTo>
                  <a:lnTo>
                    <a:pt x="186852" y="10782"/>
                  </a:lnTo>
                  <a:lnTo>
                    <a:pt x="186852" y="9370"/>
                  </a:lnTo>
                  <a:lnTo>
                    <a:pt x="190115" y="9370"/>
                  </a:lnTo>
                  <a:lnTo>
                    <a:pt x="190115" y="12175"/>
                  </a:lnTo>
                  <a:lnTo>
                    <a:pt x="204636" y="12175"/>
                  </a:lnTo>
                  <a:lnTo>
                    <a:pt x="204636" y="9370"/>
                  </a:lnTo>
                  <a:lnTo>
                    <a:pt x="207441" y="9370"/>
                  </a:lnTo>
                  <a:lnTo>
                    <a:pt x="207441" y="12175"/>
                  </a:lnTo>
                  <a:lnTo>
                    <a:pt x="222440" y="12175"/>
                  </a:lnTo>
                  <a:lnTo>
                    <a:pt x="222440" y="9370"/>
                  </a:lnTo>
                  <a:lnTo>
                    <a:pt x="225722" y="9370"/>
                  </a:lnTo>
                  <a:lnTo>
                    <a:pt x="225722" y="10782"/>
                  </a:lnTo>
                  <a:lnTo>
                    <a:pt x="240224" y="10782"/>
                  </a:lnTo>
                  <a:lnTo>
                    <a:pt x="240224" y="9370"/>
                  </a:lnTo>
                  <a:lnTo>
                    <a:pt x="243507" y="9370"/>
                  </a:lnTo>
                  <a:lnTo>
                    <a:pt x="243507" y="12175"/>
                  </a:lnTo>
                  <a:lnTo>
                    <a:pt x="257551" y="12175"/>
                  </a:lnTo>
                  <a:lnTo>
                    <a:pt x="257551" y="9370"/>
                  </a:lnTo>
                  <a:lnTo>
                    <a:pt x="260833" y="9370"/>
                  </a:lnTo>
                  <a:lnTo>
                    <a:pt x="260833" y="10782"/>
                  </a:lnTo>
                  <a:lnTo>
                    <a:pt x="275355" y="10782"/>
                  </a:lnTo>
                  <a:lnTo>
                    <a:pt x="27535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1" name="Google Shape;4831;p38"/>
            <p:cNvSpPr/>
            <p:nvPr/>
          </p:nvSpPr>
          <p:spPr>
            <a:xfrm>
              <a:off x="363575" y="-634175"/>
              <a:ext cx="6695900" cy="1158775"/>
            </a:xfrm>
            <a:custGeom>
              <a:rect b="b" l="l" r="r" t="t"/>
              <a:pathLst>
                <a:path extrusionOk="0" h="46351" w="267836">
                  <a:moveTo>
                    <a:pt x="0" y="0"/>
                  </a:moveTo>
                  <a:lnTo>
                    <a:pt x="0" y="46350"/>
                  </a:lnTo>
                  <a:lnTo>
                    <a:pt x="267835" y="46350"/>
                  </a:lnTo>
                  <a:lnTo>
                    <a:pt x="26783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2" name="Google Shape;4832;p38"/>
            <p:cNvSpPr/>
            <p:nvPr/>
          </p:nvSpPr>
          <p:spPr>
            <a:xfrm>
              <a:off x="363575"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3" name="Google Shape;4833;p38"/>
            <p:cNvSpPr/>
            <p:nvPr/>
          </p:nvSpPr>
          <p:spPr>
            <a:xfrm>
              <a:off x="4341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4" name="Google Shape;4834;p38"/>
            <p:cNvSpPr/>
            <p:nvPr/>
          </p:nvSpPr>
          <p:spPr>
            <a:xfrm>
              <a:off x="785300" y="-634175"/>
              <a:ext cx="351125" cy="1228900"/>
            </a:xfrm>
            <a:custGeom>
              <a:rect b="b" l="l" r="r" t="t"/>
              <a:pathLst>
                <a:path extrusionOk="0" h="49156" w="14045">
                  <a:moveTo>
                    <a:pt x="0" y="0"/>
                  </a:moveTo>
                  <a:lnTo>
                    <a:pt x="0" y="49155"/>
                  </a:lnTo>
                  <a:lnTo>
                    <a:pt x="14044" y="49155"/>
                  </a:lnTo>
                  <a:lnTo>
                    <a:pt x="14044"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5" name="Google Shape;4835;p38"/>
            <p:cNvSpPr/>
            <p:nvPr/>
          </p:nvSpPr>
          <p:spPr>
            <a:xfrm>
              <a:off x="867350" y="-634175"/>
              <a:ext cx="187025" cy="1228900"/>
            </a:xfrm>
            <a:custGeom>
              <a:rect b="b" l="l" r="r" t="t"/>
              <a:pathLst>
                <a:path extrusionOk="0" h="49156" w="7481">
                  <a:moveTo>
                    <a:pt x="0" y="0"/>
                  </a:moveTo>
                  <a:lnTo>
                    <a:pt x="0" y="49155"/>
                  </a:lnTo>
                  <a:lnTo>
                    <a:pt x="7480" y="49155"/>
                  </a:lnTo>
                  <a:lnTo>
                    <a:pt x="7480"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6" name="Google Shape;4836;p38"/>
            <p:cNvSpPr/>
            <p:nvPr/>
          </p:nvSpPr>
          <p:spPr>
            <a:xfrm>
              <a:off x="119507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7" name="Google Shape;4837;p38"/>
            <p:cNvSpPr/>
            <p:nvPr/>
          </p:nvSpPr>
          <p:spPr>
            <a:xfrm>
              <a:off x="1277150" y="-634175"/>
              <a:ext cx="198950" cy="1194575"/>
            </a:xfrm>
            <a:custGeom>
              <a:rect b="b" l="l" r="r" t="t"/>
              <a:pathLst>
                <a:path extrusionOk="0" h="47783" w="7958">
                  <a:moveTo>
                    <a:pt x="0" y="0"/>
                  </a:moveTo>
                  <a:lnTo>
                    <a:pt x="0" y="47782"/>
                  </a:lnTo>
                  <a:lnTo>
                    <a:pt x="7957" y="47782"/>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8" name="Google Shape;4838;p38"/>
            <p:cNvSpPr/>
            <p:nvPr/>
          </p:nvSpPr>
          <p:spPr>
            <a:xfrm>
              <a:off x="1616300" y="-634175"/>
              <a:ext cx="363075" cy="1228900"/>
            </a:xfrm>
            <a:custGeom>
              <a:rect b="b" l="l" r="r" t="t"/>
              <a:pathLst>
                <a:path extrusionOk="0" h="49156" w="14523">
                  <a:moveTo>
                    <a:pt x="1" y="0"/>
                  </a:moveTo>
                  <a:lnTo>
                    <a:pt x="1" y="49155"/>
                  </a:lnTo>
                  <a:lnTo>
                    <a:pt x="14523" y="49155"/>
                  </a:lnTo>
                  <a:lnTo>
                    <a:pt x="14523"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9" name="Google Shape;4839;p38"/>
            <p:cNvSpPr/>
            <p:nvPr/>
          </p:nvSpPr>
          <p:spPr>
            <a:xfrm>
              <a:off x="1698375" y="-634175"/>
              <a:ext cx="210875" cy="1228900"/>
            </a:xfrm>
            <a:custGeom>
              <a:rect b="b" l="l" r="r" t="t"/>
              <a:pathLst>
                <a:path extrusionOk="0" h="49156" w="8435">
                  <a:moveTo>
                    <a:pt x="0" y="0"/>
                  </a:moveTo>
                  <a:lnTo>
                    <a:pt x="0" y="49155"/>
                  </a:lnTo>
                  <a:lnTo>
                    <a:pt x="8435" y="49155"/>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0" name="Google Shape;4840;p38"/>
            <p:cNvSpPr/>
            <p:nvPr/>
          </p:nvSpPr>
          <p:spPr>
            <a:xfrm>
              <a:off x="2038025" y="-634175"/>
              <a:ext cx="351150" cy="1194575"/>
            </a:xfrm>
            <a:custGeom>
              <a:rect b="b" l="l" r="r" t="t"/>
              <a:pathLst>
                <a:path extrusionOk="0" h="47783" w="14046">
                  <a:moveTo>
                    <a:pt x="1" y="0"/>
                  </a:moveTo>
                  <a:lnTo>
                    <a:pt x="1" y="47782"/>
                  </a:lnTo>
                  <a:lnTo>
                    <a:pt x="14045" y="47782"/>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1" name="Google Shape;4841;p38"/>
            <p:cNvSpPr/>
            <p:nvPr/>
          </p:nvSpPr>
          <p:spPr>
            <a:xfrm>
              <a:off x="2108150"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2" name="Google Shape;4842;p38"/>
            <p:cNvSpPr/>
            <p:nvPr/>
          </p:nvSpPr>
          <p:spPr>
            <a:xfrm>
              <a:off x="2447825" y="-634175"/>
              <a:ext cx="363075" cy="1228900"/>
            </a:xfrm>
            <a:custGeom>
              <a:rect b="b" l="l" r="r" t="t"/>
              <a:pathLst>
                <a:path extrusionOk="0" h="49156" w="14523">
                  <a:moveTo>
                    <a:pt x="0" y="0"/>
                  </a:moveTo>
                  <a:lnTo>
                    <a:pt x="0"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3" name="Google Shape;4843;p38"/>
            <p:cNvSpPr/>
            <p:nvPr/>
          </p:nvSpPr>
          <p:spPr>
            <a:xfrm>
              <a:off x="25293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4" name="Google Shape;4844;p38"/>
            <p:cNvSpPr/>
            <p:nvPr/>
          </p:nvSpPr>
          <p:spPr>
            <a:xfrm>
              <a:off x="28929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5" name="Google Shape;4845;p38"/>
            <p:cNvSpPr/>
            <p:nvPr/>
          </p:nvSpPr>
          <p:spPr>
            <a:xfrm>
              <a:off x="29739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6" name="Google Shape;4846;p38"/>
            <p:cNvSpPr/>
            <p:nvPr/>
          </p:nvSpPr>
          <p:spPr>
            <a:xfrm>
              <a:off x="3325600" y="-634175"/>
              <a:ext cx="374500" cy="1228900"/>
            </a:xfrm>
            <a:custGeom>
              <a:rect b="b" l="l" r="r" t="t"/>
              <a:pathLst>
                <a:path extrusionOk="0" h="49156" w="14980">
                  <a:moveTo>
                    <a:pt x="0" y="0"/>
                  </a:moveTo>
                  <a:lnTo>
                    <a:pt x="0" y="49155"/>
                  </a:lnTo>
                  <a:lnTo>
                    <a:pt x="14979" y="49155"/>
                  </a:lnTo>
                  <a:lnTo>
                    <a:pt x="1497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7" name="Google Shape;4847;p38"/>
            <p:cNvSpPr/>
            <p:nvPr/>
          </p:nvSpPr>
          <p:spPr>
            <a:xfrm>
              <a:off x="3407650" y="-634175"/>
              <a:ext cx="210375" cy="1228900"/>
            </a:xfrm>
            <a:custGeom>
              <a:rect b="b" l="l" r="r" t="t"/>
              <a:pathLst>
                <a:path extrusionOk="0" h="49156" w="8415">
                  <a:moveTo>
                    <a:pt x="0" y="0"/>
                  </a:moveTo>
                  <a:lnTo>
                    <a:pt x="0" y="49155"/>
                  </a:lnTo>
                  <a:lnTo>
                    <a:pt x="8415" y="49155"/>
                  </a:lnTo>
                  <a:lnTo>
                    <a:pt x="841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8" name="Google Shape;4848;p38"/>
            <p:cNvSpPr/>
            <p:nvPr/>
          </p:nvSpPr>
          <p:spPr>
            <a:xfrm>
              <a:off x="3770675" y="-634175"/>
              <a:ext cx="385950" cy="1194575"/>
            </a:xfrm>
            <a:custGeom>
              <a:rect b="b" l="l" r="r" t="t"/>
              <a:pathLst>
                <a:path extrusionOk="0" h="47783" w="15438">
                  <a:moveTo>
                    <a:pt x="1" y="0"/>
                  </a:moveTo>
                  <a:lnTo>
                    <a:pt x="1" y="47782"/>
                  </a:lnTo>
                  <a:lnTo>
                    <a:pt x="15438" y="47782"/>
                  </a:lnTo>
                  <a:lnTo>
                    <a:pt x="15438"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49" name="Google Shape;4849;p38"/>
            <p:cNvSpPr/>
            <p:nvPr/>
          </p:nvSpPr>
          <p:spPr>
            <a:xfrm>
              <a:off x="38641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0" name="Google Shape;4850;p38"/>
            <p:cNvSpPr/>
            <p:nvPr/>
          </p:nvSpPr>
          <p:spPr>
            <a:xfrm>
              <a:off x="42267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1" name="Google Shape;4851;p38"/>
            <p:cNvSpPr/>
            <p:nvPr/>
          </p:nvSpPr>
          <p:spPr>
            <a:xfrm>
              <a:off x="4308775" y="-634175"/>
              <a:ext cx="187025" cy="1228900"/>
            </a:xfrm>
            <a:custGeom>
              <a:rect b="b" l="l" r="r" t="t"/>
              <a:pathLst>
                <a:path extrusionOk="0" h="49156" w="7481">
                  <a:moveTo>
                    <a:pt x="1" y="0"/>
                  </a:moveTo>
                  <a:lnTo>
                    <a:pt x="1" y="49155"/>
                  </a:lnTo>
                  <a:lnTo>
                    <a:pt x="7481" y="49155"/>
                  </a:lnTo>
                  <a:lnTo>
                    <a:pt x="748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2" name="Google Shape;4852;p38"/>
            <p:cNvSpPr/>
            <p:nvPr/>
          </p:nvSpPr>
          <p:spPr>
            <a:xfrm>
              <a:off x="467182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3" name="Google Shape;4853;p38"/>
            <p:cNvSpPr/>
            <p:nvPr/>
          </p:nvSpPr>
          <p:spPr>
            <a:xfrm>
              <a:off x="47419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4" name="Google Shape;4854;p38"/>
            <p:cNvSpPr/>
            <p:nvPr/>
          </p:nvSpPr>
          <p:spPr>
            <a:xfrm>
              <a:off x="51164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5" name="Google Shape;4855;p38"/>
            <p:cNvSpPr/>
            <p:nvPr/>
          </p:nvSpPr>
          <p:spPr>
            <a:xfrm>
              <a:off x="51984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6" name="Google Shape;4856;p38"/>
            <p:cNvSpPr/>
            <p:nvPr/>
          </p:nvSpPr>
          <p:spPr>
            <a:xfrm>
              <a:off x="5549600" y="-634175"/>
              <a:ext cx="375000" cy="1228900"/>
            </a:xfrm>
            <a:custGeom>
              <a:rect b="b" l="l" r="r" t="t"/>
              <a:pathLst>
                <a:path extrusionOk="0" h="49156" w="15000">
                  <a:moveTo>
                    <a:pt x="0" y="0"/>
                  </a:moveTo>
                  <a:lnTo>
                    <a:pt x="0" y="49155"/>
                  </a:lnTo>
                  <a:lnTo>
                    <a:pt x="14999" y="49155"/>
                  </a:lnTo>
                  <a:lnTo>
                    <a:pt x="1499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7" name="Google Shape;4857;p38"/>
            <p:cNvSpPr/>
            <p:nvPr/>
          </p:nvSpPr>
          <p:spPr>
            <a:xfrm>
              <a:off x="5631650" y="-634175"/>
              <a:ext cx="198950" cy="1228900"/>
            </a:xfrm>
            <a:custGeom>
              <a:rect b="b" l="l" r="r" t="t"/>
              <a:pathLst>
                <a:path extrusionOk="0" h="49156" w="7958">
                  <a:moveTo>
                    <a:pt x="0" y="0"/>
                  </a:moveTo>
                  <a:lnTo>
                    <a:pt x="0" y="49155"/>
                  </a:lnTo>
                  <a:lnTo>
                    <a:pt x="7957" y="49155"/>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8" name="Google Shape;4858;p38"/>
            <p:cNvSpPr/>
            <p:nvPr/>
          </p:nvSpPr>
          <p:spPr>
            <a:xfrm>
              <a:off x="60066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59" name="Google Shape;4859;p38"/>
            <p:cNvSpPr/>
            <p:nvPr/>
          </p:nvSpPr>
          <p:spPr>
            <a:xfrm>
              <a:off x="60767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0" name="Google Shape;4860;p38"/>
            <p:cNvSpPr/>
            <p:nvPr/>
          </p:nvSpPr>
          <p:spPr>
            <a:xfrm>
              <a:off x="6451225" y="-634175"/>
              <a:ext cx="351125" cy="1228900"/>
            </a:xfrm>
            <a:custGeom>
              <a:rect b="b" l="l" r="r" t="t"/>
              <a:pathLst>
                <a:path extrusionOk="0" h="49156" w="14045">
                  <a:moveTo>
                    <a:pt x="1" y="0"/>
                  </a:moveTo>
                  <a:lnTo>
                    <a:pt x="1" y="49155"/>
                  </a:lnTo>
                  <a:lnTo>
                    <a:pt x="14045" y="49155"/>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1" name="Google Shape;4861;p38"/>
            <p:cNvSpPr/>
            <p:nvPr/>
          </p:nvSpPr>
          <p:spPr>
            <a:xfrm>
              <a:off x="6532775" y="-634175"/>
              <a:ext cx="187525" cy="1228900"/>
            </a:xfrm>
            <a:custGeom>
              <a:rect b="b" l="l" r="r" t="t"/>
              <a:pathLst>
                <a:path extrusionOk="0" h="49156" w="7501">
                  <a:moveTo>
                    <a:pt x="1" y="0"/>
                  </a:moveTo>
                  <a:lnTo>
                    <a:pt x="1" y="49155"/>
                  </a:lnTo>
                  <a:lnTo>
                    <a:pt x="7501" y="49155"/>
                  </a:lnTo>
                  <a:lnTo>
                    <a:pt x="750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2" name="Google Shape;4862;p38"/>
            <p:cNvSpPr/>
            <p:nvPr/>
          </p:nvSpPr>
          <p:spPr>
            <a:xfrm>
              <a:off x="6884400"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3" name="Google Shape;4863;p38"/>
            <p:cNvSpPr/>
            <p:nvPr/>
          </p:nvSpPr>
          <p:spPr>
            <a:xfrm>
              <a:off x="69783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4" name="Google Shape;4864;p38"/>
            <p:cNvSpPr/>
            <p:nvPr/>
          </p:nvSpPr>
          <p:spPr>
            <a:xfrm>
              <a:off x="211400" y="-634175"/>
              <a:ext cx="7094250" cy="25"/>
            </a:xfrm>
            <a:custGeom>
              <a:rect b="b" l="l" r="r" t="t"/>
              <a:pathLst>
                <a:path extrusionOk="0" fill="none" h="1" w="283770">
                  <a:moveTo>
                    <a:pt x="0" y="0"/>
                  </a:moveTo>
                  <a:lnTo>
                    <a:pt x="283769" y="0"/>
                  </a:lnTo>
                </a:path>
              </a:pathLst>
            </a:custGeom>
            <a:noFill/>
            <a:ln cap="flat" cmpd="sng" w="46750">
              <a:solidFill>
                <a:srgbClr val="FFB726"/>
              </a:solidFill>
              <a:prstDash val="solid"/>
              <a:miter lim="1989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5" name="Google Shape;4865;p38"/>
            <p:cNvSpPr/>
            <p:nvPr/>
          </p:nvSpPr>
          <p:spPr>
            <a:xfrm>
              <a:off x="7287225" y="-693375"/>
              <a:ext cx="127825" cy="128350"/>
            </a:xfrm>
            <a:custGeom>
              <a:rect b="b" l="l" r="r" t="t"/>
              <a:pathLst>
                <a:path extrusionOk="0" h="5134" w="5113">
                  <a:moveTo>
                    <a:pt x="2566" y="1"/>
                  </a:moveTo>
                  <a:cubicBezTo>
                    <a:pt x="1134" y="1"/>
                    <a:pt x="0" y="1155"/>
                    <a:pt x="0" y="2567"/>
                  </a:cubicBezTo>
                  <a:cubicBezTo>
                    <a:pt x="0" y="3979"/>
                    <a:pt x="1134" y="5133"/>
                    <a:pt x="2566" y="5133"/>
                  </a:cubicBezTo>
                  <a:cubicBezTo>
                    <a:pt x="3979" y="5133"/>
                    <a:pt x="5113" y="3979"/>
                    <a:pt x="5113" y="2567"/>
                  </a:cubicBezTo>
                  <a:cubicBezTo>
                    <a:pt x="5113" y="1155"/>
                    <a:pt x="3979" y="1"/>
                    <a:pt x="2566"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66" name="Google Shape;4866;p38"/>
            <p:cNvSpPr/>
            <p:nvPr/>
          </p:nvSpPr>
          <p:spPr>
            <a:xfrm>
              <a:off x="193475" y="-693375"/>
              <a:ext cx="128350" cy="128350"/>
            </a:xfrm>
            <a:custGeom>
              <a:rect b="b" l="l" r="r" t="t"/>
              <a:pathLst>
                <a:path extrusionOk="0" h="5134" w="5134">
                  <a:moveTo>
                    <a:pt x="2567" y="1"/>
                  </a:moveTo>
                  <a:cubicBezTo>
                    <a:pt x="1155" y="1"/>
                    <a:pt x="1" y="1155"/>
                    <a:pt x="1" y="2567"/>
                  </a:cubicBezTo>
                  <a:cubicBezTo>
                    <a:pt x="1" y="3979"/>
                    <a:pt x="1155" y="5133"/>
                    <a:pt x="2567" y="5133"/>
                  </a:cubicBezTo>
                  <a:cubicBezTo>
                    <a:pt x="3979" y="5133"/>
                    <a:pt x="5133" y="3979"/>
                    <a:pt x="5133" y="2567"/>
                  </a:cubicBezTo>
                  <a:cubicBezTo>
                    <a:pt x="5133" y="1155"/>
                    <a:pt x="3979" y="1"/>
                    <a:pt x="2567"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4867" name="Google Shape;4867;p38"/>
          <p:cNvSpPr txBox="1"/>
          <p:nvPr>
            <p:ph type="title"/>
          </p:nvPr>
        </p:nvSpPr>
        <p:spPr>
          <a:xfrm>
            <a:off x="2802000" y="730975"/>
            <a:ext cx="3537900" cy="822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800"/>
              <a:buNone/>
              <a:defRPr sz="3600">
                <a:solidFill>
                  <a:schemeClr val="accent2"/>
                </a:solidFill>
              </a:defRPr>
            </a:lvl1pPr>
            <a:lvl2pPr lvl="1" algn="ctr">
              <a:lnSpc>
                <a:spcPct val="100000"/>
              </a:lnSpc>
              <a:spcBef>
                <a:spcPts val="0"/>
              </a:spcBef>
              <a:spcAft>
                <a:spcPts val="0"/>
              </a:spcAft>
              <a:buSzPts val="4800"/>
              <a:buFont typeface="Playfair Display"/>
              <a:buNone/>
              <a:defRPr b="1" i="1" sz="4800">
                <a:latin typeface="Playfair Display"/>
                <a:ea typeface="Playfair Display"/>
                <a:cs typeface="Playfair Display"/>
                <a:sym typeface="Playfair Display"/>
              </a:defRPr>
            </a:lvl2pPr>
            <a:lvl3pPr lvl="2" algn="ctr">
              <a:lnSpc>
                <a:spcPct val="100000"/>
              </a:lnSpc>
              <a:spcBef>
                <a:spcPts val="0"/>
              </a:spcBef>
              <a:spcAft>
                <a:spcPts val="0"/>
              </a:spcAft>
              <a:buSzPts val="4800"/>
              <a:buFont typeface="Playfair Display"/>
              <a:buNone/>
              <a:defRPr b="1" i="1" sz="4800">
                <a:latin typeface="Playfair Display"/>
                <a:ea typeface="Playfair Display"/>
                <a:cs typeface="Playfair Display"/>
                <a:sym typeface="Playfair Display"/>
              </a:defRPr>
            </a:lvl3pPr>
            <a:lvl4pPr lvl="3" algn="ctr">
              <a:lnSpc>
                <a:spcPct val="100000"/>
              </a:lnSpc>
              <a:spcBef>
                <a:spcPts val="0"/>
              </a:spcBef>
              <a:spcAft>
                <a:spcPts val="0"/>
              </a:spcAft>
              <a:buSzPts val="4800"/>
              <a:buFont typeface="Playfair Display"/>
              <a:buNone/>
              <a:defRPr b="1" i="1" sz="4800">
                <a:latin typeface="Playfair Display"/>
                <a:ea typeface="Playfair Display"/>
                <a:cs typeface="Playfair Display"/>
                <a:sym typeface="Playfair Display"/>
              </a:defRPr>
            </a:lvl4pPr>
            <a:lvl5pPr lvl="4" algn="ctr">
              <a:lnSpc>
                <a:spcPct val="100000"/>
              </a:lnSpc>
              <a:spcBef>
                <a:spcPts val="0"/>
              </a:spcBef>
              <a:spcAft>
                <a:spcPts val="0"/>
              </a:spcAft>
              <a:buSzPts val="4800"/>
              <a:buFont typeface="Playfair Display"/>
              <a:buNone/>
              <a:defRPr b="1" i="1" sz="4800">
                <a:latin typeface="Playfair Display"/>
                <a:ea typeface="Playfair Display"/>
                <a:cs typeface="Playfair Display"/>
                <a:sym typeface="Playfair Display"/>
              </a:defRPr>
            </a:lvl5pPr>
            <a:lvl6pPr lvl="5" algn="ctr">
              <a:lnSpc>
                <a:spcPct val="100000"/>
              </a:lnSpc>
              <a:spcBef>
                <a:spcPts val="0"/>
              </a:spcBef>
              <a:spcAft>
                <a:spcPts val="0"/>
              </a:spcAft>
              <a:buSzPts val="4800"/>
              <a:buFont typeface="Playfair Display"/>
              <a:buNone/>
              <a:defRPr b="1" i="1" sz="4800">
                <a:latin typeface="Playfair Display"/>
                <a:ea typeface="Playfair Display"/>
                <a:cs typeface="Playfair Display"/>
                <a:sym typeface="Playfair Display"/>
              </a:defRPr>
            </a:lvl6pPr>
            <a:lvl7pPr lvl="6" algn="ctr">
              <a:lnSpc>
                <a:spcPct val="100000"/>
              </a:lnSpc>
              <a:spcBef>
                <a:spcPts val="0"/>
              </a:spcBef>
              <a:spcAft>
                <a:spcPts val="0"/>
              </a:spcAft>
              <a:buSzPts val="4800"/>
              <a:buFont typeface="Playfair Display"/>
              <a:buNone/>
              <a:defRPr b="1" i="1" sz="4800">
                <a:latin typeface="Playfair Display"/>
                <a:ea typeface="Playfair Display"/>
                <a:cs typeface="Playfair Display"/>
                <a:sym typeface="Playfair Display"/>
              </a:defRPr>
            </a:lvl7pPr>
            <a:lvl8pPr lvl="7" algn="ctr">
              <a:lnSpc>
                <a:spcPct val="100000"/>
              </a:lnSpc>
              <a:spcBef>
                <a:spcPts val="0"/>
              </a:spcBef>
              <a:spcAft>
                <a:spcPts val="0"/>
              </a:spcAft>
              <a:buSzPts val="4800"/>
              <a:buFont typeface="Playfair Display"/>
              <a:buNone/>
              <a:defRPr b="1" i="1" sz="4800">
                <a:latin typeface="Playfair Display"/>
                <a:ea typeface="Playfair Display"/>
                <a:cs typeface="Playfair Display"/>
                <a:sym typeface="Playfair Display"/>
              </a:defRPr>
            </a:lvl8pPr>
            <a:lvl9pPr lvl="8" algn="ctr">
              <a:lnSpc>
                <a:spcPct val="100000"/>
              </a:lnSpc>
              <a:spcBef>
                <a:spcPts val="0"/>
              </a:spcBef>
              <a:spcAft>
                <a:spcPts val="0"/>
              </a:spcAft>
              <a:buSzPts val="4800"/>
              <a:buFont typeface="Playfair Display"/>
              <a:buNone/>
              <a:defRPr b="1" i="1" sz="4800">
                <a:latin typeface="Playfair Display"/>
                <a:ea typeface="Playfair Display"/>
                <a:cs typeface="Playfair Display"/>
                <a:sym typeface="Playfair Display"/>
              </a:defRPr>
            </a:lvl9pPr>
          </a:lstStyle>
          <a:p/>
        </p:txBody>
      </p:sp>
      <p:sp>
        <p:nvSpPr>
          <p:cNvPr id="4868" name="Google Shape;4868;p38"/>
          <p:cNvSpPr txBox="1"/>
          <p:nvPr>
            <p:ph idx="1" type="subTitle"/>
          </p:nvPr>
        </p:nvSpPr>
        <p:spPr>
          <a:xfrm>
            <a:off x="2801989" y="1516649"/>
            <a:ext cx="3537900" cy="408600"/>
          </a:xfrm>
          <a:prstGeom prst="rect">
            <a:avLst/>
          </a:prstGeom>
          <a:noFill/>
          <a:ln>
            <a:noFill/>
          </a:ln>
        </p:spPr>
        <p:txBody>
          <a:bodyPr anchorCtr="0" anchor="ctr" bIns="91425" lIns="91425" spcFirstLastPara="1" rIns="91425" wrap="square" tIns="91425">
            <a:noAutofit/>
          </a:bodyPr>
          <a:lstStyle>
            <a:lvl1pPr lvl="0" algn="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869" name="Google Shape;4869;p38"/>
          <p:cNvSpPr txBox="1"/>
          <p:nvPr>
            <p:ph idx="2" type="title"/>
          </p:nvPr>
        </p:nvSpPr>
        <p:spPr>
          <a:xfrm>
            <a:off x="720272" y="2604025"/>
            <a:ext cx="3347700" cy="822900"/>
          </a:xfrm>
          <a:prstGeom prst="rect">
            <a:avLst/>
          </a:prstGeom>
          <a:noFill/>
          <a:ln>
            <a:noFill/>
          </a:ln>
        </p:spPr>
        <p:txBody>
          <a:bodyPr anchorCtr="0" anchor="ctr" bIns="91425" lIns="91425" spcFirstLastPara="1" rIns="91425" wrap="square" tIns="91425">
            <a:noAutofit/>
          </a:bodyPr>
          <a:lstStyle>
            <a:lvl1pPr lvl="0" marR="25400" algn="ctr">
              <a:lnSpc>
                <a:spcPct val="120000"/>
              </a:lnSpc>
              <a:spcBef>
                <a:spcPts val="0"/>
              </a:spcBef>
              <a:spcAft>
                <a:spcPts val="0"/>
              </a:spcAft>
              <a:buSzPts val="4800"/>
              <a:buNone/>
              <a:defRPr sz="3600">
                <a:solidFill>
                  <a:schemeClr val="accent2"/>
                </a:solidFill>
              </a:defRPr>
            </a:lvl1pPr>
            <a:lvl2pPr lvl="1" algn="ctr">
              <a:lnSpc>
                <a:spcPct val="100000"/>
              </a:lnSpc>
              <a:spcBef>
                <a:spcPts val="0"/>
              </a:spcBef>
              <a:spcAft>
                <a:spcPts val="0"/>
              </a:spcAft>
              <a:buSzPts val="4800"/>
              <a:buFont typeface="Playfair Display"/>
              <a:buNone/>
              <a:defRPr b="1" i="1" sz="4800">
                <a:latin typeface="Playfair Display"/>
                <a:ea typeface="Playfair Display"/>
                <a:cs typeface="Playfair Display"/>
                <a:sym typeface="Playfair Display"/>
              </a:defRPr>
            </a:lvl2pPr>
            <a:lvl3pPr lvl="2" algn="ctr">
              <a:lnSpc>
                <a:spcPct val="100000"/>
              </a:lnSpc>
              <a:spcBef>
                <a:spcPts val="0"/>
              </a:spcBef>
              <a:spcAft>
                <a:spcPts val="0"/>
              </a:spcAft>
              <a:buSzPts val="4800"/>
              <a:buFont typeface="Playfair Display"/>
              <a:buNone/>
              <a:defRPr b="1" i="1" sz="4800">
                <a:latin typeface="Playfair Display"/>
                <a:ea typeface="Playfair Display"/>
                <a:cs typeface="Playfair Display"/>
                <a:sym typeface="Playfair Display"/>
              </a:defRPr>
            </a:lvl3pPr>
            <a:lvl4pPr lvl="3" algn="ctr">
              <a:lnSpc>
                <a:spcPct val="100000"/>
              </a:lnSpc>
              <a:spcBef>
                <a:spcPts val="0"/>
              </a:spcBef>
              <a:spcAft>
                <a:spcPts val="0"/>
              </a:spcAft>
              <a:buSzPts val="4800"/>
              <a:buFont typeface="Playfair Display"/>
              <a:buNone/>
              <a:defRPr b="1" i="1" sz="4800">
                <a:latin typeface="Playfair Display"/>
                <a:ea typeface="Playfair Display"/>
                <a:cs typeface="Playfair Display"/>
                <a:sym typeface="Playfair Display"/>
              </a:defRPr>
            </a:lvl4pPr>
            <a:lvl5pPr lvl="4" algn="ctr">
              <a:lnSpc>
                <a:spcPct val="100000"/>
              </a:lnSpc>
              <a:spcBef>
                <a:spcPts val="0"/>
              </a:spcBef>
              <a:spcAft>
                <a:spcPts val="0"/>
              </a:spcAft>
              <a:buSzPts val="4800"/>
              <a:buFont typeface="Playfair Display"/>
              <a:buNone/>
              <a:defRPr b="1" i="1" sz="4800">
                <a:latin typeface="Playfair Display"/>
                <a:ea typeface="Playfair Display"/>
                <a:cs typeface="Playfair Display"/>
                <a:sym typeface="Playfair Display"/>
              </a:defRPr>
            </a:lvl5pPr>
            <a:lvl6pPr lvl="5" algn="ctr">
              <a:lnSpc>
                <a:spcPct val="100000"/>
              </a:lnSpc>
              <a:spcBef>
                <a:spcPts val="0"/>
              </a:spcBef>
              <a:spcAft>
                <a:spcPts val="0"/>
              </a:spcAft>
              <a:buSzPts val="4800"/>
              <a:buFont typeface="Playfair Display"/>
              <a:buNone/>
              <a:defRPr b="1" i="1" sz="4800">
                <a:latin typeface="Playfair Display"/>
                <a:ea typeface="Playfair Display"/>
                <a:cs typeface="Playfair Display"/>
                <a:sym typeface="Playfair Display"/>
              </a:defRPr>
            </a:lvl6pPr>
            <a:lvl7pPr lvl="6" algn="ctr">
              <a:lnSpc>
                <a:spcPct val="100000"/>
              </a:lnSpc>
              <a:spcBef>
                <a:spcPts val="0"/>
              </a:spcBef>
              <a:spcAft>
                <a:spcPts val="0"/>
              </a:spcAft>
              <a:buSzPts val="4800"/>
              <a:buFont typeface="Playfair Display"/>
              <a:buNone/>
              <a:defRPr b="1" i="1" sz="4800">
                <a:latin typeface="Playfair Display"/>
                <a:ea typeface="Playfair Display"/>
                <a:cs typeface="Playfair Display"/>
                <a:sym typeface="Playfair Display"/>
              </a:defRPr>
            </a:lvl7pPr>
            <a:lvl8pPr lvl="7" algn="ctr">
              <a:lnSpc>
                <a:spcPct val="100000"/>
              </a:lnSpc>
              <a:spcBef>
                <a:spcPts val="0"/>
              </a:spcBef>
              <a:spcAft>
                <a:spcPts val="0"/>
              </a:spcAft>
              <a:buSzPts val="4800"/>
              <a:buFont typeface="Playfair Display"/>
              <a:buNone/>
              <a:defRPr b="1" i="1" sz="4800">
                <a:latin typeface="Playfair Display"/>
                <a:ea typeface="Playfair Display"/>
                <a:cs typeface="Playfair Display"/>
                <a:sym typeface="Playfair Display"/>
              </a:defRPr>
            </a:lvl8pPr>
            <a:lvl9pPr lvl="8" algn="ctr">
              <a:lnSpc>
                <a:spcPct val="100000"/>
              </a:lnSpc>
              <a:spcBef>
                <a:spcPts val="0"/>
              </a:spcBef>
              <a:spcAft>
                <a:spcPts val="0"/>
              </a:spcAft>
              <a:buSzPts val="4800"/>
              <a:buFont typeface="Playfair Display"/>
              <a:buNone/>
              <a:defRPr b="1" i="1" sz="4800">
                <a:latin typeface="Playfair Display"/>
                <a:ea typeface="Playfair Display"/>
                <a:cs typeface="Playfair Display"/>
                <a:sym typeface="Playfair Display"/>
              </a:defRPr>
            </a:lvl9pPr>
          </a:lstStyle>
          <a:p/>
        </p:txBody>
      </p:sp>
      <p:sp>
        <p:nvSpPr>
          <p:cNvPr id="4870" name="Google Shape;4870;p38"/>
          <p:cNvSpPr txBox="1"/>
          <p:nvPr>
            <p:ph idx="3" type="subTitle"/>
          </p:nvPr>
        </p:nvSpPr>
        <p:spPr>
          <a:xfrm>
            <a:off x="720272" y="3396124"/>
            <a:ext cx="3347700" cy="408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4871" name="Google Shape;4871;p38"/>
          <p:cNvSpPr txBox="1"/>
          <p:nvPr>
            <p:ph idx="4" type="title"/>
          </p:nvPr>
        </p:nvSpPr>
        <p:spPr>
          <a:xfrm>
            <a:off x="5064241" y="2604025"/>
            <a:ext cx="3347700" cy="822900"/>
          </a:xfrm>
          <a:prstGeom prst="rect">
            <a:avLst/>
          </a:prstGeom>
          <a:noFill/>
          <a:ln>
            <a:noFill/>
          </a:ln>
        </p:spPr>
        <p:txBody>
          <a:bodyPr anchorCtr="0" anchor="ctr" bIns="91425" lIns="91425" spcFirstLastPara="1" rIns="91425" wrap="square" tIns="91425">
            <a:noAutofit/>
          </a:bodyPr>
          <a:lstStyle>
            <a:lvl1pPr lvl="0" marR="25400" algn="ctr">
              <a:lnSpc>
                <a:spcPct val="120000"/>
              </a:lnSpc>
              <a:spcBef>
                <a:spcPts val="0"/>
              </a:spcBef>
              <a:spcAft>
                <a:spcPts val="0"/>
              </a:spcAft>
              <a:buSzPts val="4800"/>
              <a:buNone/>
              <a:defRPr sz="3600">
                <a:solidFill>
                  <a:schemeClr val="accent2"/>
                </a:solidFill>
              </a:defRPr>
            </a:lvl1pPr>
            <a:lvl2pPr lvl="1" algn="ctr">
              <a:lnSpc>
                <a:spcPct val="100000"/>
              </a:lnSpc>
              <a:spcBef>
                <a:spcPts val="0"/>
              </a:spcBef>
              <a:spcAft>
                <a:spcPts val="0"/>
              </a:spcAft>
              <a:buSzPts val="4800"/>
              <a:buFont typeface="Playfair Display"/>
              <a:buNone/>
              <a:defRPr b="1" i="1" sz="4800">
                <a:latin typeface="Playfair Display"/>
                <a:ea typeface="Playfair Display"/>
                <a:cs typeface="Playfair Display"/>
                <a:sym typeface="Playfair Display"/>
              </a:defRPr>
            </a:lvl2pPr>
            <a:lvl3pPr lvl="2" algn="ctr">
              <a:lnSpc>
                <a:spcPct val="100000"/>
              </a:lnSpc>
              <a:spcBef>
                <a:spcPts val="0"/>
              </a:spcBef>
              <a:spcAft>
                <a:spcPts val="0"/>
              </a:spcAft>
              <a:buSzPts val="4800"/>
              <a:buFont typeface="Playfair Display"/>
              <a:buNone/>
              <a:defRPr b="1" i="1" sz="4800">
                <a:latin typeface="Playfair Display"/>
                <a:ea typeface="Playfair Display"/>
                <a:cs typeface="Playfair Display"/>
                <a:sym typeface="Playfair Display"/>
              </a:defRPr>
            </a:lvl3pPr>
            <a:lvl4pPr lvl="3" algn="ctr">
              <a:lnSpc>
                <a:spcPct val="100000"/>
              </a:lnSpc>
              <a:spcBef>
                <a:spcPts val="0"/>
              </a:spcBef>
              <a:spcAft>
                <a:spcPts val="0"/>
              </a:spcAft>
              <a:buSzPts val="4800"/>
              <a:buFont typeface="Playfair Display"/>
              <a:buNone/>
              <a:defRPr b="1" i="1" sz="4800">
                <a:latin typeface="Playfair Display"/>
                <a:ea typeface="Playfair Display"/>
                <a:cs typeface="Playfair Display"/>
                <a:sym typeface="Playfair Display"/>
              </a:defRPr>
            </a:lvl4pPr>
            <a:lvl5pPr lvl="4" algn="ctr">
              <a:lnSpc>
                <a:spcPct val="100000"/>
              </a:lnSpc>
              <a:spcBef>
                <a:spcPts val="0"/>
              </a:spcBef>
              <a:spcAft>
                <a:spcPts val="0"/>
              </a:spcAft>
              <a:buSzPts val="4800"/>
              <a:buFont typeface="Playfair Display"/>
              <a:buNone/>
              <a:defRPr b="1" i="1" sz="4800">
                <a:latin typeface="Playfair Display"/>
                <a:ea typeface="Playfair Display"/>
                <a:cs typeface="Playfair Display"/>
                <a:sym typeface="Playfair Display"/>
              </a:defRPr>
            </a:lvl5pPr>
            <a:lvl6pPr lvl="5" algn="ctr">
              <a:lnSpc>
                <a:spcPct val="100000"/>
              </a:lnSpc>
              <a:spcBef>
                <a:spcPts val="0"/>
              </a:spcBef>
              <a:spcAft>
                <a:spcPts val="0"/>
              </a:spcAft>
              <a:buSzPts val="4800"/>
              <a:buFont typeface="Playfair Display"/>
              <a:buNone/>
              <a:defRPr b="1" i="1" sz="4800">
                <a:latin typeface="Playfair Display"/>
                <a:ea typeface="Playfair Display"/>
                <a:cs typeface="Playfair Display"/>
                <a:sym typeface="Playfair Display"/>
              </a:defRPr>
            </a:lvl6pPr>
            <a:lvl7pPr lvl="6" algn="ctr">
              <a:lnSpc>
                <a:spcPct val="100000"/>
              </a:lnSpc>
              <a:spcBef>
                <a:spcPts val="0"/>
              </a:spcBef>
              <a:spcAft>
                <a:spcPts val="0"/>
              </a:spcAft>
              <a:buSzPts val="4800"/>
              <a:buFont typeface="Playfair Display"/>
              <a:buNone/>
              <a:defRPr b="1" i="1" sz="4800">
                <a:latin typeface="Playfair Display"/>
                <a:ea typeface="Playfair Display"/>
                <a:cs typeface="Playfair Display"/>
                <a:sym typeface="Playfair Display"/>
              </a:defRPr>
            </a:lvl7pPr>
            <a:lvl8pPr lvl="7" algn="ctr">
              <a:lnSpc>
                <a:spcPct val="100000"/>
              </a:lnSpc>
              <a:spcBef>
                <a:spcPts val="0"/>
              </a:spcBef>
              <a:spcAft>
                <a:spcPts val="0"/>
              </a:spcAft>
              <a:buSzPts val="4800"/>
              <a:buFont typeface="Playfair Display"/>
              <a:buNone/>
              <a:defRPr b="1" i="1" sz="4800">
                <a:latin typeface="Playfair Display"/>
                <a:ea typeface="Playfair Display"/>
                <a:cs typeface="Playfair Display"/>
                <a:sym typeface="Playfair Display"/>
              </a:defRPr>
            </a:lvl8pPr>
            <a:lvl9pPr lvl="8" algn="ctr">
              <a:lnSpc>
                <a:spcPct val="100000"/>
              </a:lnSpc>
              <a:spcBef>
                <a:spcPts val="0"/>
              </a:spcBef>
              <a:spcAft>
                <a:spcPts val="0"/>
              </a:spcAft>
              <a:buSzPts val="4800"/>
              <a:buFont typeface="Playfair Display"/>
              <a:buNone/>
              <a:defRPr b="1" i="1" sz="4800">
                <a:latin typeface="Playfair Display"/>
                <a:ea typeface="Playfair Display"/>
                <a:cs typeface="Playfair Display"/>
                <a:sym typeface="Playfair Display"/>
              </a:defRPr>
            </a:lvl9pPr>
          </a:lstStyle>
          <a:p/>
        </p:txBody>
      </p:sp>
      <p:sp>
        <p:nvSpPr>
          <p:cNvPr id="4872" name="Google Shape;4872;p38"/>
          <p:cNvSpPr txBox="1"/>
          <p:nvPr>
            <p:ph idx="5" type="subTitle"/>
          </p:nvPr>
        </p:nvSpPr>
        <p:spPr>
          <a:xfrm>
            <a:off x="5064241" y="3396123"/>
            <a:ext cx="3347700" cy="4086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9">
    <p:spTree>
      <p:nvGrpSpPr>
        <p:cNvPr id="4873" name="Shape 4873"/>
        <p:cNvGrpSpPr/>
        <p:nvPr/>
      </p:nvGrpSpPr>
      <p:grpSpPr>
        <a:xfrm>
          <a:off x="0" y="0"/>
          <a:ext cx="0" cy="0"/>
          <a:chOff x="0" y="0"/>
          <a:chExt cx="0" cy="0"/>
        </a:xfrm>
      </p:grpSpPr>
      <p:sp>
        <p:nvSpPr>
          <p:cNvPr id="4874" name="Google Shape;4874;p39"/>
          <p:cNvSpPr/>
          <p:nvPr/>
        </p:nvSpPr>
        <p:spPr>
          <a:xfrm>
            <a:off x="-7175" y="4400950"/>
            <a:ext cx="9158700" cy="89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4875" name="Google Shape;4875;p39"/>
          <p:cNvGrpSpPr/>
          <p:nvPr/>
        </p:nvGrpSpPr>
        <p:grpSpPr>
          <a:xfrm flipH="1">
            <a:off x="8748255" y="351525"/>
            <a:ext cx="395408" cy="4589441"/>
            <a:chOff x="-36750" y="-31225"/>
            <a:chExt cx="441205" cy="5174700"/>
          </a:xfrm>
        </p:grpSpPr>
        <p:sp>
          <p:nvSpPr>
            <p:cNvPr id="4876" name="Google Shape;4876;p39"/>
            <p:cNvSpPr/>
            <p:nvPr/>
          </p:nvSpPr>
          <p:spPr>
            <a:xfrm>
              <a:off x="-30545" y="-31225"/>
              <a:ext cx="435000" cy="51747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7" name="Google Shape;4877;p39"/>
            <p:cNvSpPr/>
            <p:nvPr/>
          </p:nvSpPr>
          <p:spPr>
            <a:xfrm>
              <a:off x="-30545" y="-31225"/>
              <a:ext cx="291600" cy="5174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78" name="Google Shape;4878;p39"/>
            <p:cNvSpPr/>
            <p:nvPr/>
          </p:nvSpPr>
          <p:spPr>
            <a:xfrm>
              <a:off x="-36750" y="-31225"/>
              <a:ext cx="167700" cy="51747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879" name="Google Shape;4879;p39"/>
          <p:cNvGrpSpPr/>
          <p:nvPr/>
        </p:nvGrpSpPr>
        <p:grpSpPr>
          <a:xfrm>
            <a:off x="-870" y="444775"/>
            <a:ext cx="395408" cy="4589441"/>
            <a:chOff x="-36750" y="-31225"/>
            <a:chExt cx="441205" cy="5174700"/>
          </a:xfrm>
        </p:grpSpPr>
        <p:sp>
          <p:nvSpPr>
            <p:cNvPr id="4880" name="Google Shape;4880;p39"/>
            <p:cNvSpPr/>
            <p:nvPr/>
          </p:nvSpPr>
          <p:spPr>
            <a:xfrm>
              <a:off x="-30545" y="-31225"/>
              <a:ext cx="435000" cy="51747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1" name="Google Shape;4881;p39"/>
            <p:cNvSpPr/>
            <p:nvPr/>
          </p:nvSpPr>
          <p:spPr>
            <a:xfrm>
              <a:off x="-30545" y="-31225"/>
              <a:ext cx="291600" cy="5174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2" name="Google Shape;4882;p39"/>
            <p:cNvSpPr/>
            <p:nvPr/>
          </p:nvSpPr>
          <p:spPr>
            <a:xfrm>
              <a:off x="-36750" y="-31225"/>
              <a:ext cx="167700" cy="51747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883" name="Google Shape;4883;p39"/>
          <p:cNvGrpSpPr/>
          <p:nvPr/>
        </p:nvGrpSpPr>
        <p:grpSpPr>
          <a:xfrm>
            <a:off x="-417858" y="-823150"/>
            <a:ext cx="9978772" cy="1382075"/>
            <a:chOff x="193475" y="-693375"/>
            <a:chExt cx="7221575" cy="1382075"/>
          </a:xfrm>
        </p:grpSpPr>
        <p:sp>
          <p:nvSpPr>
            <p:cNvPr id="4884" name="Google Shape;4884;p39"/>
            <p:cNvSpPr/>
            <p:nvPr/>
          </p:nvSpPr>
          <p:spPr>
            <a:xfrm>
              <a:off x="363575" y="384325"/>
              <a:ext cx="6883875" cy="304375"/>
            </a:xfrm>
            <a:custGeom>
              <a:rect b="b" l="l" r="r" t="t"/>
              <a:pathLst>
                <a:path extrusionOk="0" h="12175" w="275355">
                  <a:moveTo>
                    <a:pt x="0" y="0"/>
                  </a:moveTo>
                  <a:lnTo>
                    <a:pt x="0" y="9390"/>
                  </a:lnTo>
                  <a:lnTo>
                    <a:pt x="0" y="10782"/>
                  </a:lnTo>
                  <a:lnTo>
                    <a:pt x="14522" y="10782"/>
                  </a:lnTo>
                  <a:lnTo>
                    <a:pt x="14522" y="9370"/>
                  </a:lnTo>
                  <a:lnTo>
                    <a:pt x="16869" y="9370"/>
                  </a:lnTo>
                  <a:lnTo>
                    <a:pt x="16869" y="12175"/>
                  </a:lnTo>
                  <a:lnTo>
                    <a:pt x="30913" y="12175"/>
                  </a:lnTo>
                  <a:lnTo>
                    <a:pt x="30913" y="9370"/>
                  </a:lnTo>
                  <a:lnTo>
                    <a:pt x="33261" y="9370"/>
                  </a:lnTo>
                  <a:lnTo>
                    <a:pt x="33261" y="10782"/>
                  </a:lnTo>
                  <a:lnTo>
                    <a:pt x="47782" y="10782"/>
                  </a:lnTo>
                  <a:lnTo>
                    <a:pt x="47782" y="9370"/>
                  </a:lnTo>
                  <a:lnTo>
                    <a:pt x="50110" y="9370"/>
                  </a:lnTo>
                  <a:lnTo>
                    <a:pt x="50110" y="12175"/>
                  </a:lnTo>
                  <a:lnTo>
                    <a:pt x="64632" y="12175"/>
                  </a:lnTo>
                  <a:lnTo>
                    <a:pt x="64632" y="9370"/>
                  </a:lnTo>
                  <a:lnTo>
                    <a:pt x="66979" y="9370"/>
                  </a:lnTo>
                  <a:lnTo>
                    <a:pt x="66979" y="10782"/>
                  </a:lnTo>
                  <a:lnTo>
                    <a:pt x="81023" y="10782"/>
                  </a:lnTo>
                  <a:lnTo>
                    <a:pt x="81023" y="9370"/>
                  </a:lnTo>
                  <a:lnTo>
                    <a:pt x="83370" y="9370"/>
                  </a:lnTo>
                  <a:lnTo>
                    <a:pt x="83370" y="12175"/>
                  </a:lnTo>
                  <a:lnTo>
                    <a:pt x="97892" y="12175"/>
                  </a:lnTo>
                  <a:lnTo>
                    <a:pt x="97892" y="9370"/>
                  </a:lnTo>
                  <a:lnTo>
                    <a:pt x="101174" y="9370"/>
                  </a:lnTo>
                  <a:lnTo>
                    <a:pt x="101174" y="10782"/>
                  </a:lnTo>
                  <a:lnTo>
                    <a:pt x="115656" y="10782"/>
                  </a:lnTo>
                  <a:lnTo>
                    <a:pt x="115656" y="9370"/>
                  </a:lnTo>
                  <a:lnTo>
                    <a:pt x="118481" y="9370"/>
                  </a:lnTo>
                  <a:lnTo>
                    <a:pt x="118481" y="12175"/>
                  </a:lnTo>
                  <a:lnTo>
                    <a:pt x="133460" y="12175"/>
                  </a:lnTo>
                  <a:lnTo>
                    <a:pt x="133460" y="9370"/>
                  </a:lnTo>
                  <a:lnTo>
                    <a:pt x="136285" y="9370"/>
                  </a:lnTo>
                  <a:lnTo>
                    <a:pt x="136285" y="10782"/>
                  </a:lnTo>
                  <a:lnTo>
                    <a:pt x="151722" y="10782"/>
                  </a:lnTo>
                  <a:lnTo>
                    <a:pt x="151722" y="9370"/>
                  </a:lnTo>
                  <a:lnTo>
                    <a:pt x="154527" y="9370"/>
                  </a:lnTo>
                  <a:lnTo>
                    <a:pt x="154527" y="12175"/>
                  </a:lnTo>
                  <a:lnTo>
                    <a:pt x="169048" y="12175"/>
                  </a:lnTo>
                  <a:lnTo>
                    <a:pt x="169048" y="9370"/>
                  </a:lnTo>
                  <a:lnTo>
                    <a:pt x="172331" y="9370"/>
                  </a:lnTo>
                  <a:lnTo>
                    <a:pt x="172331" y="10782"/>
                  </a:lnTo>
                  <a:lnTo>
                    <a:pt x="186852" y="10782"/>
                  </a:lnTo>
                  <a:lnTo>
                    <a:pt x="186852" y="9370"/>
                  </a:lnTo>
                  <a:lnTo>
                    <a:pt x="190115" y="9370"/>
                  </a:lnTo>
                  <a:lnTo>
                    <a:pt x="190115" y="12175"/>
                  </a:lnTo>
                  <a:lnTo>
                    <a:pt x="204636" y="12175"/>
                  </a:lnTo>
                  <a:lnTo>
                    <a:pt x="204636" y="9370"/>
                  </a:lnTo>
                  <a:lnTo>
                    <a:pt x="207441" y="9370"/>
                  </a:lnTo>
                  <a:lnTo>
                    <a:pt x="207441" y="12175"/>
                  </a:lnTo>
                  <a:lnTo>
                    <a:pt x="222440" y="12175"/>
                  </a:lnTo>
                  <a:lnTo>
                    <a:pt x="222440" y="9370"/>
                  </a:lnTo>
                  <a:lnTo>
                    <a:pt x="225722" y="9370"/>
                  </a:lnTo>
                  <a:lnTo>
                    <a:pt x="225722" y="10782"/>
                  </a:lnTo>
                  <a:lnTo>
                    <a:pt x="240224" y="10782"/>
                  </a:lnTo>
                  <a:lnTo>
                    <a:pt x="240224" y="9370"/>
                  </a:lnTo>
                  <a:lnTo>
                    <a:pt x="243507" y="9370"/>
                  </a:lnTo>
                  <a:lnTo>
                    <a:pt x="243507" y="12175"/>
                  </a:lnTo>
                  <a:lnTo>
                    <a:pt x="257551" y="12175"/>
                  </a:lnTo>
                  <a:lnTo>
                    <a:pt x="257551" y="9370"/>
                  </a:lnTo>
                  <a:lnTo>
                    <a:pt x="260833" y="9370"/>
                  </a:lnTo>
                  <a:lnTo>
                    <a:pt x="260833" y="10782"/>
                  </a:lnTo>
                  <a:lnTo>
                    <a:pt x="275355" y="10782"/>
                  </a:lnTo>
                  <a:lnTo>
                    <a:pt x="27535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5" name="Google Shape;4885;p39"/>
            <p:cNvSpPr/>
            <p:nvPr/>
          </p:nvSpPr>
          <p:spPr>
            <a:xfrm>
              <a:off x="363575" y="-634175"/>
              <a:ext cx="6695900" cy="1158775"/>
            </a:xfrm>
            <a:custGeom>
              <a:rect b="b" l="l" r="r" t="t"/>
              <a:pathLst>
                <a:path extrusionOk="0" h="46351" w="267836">
                  <a:moveTo>
                    <a:pt x="0" y="0"/>
                  </a:moveTo>
                  <a:lnTo>
                    <a:pt x="0" y="46350"/>
                  </a:lnTo>
                  <a:lnTo>
                    <a:pt x="267835" y="46350"/>
                  </a:lnTo>
                  <a:lnTo>
                    <a:pt x="26783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6" name="Google Shape;4886;p39"/>
            <p:cNvSpPr/>
            <p:nvPr/>
          </p:nvSpPr>
          <p:spPr>
            <a:xfrm>
              <a:off x="363575"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7" name="Google Shape;4887;p39"/>
            <p:cNvSpPr/>
            <p:nvPr/>
          </p:nvSpPr>
          <p:spPr>
            <a:xfrm>
              <a:off x="4341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8" name="Google Shape;4888;p39"/>
            <p:cNvSpPr/>
            <p:nvPr/>
          </p:nvSpPr>
          <p:spPr>
            <a:xfrm>
              <a:off x="785300" y="-634175"/>
              <a:ext cx="351125" cy="1228900"/>
            </a:xfrm>
            <a:custGeom>
              <a:rect b="b" l="l" r="r" t="t"/>
              <a:pathLst>
                <a:path extrusionOk="0" h="49156" w="14045">
                  <a:moveTo>
                    <a:pt x="0" y="0"/>
                  </a:moveTo>
                  <a:lnTo>
                    <a:pt x="0" y="49155"/>
                  </a:lnTo>
                  <a:lnTo>
                    <a:pt x="14044" y="49155"/>
                  </a:lnTo>
                  <a:lnTo>
                    <a:pt x="14044"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89" name="Google Shape;4889;p39"/>
            <p:cNvSpPr/>
            <p:nvPr/>
          </p:nvSpPr>
          <p:spPr>
            <a:xfrm>
              <a:off x="867350" y="-634175"/>
              <a:ext cx="187025" cy="1228900"/>
            </a:xfrm>
            <a:custGeom>
              <a:rect b="b" l="l" r="r" t="t"/>
              <a:pathLst>
                <a:path extrusionOk="0" h="49156" w="7481">
                  <a:moveTo>
                    <a:pt x="0" y="0"/>
                  </a:moveTo>
                  <a:lnTo>
                    <a:pt x="0" y="49155"/>
                  </a:lnTo>
                  <a:lnTo>
                    <a:pt x="7480" y="49155"/>
                  </a:lnTo>
                  <a:lnTo>
                    <a:pt x="7480"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0" name="Google Shape;4890;p39"/>
            <p:cNvSpPr/>
            <p:nvPr/>
          </p:nvSpPr>
          <p:spPr>
            <a:xfrm>
              <a:off x="119507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1" name="Google Shape;4891;p39"/>
            <p:cNvSpPr/>
            <p:nvPr/>
          </p:nvSpPr>
          <p:spPr>
            <a:xfrm>
              <a:off x="1277150" y="-634175"/>
              <a:ext cx="198950" cy="1194575"/>
            </a:xfrm>
            <a:custGeom>
              <a:rect b="b" l="l" r="r" t="t"/>
              <a:pathLst>
                <a:path extrusionOk="0" h="47783" w="7958">
                  <a:moveTo>
                    <a:pt x="0" y="0"/>
                  </a:moveTo>
                  <a:lnTo>
                    <a:pt x="0" y="47782"/>
                  </a:lnTo>
                  <a:lnTo>
                    <a:pt x="7957" y="47782"/>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2" name="Google Shape;4892;p39"/>
            <p:cNvSpPr/>
            <p:nvPr/>
          </p:nvSpPr>
          <p:spPr>
            <a:xfrm>
              <a:off x="1616300" y="-634175"/>
              <a:ext cx="363075" cy="1228900"/>
            </a:xfrm>
            <a:custGeom>
              <a:rect b="b" l="l" r="r" t="t"/>
              <a:pathLst>
                <a:path extrusionOk="0" h="49156" w="14523">
                  <a:moveTo>
                    <a:pt x="1" y="0"/>
                  </a:moveTo>
                  <a:lnTo>
                    <a:pt x="1" y="49155"/>
                  </a:lnTo>
                  <a:lnTo>
                    <a:pt x="14523" y="49155"/>
                  </a:lnTo>
                  <a:lnTo>
                    <a:pt x="14523"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3" name="Google Shape;4893;p39"/>
            <p:cNvSpPr/>
            <p:nvPr/>
          </p:nvSpPr>
          <p:spPr>
            <a:xfrm>
              <a:off x="1698375" y="-634175"/>
              <a:ext cx="210875" cy="1228900"/>
            </a:xfrm>
            <a:custGeom>
              <a:rect b="b" l="l" r="r" t="t"/>
              <a:pathLst>
                <a:path extrusionOk="0" h="49156" w="8435">
                  <a:moveTo>
                    <a:pt x="0" y="0"/>
                  </a:moveTo>
                  <a:lnTo>
                    <a:pt x="0" y="49155"/>
                  </a:lnTo>
                  <a:lnTo>
                    <a:pt x="8435" y="49155"/>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4" name="Google Shape;4894;p39"/>
            <p:cNvSpPr/>
            <p:nvPr/>
          </p:nvSpPr>
          <p:spPr>
            <a:xfrm>
              <a:off x="2038025" y="-634175"/>
              <a:ext cx="351150" cy="1194575"/>
            </a:xfrm>
            <a:custGeom>
              <a:rect b="b" l="l" r="r" t="t"/>
              <a:pathLst>
                <a:path extrusionOk="0" h="47783" w="14046">
                  <a:moveTo>
                    <a:pt x="1" y="0"/>
                  </a:moveTo>
                  <a:lnTo>
                    <a:pt x="1" y="47782"/>
                  </a:lnTo>
                  <a:lnTo>
                    <a:pt x="14045" y="47782"/>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5" name="Google Shape;4895;p39"/>
            <p:cNvSpPr/>
            <p:nvPr/>
          </p:nvSpPr>
          <p:spPr>
            <a:xfrm>
              <a:off x="2108150"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6" name="Google Shape;4896;p39"/>
            <p:cNvSpPr/>
            <p:nvPr/>
          </p:nvSpPr>
          <p:spPr>
            <a:xfrm>
              <a:off x="2447825" y="-634175"/>
              <a:ext cx="363075" cy="1228900"/>
            </a:xfrm>
            <a:custGeom>
              <a:rect b="b" l="l" r="r" t="t"/>
              <a:pathLst>
                <a:path extrusionOk="0" h="49156" w="14523">
                  <a:moveTo>
                    <a:pt x="0" y="0"/>
                  </a:moveTo>
                  <a:lnTo>
                    <a:pt x="0"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7" name="Google Shape;4897;p39"/>
            <p:cNvSpPr/>
            <p:nvPr/>
          </p:nvSpPr>
          <p:spPr>
            <a:xfrm>
              <a:off x="25293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8" name="Google Shape;4898;p39"/>
            <p:cNvSpPr/>
            <p:nvPr/>
          </p:nvSpPr>
          <p:spPr>
            <a:xfrm>
              <a:off x="28929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99" name="Google Shape;4899;p39"/>
            <p:cNvSpPr/>
            <p:nvPr/>
          </p:nvSpPr>
          <p:spPr>
            <a:xfrm>
              <a:off x="29739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0" name="Google Shape;4900;p39"/>
            <p:cNvSpPr/>
            <p:nvPr/>
          </p:nvSpPr>
          <p:spPr>
            <a:xfrm>
              <a:off x="3325600" y="-634175"/>
              <a:ext cx="374500" cy="1228900"/>
            </a:xfrm>
            <a:custGeom>
              <a:rect b="b" l="l" r="r" t="t"/>
              <a:pathLst>
                <a:path extrusionOk="0" h="49156" w="14980">
                  <a:moveTo>
                    <a:pt x="0" y="0"/>
                  </a:moveTo>
                  <a:lnTo>
                    <a:pt x="0" y="49155"/>
                  </a:lnTo>
                  <a:lnTo>
                    <a:pt x="14979" y="49155"/>
                  </a:lnTo>
                  <a:lnTo>
                    <a:pt x="1497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1" name="Google Shape;4901;p39"/>
            <p:cNvSpPr/>
            <p:nvPr/>
          </p:nvSpPr>
          <p:spPr>
            <a:xfrm>
              <a:off x="3407650" y="-634175"/>
              <a:ext cx="210375" cy="1228900"/>
            </a:xfrm>
            <a:custGeom>
              <a:rect b="b" l="l" r="r" t="t"/>
              <a:pathLst>
                <a:path extrusionOk="0" h="49156" w="8415">
                  <a:moveTo>
                    <a:pt x="0" y="0"/>
                  </a:moveTo>
                  <a:lnTo>
                    <a:pt x="0" y="49155"/>
                  </a:lnTo>
                  <a:lnTo>
                    <a:pt x="8415" y="49155"/>
                  </a:lnTo>
                  <a:lnTo>
                    <a:pt x="841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2" name="Google Shape;4902;p39"/>
            <p:cNvSpPr/>
            <p:nvPr/>
          </p:nvSpPr>
          <p:spPr>
            <a:xfrm>
              <a:off x="3770675" y="-634175"/>
              <a:ext cx="385950" cy="1194575"/>
            </a:xfrm>
            <a:custGeom>
              <a:rect b="b" l="l" r="r" t="t"/>
              <a:pathLst>
                <a:path extrusionOk="0" h="47783" w="15438">
                  <a:moveTo>
                    <a:pt x="1" y="0"/>
                  </a:moveTo>
                  <a:lnTo>
                    <a:pt x="1" y="47782"/>
                  </a:lnTo>
                  <a:lnTo>
                    <a:pt x="15438" y="47782"/>
                  </a:lnTo>
                  <a:lnTo>
                    <a:pt x="15438"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3" name="Google Shape;4903;p39"/>
            <p:cNvSpPr/>
            <p:nvPr/>
          </p:nvSpPr>
          <p:spPr>
            <a:xfrm>
              <a:off x="38641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4" name="Google Shape;4904;p39"/>
            <p:cNvSpPr/>
            <p:nvPr/>
          </p:nvSpPr>
          <p:spPr>
            <a:xfrm>
              <a:off x="42267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5" name="Google Shape;4905;p39"/>
            <p:cNvSpPr/>
            <p:nvPr/>
          </p:nvSpPr>
          <p:spPr>
            <a:xfrm>
              <a:off x="4308775" y="-634175"/>
              <a:ext cx="187025" cy="1228900"/>
            </a:xfrm>
            <a:custGeom>
              <a:rect b="b" l="l" r="r" t="t"/>
              <a:pathLst>
                <a:path extrusionOk="0" h="49156" w="7481">
                  <a:moveTo>
                    <a:pt x="1" y="0"/>
                  </a:moveTo>
                  <a:lnTo>
                    <a:pt x="1" y="49155"/>
                  </a:lnTo>
                  <a:lnTo>
                    <a:pt x="7481" y="49155"/>
                  </a:lnTo>
                  <a:lnTo>
                    <a:pt x="748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6" name="Google Shape;4906;p39"/>
            <p:cNvSpPr/>
            <p:nvPr/>
          </p:nvSpPr>
          <p:spPr>
            <a:xfrm>
              <a:off x="467182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7" name="Google Shape;4907;p39"/>
            <p:cNvSpPr/>
            <p:nvPr/>
          </p:nvSpPr>
          <p:spPr>
            <a:xfrm>
              <a:off x="47419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8" name="Google Shape;4908;p39"/>
            <p:cNvSpPr/>
            <p:nvPr/>
          </p:nvSpPr>
          <p:spPr>
            <a:xfrm>
              <a:off x="51164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09" name="Google Shape;4909;p39"/>
            <p:cNvSpPr/>
            <p:nvPr/>
          </p:nvSpPr>
          <p:spPr>
            <a:xfrm>
              <a:off x="51984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0" name="Google Shape;4910;p39"/>
            <p:cNvSpPr/>
            <p:nvPr/>
          </p:nvSpPr>
          <p:spPr>
            <a:xfrm>
              <a:off x="5549600" y="-634175"/>
              <a:ext cx="375000" cy="1228900"/>
            </a:xfrm>
            <a:custGeom>
              <a:rect b="b" l="l" r="r" t="t"/>
              <a:pathLst>
                <a:path extrusionOk="0" h="49156" w="15000">
                  <a:moveTo>
                    <a:pt x="0" y="0"/>
                  </a:moveTo>
                  <a:lnTo>
                    <a:pt x="0" y="49155"/>
                  </a:lnTo>
                  <a:lnTo>
                    <a:pt x="14999" y="49155"/>
                  </a:lnTo>
                  <a:lnTo>
                    <a:pt x="1499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1" name="Google Shape;4911;p39"/>
            <p:cNvSpPr/>
            <p:nvPr/>
          </p:nvSpPr>
          <p:spPr>
            <a:xfrm>
              <a:off x="5631650" y="-634175"/>
              <a:ext cx="198950" cy="1228900"/>
            </a:xfrm>
            <a:custGeom>
              <a:rect b="b" l="l" r="r" t="t"/>
              <a:pathLst>
                <a:path extrusionOk="0" h="49156" w="7958">
                  <a:moveTo>
                    <a:pt x="0" y="0"/>
                  </a:moveTo>
                  <a:lnTo>
                    <a:pt x="0" y="49155"/>
                  </a:lnTo>
                  <a:lnTo>
                    <a:pt x="7957" y="49155"/>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2" name="Google Shape;4912;p39"/>
            <p:cNvSpPr/>
            <p:nvPr/>
          </p:nvSpPr>
          <p:spPr>
            <a:xfrm>
              <a:off x="60066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3" name="Google Shape;4913;p39"/>
            <p:cNvSpPr/>
            <p:nvPr/>
          </p:nvSpPr>
          <p:spPr>
            <a:xfrm>
              <a:off x="60767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4" name="Google Shape;4914;p39"/>
            <p:cNvSpPr/>
            <p:nvPr/>
          </p:nvSpPr>
          <p:spPr>
            <a:xfrm>
              <a:off x="6451225" y="-634175"/>
              <a:ext cx="351125" cy="1228900"/>
            </a:xfrm>
            <a:custGeom>
              <a:rect b="b" l="l" r="r" t="t"/>
              <a:pathLst>
                <a:path extrusionOk="0" h="49156" w="14045">
                  <a:moveTo>
                    <a:pt x="1" y="0"/>
                  </a:moveTo>
                  <a:lnTo>
                    <a:pt x="1" y="49155"/>
                  </a:lnTo>
                  <a:lnTo>
                    <a:pt x="14045" y="49155"/>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5" name="Google Shape;4915;p39"/>
            <p:cNvSpPr/>
            <p:nvPr/>
          </p:nvSpPr>
          <p:spPr>
            <a:xfrm>
              <a:off x="6532775" y="-634175"/>
              <a:ext cx="187525" cy="1228900"/>
            </a:xfrm>
            <a:custGeom>
              <a:rect b="b" l="l" r="r" t="t"/>
              <a:pathLst>
                <a:path extrusionOk="0" h="49156" w="7501">
                  <a:moveTo>
                    <a:pt x="1" y="0"/>
                  </a:moveTo>
                  <a:lnTo>
                    <a:pt x="1" y="49155"/>
                  </a:lnTo>
                  <a:lnTo>
                    <a:pt x="7501" y="49155"/>
                  </a:lnTo>
                  <a:lnTo>
                    <a:pt x="750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6" name="Google Shape;4916;p39"/>
            <p:cNvSpPr/>
            <p:nvPr/>
          </p:nvSpPr>
          <p:spPr>
            <a:xfrm>
              <a:off x="6884400"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7" name="Google Shape;4917;p39"/>
            <p:cNvSpPr/>
            <p:nvPr/>
          </p:nvSpPr>
          <p:spPr>
            <a:xfrm>
              <a:off x="69783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8" name="Google Shape;4918;p39"/>
            <p:cNvSpPr/>
            <p:nvPr/>
          </p:nvSpPr>
          <p:spPr>
            <a:xfrm>
              <a:off x="211400" y="-634175"/>
              <a:ext cx="7094250" cy="25"/>
            </a:xfrm>
            <a:custGeom>
              <a:rect b="b" l="l" r="r" t="t"/>
              <a:pathLst>
                <a:path extrusionOk="0" fill="none" h="1" w="283770">
                  <a:moveTo>
                    <a:pt x="0" y="0"/>
                  </a:moveTo>
                  <a:lnTo>
                    <a:pt x="283769" y="0"/>
                  </a:lnTo>
                </a:path>
              </a:pathLst>
            </a:custGeom>
            <a:noFill/>
            <a:ln cap="flat" cmpd="sng" w="46750">
              <a:solidFill>
                <a:srgbClr val="FFB726"/>
              </a:solidFill>
              <a:prstDash val="solid"/>
              <a:miter lim="1989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19" name="Google Shape;4919;p39"/>
            <p:cNvSpPr/>
            <p:nvPr/>
          </p:nvSpPr>
          <p:spPr>
            <a:xfrm>
              <a:off x="7287225" y="-693375"/>
              <a:ext cx="127825" cy="128350"/>
            </a:xfrm>
            <a:custGeom>
              <a:rect b="b" l="l" r="r" t="t"/>
              <a:pathLst>
                <a:path extrusionOk="0" h="5134" w="5113">
                  <a:moveTo>
                    <a:pt x="2566" y="1"/>
                  </a:moveTo>
                  <a:cubicBezTo>
                    <a:pt x="1134" y="1"/>
                    <a:pt x="0" y="1155"/>
                    <a:pt x="0" y="2567"/>
                  </a:cubicBezTo>
                  <a:cubicBezTo>
                    <a:pt x="0" y="3979"/>
                    <a:pt x="1134" y="5133"/>
                    <a:pt x="2566" y="5133"/>
                  </a:cubicBezTo>
                  <a:cubicBezTo>
                    <a:pt x="3979" y="5133"/>
                    <a:pt x="5113" y="3979"/>
                    <a:pt x="5113" y="2567"/>
                  </a:cubicBezTo>
                  <a:cubicBezTo>
                    <a:pt x="5113" y="1155"/>
                    <a:pt x="3979" y="1"/>
                    <a:pt x="2566"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0" name="Google Shape;4920;p39"/>
            <p:cNvSpPr/>
            <p:nvPr/>
          </p:nvSpPr>
          <p:spPr>
            <a:xfrm>
              <a:off x="193475" y="-693375"/>
              <a:ext cx="128350" cy="128350"/>
            </a:xfrm>
            <a:custGeom>
              <a:rect b="b" l="l" r="r" t="t"/>
              <a:pathLst>
                <a:path extrusionOk="0" h="5134" w="5134">
                  <a:moveTo>
                    <a:pt x="2567" y="1"/>
                  </a:moveTo>
                  <a:cubicBezTo>
                    <a:pt x="1155" y="1"/>
                    <a:pt x="1" y="1155"/>
                    <a:pt x="1" y="2567"/>
                  </a:cubicBezTo>
                  <a:cubicBezTo>
                    <a:pt x="1" y="3979"/>
                    <a:pt x="1155" y="5133"/>
                    <a:pt x="2567" y="5133"/>
                  </a:cubicBezTo>
                  <a:cubicBezTo>
                    <a:pt x="3979" y="5133"/>
                    <a:pt x="5133" y="3979"/>
                    <a:pt x="5133" y="2567"/>
                  </a:cubicBezTo>
                  <a:cubicBezTo>
                    <a:pt x="5133" y="1155"/>
                    <a:pt x="3979" y="1"/>
                    <a:pt x="2567"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921" name="Google Shape;4921;p39"/>
          <p:cNvGrpSpPr/>
          <p:nvPr/>
        </p:nvGrpSpPr>
        <p:grpSpPr>
          <a:xfrm>
            <a:off x="-20" y="4613271"/>
            <a:ext cx="9143683" cy="1629094"/>
            <a:chOff x="429225" y="4417075"/>
            <a:chExt cx="6749600" cy="1202550"/>
          </a:xfrm>
        </p:grpSpPr>
        <p:sp>
          <p:nvSpPr>
            <p:cNvPr id="4922" name="Google Shape;4922;p39"/>
            <p:cNvSpPr/>
            <p:nvPr/>
          </p:nvSpPr>
          <p:spPr>
            <a:xfrm>
              <a:off x="1901275" y="5022325"/>
              <a:ext cx="3806000" cy="502300"/>
            </a:xfrm>
            <a:custGeom>
              <a:rect b="b" l="l" r="r" t="t"/>
              <a:pathLst>
                <a:path extrusionOk="0" h="20092" w="152240">
                  <a:moveTo>
                    <a:pt x="0" y="0"/>
                  </a:moveTo>
                  <a:lnTo>
                    <a:pt x="0" y="20092"/>
                  </a:lnTo>
                  <a:lnTo>
                    <a:pt x="152239" y="20092"/>
                  </a:lnTo>
                  <a:lnTo>
                    <a:pt x="152239" y="0"/>
                  </a:lnTo>
                  <a:close/>
                </a:path>
              </a:pathLst>
            </a:custGeom>
            <a:solidFill>
              <a:srgbClr val="C3CA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3" name="Google Shape;4923;p39"/>
            <p:cNvSpPr/>
            <p:nvPr/>
          </p:nvSpPr>
          <p:spPr>
            <a:xfrm>
              <a:off x="429225" y="4417075"/>
              <a:ext cx="650000" cy="553050"/>
            </a:xfrm>
            <a:custGeom>
              <a:rect b="b" l="l" r="r" t="t"/>
              <a:pathLst>
                <a:path extrusionOk="0" h="22122" w="26000">
                  <a:moveTo>
                    <a:pt x="6465" y="1"/>
                  </a:moveTo>
                  <a:cubicBezTo>
                    <a:pt x="2884" y="1"/>
                    <a:pt x="0" y="2905"/>
                    <a:pt x="0" y="6466"/>
                  </a:cubicBezTo>
                  <a:lnTo>
                    <a:pt x="0" y="22121"/>
                  </a:lnTo>
                  <a:lnTo>
                    <a:pt x="26000" y="22121"/>
                  </a:lnTo>
                  <a:lnTo>
                    <a:pt x="26000" y="6466"/>
                  </a:lnTo>
                  <a:cubicBezTo>
                    <a:pt x="26000" y="2885"/>
                    <a:pt x="23095"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4" name="Google Shape;4924;p39"/>
            <p:cNvSpPr/>
            <p:nvPr/>
          </p:nvSpPr>
          <p:spPr>
            <a:xfrm>
              <a:off x="429700"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2"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5" name="Google Shape;4925;p39"/>
            <p:cNvSpPr/>
            <p:nvPr/>
          </p:nvSpPr>
          <p:spPr>
            <a:xfrm>
              <a:off x="944925" y="4650825"/>
              <a:ext cx="134300" cy="319300"/>
            </a:xfrm>
            <a:custGeom>
              <a:rect b="b" l="l" r="r" t="t"/>
              <a:pathLst>
                <a:path extrusionOk="0" h="12772" w="5372">
                  <a:moveTo>
                    <a:pt x="5372" y="0"/>
                  </a:moveTo>
                  <a:cubicBezTo>
                    <a:pt x="5089" y="1009"/>
                    <a:pt x="4907" y="1390"/>
                    <a:pt x="4548" y="1390"/>
                  </a:cubicBezTo>
                  <a:cubicBezTo>
                    <a:pt x="4376" y="1390"/>
                    <a:pt x="4164"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6" name="Google Shape;4926;p39"/>
            <p:cNvSpPr/>
            <p:nvPr/>
          </p:nvSpPr>
          <p:spPr>
            <a:xfrm>
              <a:off x="429700" y="4488200"/>
              <a:ext cx="612225" cy="481925"/>
            </a:xfrm>
            <a:custGeom>
              <a:rect b="b" l="l" r="r" t="t"/>
              <a:pathLst>
                <a:path extrusionOk="0" h="19277" w="24489">
                  <a:moveTo>
                    <a:pt x="2010" y="0"/>
                  </a:moveTo>
                  <a:cubicBezTo>
                    <a:pt x="777" y="1134"/>
                    <a:pt x="1" y="2706"/>
                    <a:pt x="1" y="4536"/>
                  </a:cubicBezTo>
                  <a:lnTo>
                    <a:pt x="1" y="19276"/>
                  </a:lnTo>
                  <a:lnTo>
                    <a:pt x="24489" y="19276"/>
                  </a:lnTo>
                  <a:lnTo>
                    <a:pt x="24489" y="7659"/>
                  </a:lnTo>
                  <a:cubicBezTo>
                    <a:pt x="20033" y="5709"/>
                    <a:pt x="14881" y="5570"/>
                    <a:pt x="10166" y="4158"/>
                  </a:cubicBezTo>
                  <a:cubicBezTo>
                    <a:pt x="7242" y="3263"/>
                    <a:pt x="4477" y="185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7" name="Google Shape;4927;p39"/>
            <p:cNvSpPr/>
            <p:nvPr/>
          </p:nvSpPr>
          <p:spPr>
            <a:xfrm>
              <a:off x="430200" y="4449400"/>
              <a:ext cx="612225" cy="520725"/>
            </a:xfrm>
            <a:custGeom>
              <a:rect b="b" l="l" r="r" t="t"/>
              <a:pathLst>
                <a:path extrusionOk="0" h="20829" w="24489">
                  <a:moveTo>
                    <a:pt x="6068" y="1"/>
                  </a:moveTo>
                  <a:cubicBezTo>
                    <a:pt x="2706" y="1"/>
                    <a:pt x="1" y="2726"/>
                    <a:pt x="1" y="6088"/>
                  </a:cubicBezTo>
                  <a:lnTo>
                    <a:pt x="1" y="6207"/>
                  </a:lnTo>
                  <a:cubicBezTo>
                    <a:pt x="1" y="2885"/>
                    <a:pt x="2706" y="160"/>
                    <a:pt x="6028" y="160"/>
                  </a:cubicBezTo>
                  <a:lnTo>
                    <a:pt x="18262" y="160"/>
                  </a:lnTo>
                  <a:cubicBezTo>
                    <a:pt x="21584" y="160"/>
                    <a:pt x="24270" y="2885"/>
                    <a:pt x="24270" y="6207"/>
                  </a:cubicBezTo>
                  <a:lnTo>
                    <a:pt x="24270" y="20828"/>
                  </a:lnTo>
                  <a:lnTo>
                    <a:pt x="24489" y="20828"/>
                  </a:lnTo>
                  <a:lnTo>
                    <a:pt x="24489" y="6088"/>
                  </a:lnTo>
                  <a:cubicBezTo>
                    <a:pt x="24469" y="2726"/>
                    <a:pt x="21763" y="1"/>
                    <a:pt x="18402"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8" name="Google Shape;4928;p39"/>
            <p:cNvSpPr/>
            <p:nvPr/>
          </p:nvSpPr>
          <p:spPr>
            <a:xfrm>
              <a:off x="1191600" y="4417075"/>
              <a:ext cx="650525" cy="553050"/>
            </a:xfrm>
            <a:custGeom>
              <a:rect b="b" l="l" r="r" t="t"/>
              <a:pathLst>
                <a:path extrusionOk="0" h="22122" w="26021">
                  <a:moveTo>
                    <a:pt x="6466" y="1"/>
                  </a:moveTo>
                  <a:cubicBezTo>
                    <a:pt x="2885" y="1"/>
                    <a:pt x="1" y="2905"/>
                    <a:pt x="1" y="6466"/>
                  </a:cubicBezTo>
                  <a:lnTo>
                    <a:pt x="1" y="22121"/>
                  </a:lnTo>
                  <a:lnTo>
                    <a:pt x="26020" y="22121"/>
                  </a:lnTo>
                  <a:lnTo>
                    <a:pt x="26020" y="6466"/>
                  </a:lnTo>
                  <a:cubicBezTo>
                    <a:pt x="26020"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29" name="Google Shape;4929;p39"/>
            <p:cNvSpPr/>
            <p:nvPr/>
          </p:nvSpPr>
          <p:spPr>
            <a:xfrm>
              <a:off x="1192600" y="4449400"/>
              <a:ext cx="612725" cy="520725"/>
            </a:xfrm>
            <a:custGeom>
              <a:rect b="b" l="l" r="r" t="t"/>
              <a:pathLst>
                <a:path extrusionOk="0" h="20829" w="24509">
                  <a:moveTo>
                    <a:pt x="6087"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0" name="Google Shape;4930;p39"/>
            <p:cNvSpPr/>
            <p:nvPr/>
          </p:nvSpPr>
          <p:spPr>
            <a:xfrm>
              <a:off x="1707825" y="4650825"/>
              <a:ext cx="134300" cy="319300"/>
            </a:xfrm>
            <a:custGeom>
              <a:rect b="b" l="l" r="r" t="t"/>
              <a:pathLst>
                <a:path extrusionOk="0" h="12772" w="5372">
                  <a:moveTo>
                    <a:pt x="5371" y="0"/>
                  </a:moveTo>
                  <a:cubicBezTo>
                    <a:pt x="5089" y="1009"/>
                    <a:pt x="4906" y="1390"/>
                    <a:pt x="4548" y="1390"/>
                  </a:cubicBezTo>
                  <a:cubicBezTo>
                    <a:pt x="4376" y="1390"/>
                    <a:pt x="4163" y="1302"/>
                    <a:pt x="3879" y="1154"/>
                  </a:cubicBezTo>
                  <a:lnTo>
                    <a:pt x="0" y="12771"/>
                  </a:lnTo>
                  <a:lnTo>
                    <a:pt x="5371" y="12771"/>
                  </a:lnTo>
                  <a:lnTo>
                    <a:pt x="537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1" name="Google Shape;4931;p39"/>
            <p:cNvSpPr/>
            <p:nvPr/>
          </p:nvSpPr>
          <p:spPr>
            <a:xfrm>
              <a:off x="1192600" y="4488200"/>
              <a:ext cx="612225" cy="481925"/>
            </a:xfrm>
            <a:custGeom>
              <a:rect b="b" l="l" r="r" t="t"/>
              <a:pathLst>
                <a:path extrusionOk="0" h="19277" w="24489">
                  <a:moveTo>
                    <a:pt x="2009" y="0"/>
                  </a:moveTo>
                  <a:cubicBezTo>
                    <a:pt x="756" y="1134"/>
                    <a:pt x="0" y="2706"/>
                    <a:pt x="0" y="4536"/>
                  </a:cubicBezTo>
                  <a:lnTo>
                    <a:pt x="0" y="19276"/>
                  </a:lnTo>
                  <a:lnTo>
                    <a:pt x="24488" y="19276"/>
                  </a:lnTo>
                  <a:lnTo>
                    <a:pt x="24488" y="7659"/>
                  </a:lnTo>
                  <a:cubicBezTo>
                    <a:pt x="20032" y="5709"/>
                    <a:pt x="14860" y="5570"/>
                    <a:pt x="10165" y="4158"/>
                  </a:cubicBezTo>
                  <a:cubicBezTo>
                    <a:pt x="7221" y="3263"/>
                    <a:pt x="4476" y="1850"/>
                    <a:pt x="200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2" name="Google Shape;4932;p39"/>
            <p:cNvSpPr/>
            <p:nvPr/>
          </p:nvSpPr>
          <p:spPr>
            <a:xfrm>
              <a:off x="1192600" y="4449400"/>
              <a:ext cx="612225" cy="520725"/>
            </a:xfrm>
            <a:custGeom>
              <a:rect b="b" l="l" r="r" t="t"/>
              <a:pathLst>
                <a:path extrusionOk="0" h="20829" w="24489">
                  <a:moveTo>
                    <a:pt x="6068" y="1"/>
                  </a:moveTo>
                  <a:cubicBezTo>
                    <a:pt x="2706" y="1"/>
                    <a:pt x="0" y="2726"/>
                    <a:pt x="0" y="6088"/>
                  </a:cubicBezTo>
                  <a:lnTo>
                    <a:pt x="0" y="6207"/>
                  </a:lnTo>
                  <a:cubicBezTo>
                    <a:pt x="0" y="2885"/>
                    <a:pt x="2706" y="160"/>
                    <a:pt x="6008" y="160"/>
                  </a:cubicBezTo>
                  <a:lnTo>
                    <a:pt x="18242" y="160"/>
                  </a:lnTo>
                  <a:cubicBezTo>
                    <a:pt x="21584" y="160"/>
                    <a:pt x="24269" y="2885"/>
                    <a:pt x="24269" y="6207"/>
                  </a:cubicBezTo>
                  <a:lnTo>
                    <a:pt x="24269" y="20828"/>
                  </a:lnTo>
                  <a:lnTo>
                    <a:pt x="24488" y="20828"/>
                  </a:lnTo>
                  <a:lnTo>
                    <a:pt x="24488" y="6088"/>
                  </a:lnTo>
                  <a:cubicBezTo>
                    <a:pt x="24488" y="2726"/>
                    <a:pt x="21743" y="1"/>
                    <a:pt x="1840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3" name="Google Shape;4933;p39"/>
            <p:cNvSpPr/>
            <p:nvPr/>
          </p:nvSpPr>
          <p:spPr>
            <a:xfrm>
              <a:off x="1954475" y="4417075"/>
              <a:ext cx="650525" cy="553050"/>
            </a:xfrm>
            <a:custGeom>
              <a:rect b="b" l="l" r="r" t="t"/>
              <a:pathLst>
                <a:path extrusionOk="0" h="22122" w="26021">
                  <a:moveTo>
                    <a:pt x="6466" y="1"/>
                  </a:moveTo>
                  <a:cubicBezTo>
                    <a:pt x="2885" y="1"/>
                    <a:pt x="1" y="2905"/>
                    <a:pt x="1" y="6466"/>
                  </a:cubicBezTo>
                  <a:lnTo>
                    <a:pt x="1" y="22121"/>
                  </a:lnTo>
                  <a:lnTo>
                    <a:pt x="26021" y="22121"/>
                  </a:lnTo>
                  <a:lnTo>
                    <a:pt x="26021" y="6466"/>
                  </a:lnTo>
                  <a:cubicBezTo>
                    <a:pt x="26021"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4" name="Google Shape;4934;p39"/>
            <p:cNvSpPr/>
            <p:nvPr/>
          </p:nvSpPr>
          <p:spPr>
            <a:xfrm>
              <a:off x="1954475" y="4449400"/>
              <a:ext cx="613225" cy="520725"/>
            </a:xfrm>
            <a:custGeom>
              <a:rect b="b" l="l" r="r" t="t"/>
              <a:pathLst>
                <a:path extrusionOk="0" h="20829" w="24529">
                  <a:moveTo>
                    <a:pt x="6108" y="1"/>
                  </a:moveTo>
                  <a:cubicBezTo>
                    <a:pt x="2746" y="1"/>
                    <a:pt x="1" y="2726"/>
                    <a:pt x="1" y="6088"/>
                  </a:cubicBezTo>
                  <a:lnTo>
                    <a:pt x="1" y="20828"/>
                  </a:lnTo>
                  <a:lnTo>
                    <a:pt x="24529" y="20828"/>
                  </a:lnTo>
                  <a:lnTo>
                    <a:pt x="24529" y="6088"/>
                  </a:lnTo>
                  <a:cubicBezTo>
                    <a:pt x="24529" y="2726"/>
                    <a:pt x="21783" y="1"/>
                    <a:pt x="1844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5" name="Google Shape;4935;p39"/>
            <p:cNvSpPr/>
            <p:nvPr/>
          </p:nvSpPr>
          <p:spPr>
            <a:xfrm>
              <a:off x="2470200" y="4650825"/>
              <a:ext cx="134300" cy="319300"/>
            </a:xfrm>
            <a:custGeom>
              <a:rect b="b" l="l" r="r" t="t"/>
              <a:pathLst>
                <a:path extrusionOk="0" h="12772" w="5372">
                  <a:moveTo>
                    <a:pt x="5372" y="0"/>
                  </a:moveTo>
                  <a:cubicBezTo>
                    <a:pt x="5076" y="1009"/>
                    <a:pt x="4889" y="1390"/>
                    <a:pt x="4535" y="1390"/>
                  </a:cubicBezTo>
                  <a:cubicBezTo>
                    <a:pt x="4365" y="1390"/>
                    <a:pt x="4157"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6" name="Google Shape;4936;p39"/>
            <p:cNvSpPr/>
            <p:nvPr/>
          </p:nvSpPr>
          <p:spPr>
            <a:xfrm>
              <a:off x="1954475" y="4488200"/>
              <a:ext cx="612725" cy="481925"/>
            </a:xfrm>
            <a:custGeom>
              <a:rect b="b" l="l" r="r" t="t"/>
              <a:pathLst>
                <a:path extrusionOk="0" h="19277" w="24509">
                  <a:moveTo>
                    <a:pt x="2010" y="0"/>
                  </a:moveTo>
                  <a:cubicBezTo>
                    <a:pt x="777" y="1134"/>
                    <a:pt x="1" y="2706"/>
                    <a:pt x="1" y="4536"/>
                  </a:cubicBezTo>
                  <a:lnTo>
                    <a:pt x="1" y="19276"/>
                  </a:lnTo>
                  <a:lnTo>
                    <a:pt x="24509" y="19276"/>
                  </a:lnTo>
                  <a:lnTo>
                    <a:pt x="24509" y="7659"/>
                  </a:lnTo>
                  <a:cubicBezTo>
                    <a:pt x="20053" y="5709"/>
                    <a:pt x="14881" y="5570"/>
                    <a:pt x="10166" y="4158"/>
                  </a:cubicBezTo>
                  <a:cubicBezTo>
                    <a:pt x="7242" y="3263"/>
                    <a:pt x="4477" y="1850"/>
                    <a:pt x="201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7" name="Google Shape;4937;p39"/>
            <p:cNvSpPr/>
            <p:nvPr/>
          </p:nvSpPr>
          <p:spPr>
            <a:xfrm>
              <a:off x="1954475" y="4449400"/>
              <a:ext cx="612725" cy="520725"/>
            </a:xfrm>
            <a:custGeom>
              <a:rect b="b" l="l" r="r" t="t"/>
              <a:pathLst>
                <a:path extrusionOk="0" h="20829" w="24509">
                  <a:moveTo>
                    <a:pt x="6068" y="1"/>
                  </a:moveTo>
                  <a:cubicBezTo>
                    <a:pt x="2726" y="1"/>
                    <a:pt x="1" y="2726"/>
                    <a:pt x="1" y="6088"/>
                  </a:cubicBezTo>
                  <a:lnTo>
                    <a:pt x="1" y="6207"/>
                  </a:lnTo>
                  <a:cubicBezTo>
                    <a:pt x="1" y="2885"/>
                    <a:pt x="2726" y="160"/>
                    <a:pt x="6028" y="160"/>
                  </a:cubicBezTo>
                  <a:lnTo>
                    <a:pt x="18262" y="160"/>
                  </a:lnTo>
                  <a:cubicBezTo>
                    <a:pt x="21584" y="160"/>
                    <a:pt x="24270" y="2885"/>
                    <a:pt x="24270" y="6207"/>
                  </a:cubicBezTo>
                  <a:lnTo>
                    <a:pt x="24270" y="20828"/>
                  </a:lnTo>
                  <a:lnTo>
                    <a:pt x="24509" y="20828"/>
                  </a:lnTo>
                  <a:lnTo>
                    <a:pt x="24509" y="6088"/>
                  </a:lnTo>
                  <a:cubicBezTo>
                    <a:pt x="24509" y="2726"/>
                    <a:pt x="21783" y="1"/>
                    <a:pt x="1844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8" name="Google Shape;4938;p39"/>
            <p:cNvSpPr/>
            <p:nvPr/>
          </p:nvSpPr>
          <p:spPr>
            <a:xfrm>
              <a:off x="2716875" y="4417075"/>
              <a:ext cx="650025" cy="553050"/>
            </a:xfrm>
            <a:custGeom>
              <a:rect b="b" l="l" r="r" t="t"/>
              <a:pathLst>
                <a:path extrusionOk="0" h="22122" w="26001">
                  <a:moveTo>
                    <a:pt x="6466" y="1"/>
                  </a:moveTo>
                  <a:cubicBezTo>
                    <a:pt x="2885" y="1"/>
                    <a:pt x="0" y="2905"/>
                    <a:pt x="0" y="6466"/>
                  </a:cubicBezTo>
                  <a:lnTo>
                    <a:pt x="0" y="22121"/>
                  </a:lnTo>
                  <a:lnTo>
                    <a:pt x="26000" y="22121"/>
                  </a:lnTo>
                  <a:lnTo>
                    <a:pt x="26000" y="6466"/>
                  </a:lnTo>
                  <a:cubicBezTo>
                    <a:pt x="26000"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39" name="Google Shape;4939;p39"/>
            <p:cNvSpPr/>
            <p:nvPr/>
          </p:nvSpPr>
          <p:spPr>
            <a:xfrm>
              <a:off x="2716875" y="4449400"/>
              <a:ext cx="612725" cy="520725"/>
            </a:xfrm>
            <a:custGeom>
              <a:rect b="b" l="l" r="r" t="t"/>
              <a:pathLst>
                <a:path extrusionOk="0" h="20829" w="24509">
                  <a:moveTo>
                    <a:pt x="6088"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0" name="Google Shape;4940;p39"/>
            <p:cNvSpPr/>
            <p:nvPr/>
          </p:nvSpPr>
          <p:spPr>
            <a:xfrm>
              <a:off x="3232600" y="4650825"/>
              <a:ext cx="134300" cy="319300"/>
            </a:xfrm>
            <a:custGeom>
              <a:rect b="b" l="l" r="r" t="t"/>
              <a:pathLst>
                <a:path extrusionOk="0" h="12772" w="5372">
                  <a:moveTo>
                    <a:pt x="5371" y="0"/>
                  </a:moveTo>
                  <a:cubicBezTo>
                    <a:pt x="5089" y="1009"/>
                    <a:pt x="4906" y="1390"/>
                    <a:pt x="4548" y="1390"/>
                  </a:cubicBezTo>
                  <a:cubicBezTo>
                    <a:pt x="4375" y="1390"/>
                    <a:pt x="4163" y="1302"/>
                    <a:pt x="3879" y="1154"/>
                  </a:cubicBezTo>
                  <a:lnTo>
                    <a:pt x="0" y="12771"/>
                  </a:lnTo>
                  <a:lnTo>
                    <a:pt x="5371" y="12771"/>
                  </a:lnTo>
                  <a:lnTo>
                    <a:pt x="537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1" name="Google Shape;4941;p39"/>
            <p:cNvSpPr/>
            <p:nvPr/>
          </p:nvSpPr>
          <p:spPr>
            <a:xfrm>
              <a:off x="2716875" y="4488200"/>
              <a:ext cx="612225" cy="481925"/>
            </a:xfrm>
            <a:custGeom>
              <a:rect b="b" l="l" r="r" t="t"/>
              <a:pathLst>
                <a:path extrusionOk="0" h="19277" w="24489">
                  <a:moveTo>
                    <a:pt x="2010" y="0"/>
                  </a:moveTo>
                  <a:cubicBezTo>
                    <a:pt x="776" y="1134"/>
                    <a:pt x="0" y="2706"/>
                    <a:pt x="0" y="4536"/>
                  </a:cubicBezTo>
                  <a:lnTo>
                    <a:pt x="0" y="19276"/>
                  </a:lnTo>
                  <a:lnTo>
                    <a:pt x="24488" y="19276"/>
                  </a:lnTo>
                  <a:lnTo>
                    <a:pt x="24488" y="7659"/>
                  </a:lnTo>
                  <a:cubicBezTo>
                    <a:pt x="20032" y="5709"/>
                    <a:pt x="14860" y="5570"/>
                    <a:pt x="10166" y="4158"/>
                  </a:cubicBezTo>
                  <a:cubicBezTo>
                    <a:pt x="7221" y="3263"/>
                    <a:pt x="4476" y="1850"/>
                    <a:pt x="201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2" name="Google Shape;4942;p39"/>
            <p:cNvSpPr/>
            <p:nvPr/>
          </p:nvSpPr>
          <p:spPr>
            <a:xfrm>
              <a:off x="2717375" y="4449400"/>
              <a:ext cx="612225" cy="520725"/>
            </a:xfrm>
            <a:custGeom>
              <a:rect b="b" l="l" r="r" t="t"/>
              <a:pathLst>
                <a:path extrusionOk="0" h="20829" w="24489">
                  <a:moveTo>
                    <a:pt x="6068" y="1"/>
                  </a:moveTo>
                  <a:cubicBezTo>
                    <a:pt x="2706" y="1"/>
                    <a:pt x="0" y="2726"/>
                    <a:pt x="0" y="6088"/>
                  </a:cubicBezTo>
                  <a:lnTo>
                    <a:pt x="0" y="6207"/>
                  </a:lnTo>
                  <a:cubicBezTo>
                    <a:pt x="0" y="2885"/>
                    <a:pt x="2706" y="160"/>
                    <a:pt x="6028" y="160"/>
                  </a:cubicBezTo>
                  <a:lnTo>
                    <a:pt x="18262" y="160"/>
                  </a:lnTo>
                  <a:cubicBezTo>
                    <a:pt x="21584" y="160"/>
                    <a:pt x="24269" y="2885"/>
                    <a:pt x="24269" y="6207"/>
                  </a:cubicBezTo>
                  <a:lnTo>
                    <a:pt x="24269" y="20828"/>
                  </a:lnTo>
                  <a:lnTo>
                    <a:pt x="24488" y="20828"/>
                  </a:lnTo>
                  <a:lnTo>
                    <a:pt x="24488" y="6088"/>
                  </a:lnTo>
                  <a:cubicBezTo>
                    <a:pt x="24468" y="2726"/>
                    <a:pt x="21763" y="1"/>
                    <a:pt x="1840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3" name="Google Shape;4943;p39"/>
            <p:cNvSpPr/>
            <p:nvPr/>
          </p:nvSpPr>
          <p:spPr>
            <a:xfrm>
              <a:off x="3479750" y="4417075"/>
              <a:ext cx="650025" cy="553050"/>
            </a:xfrm>
            <a:custGeom>
              <a:rect b="b" l="l" r="r" t="t"/>
              <a:pathLst>
                <a:path extrusionOk="0" h="22122" w="26001">
                  <a:moveTo>
                    <a:pt x="6446" y="1"/>
                  </a:moveTo>
                  <a:cubicBezTo>
                    <a:pt x="2885" y="1"/>
                    <a:pt x="1" y="2905"/>
                    <a:pt x="1" y="6466"/>
                  </a:cubicBezTo>
                  <a:lnTo>
                    <a:pt x="1" y="22121"/>
                  </a:lnTo>
                  <a:lnTo>
                    <a:pt x="26001" y="22121"/>
                  </a:lnTo>
                  <a:lnTo>
                    <a:pt x="26001" y="6466"/>
                  </a:lnTo>
                  <a:cubicBezTo>
                    <a:pt x="26001"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4" name="Google Shape;4944;p39"/>
            <p:cNvSpPr/>
            <p:nvPr/>
          </p:nvSpPr>
          <p:spPr>
            <a:xfrm>
              <a:off x="3479250" y="4449400"/>
              <a:ext cx="613225" cy="520725"/>
            </a:xfrm>
            <a:custGeom>
              <a:rect b="b" l="l" r="r" t="t"/>
              <a:pathLst>
                <a:path extrusionOk="0" h="20829" w="24529">
                  <a:moveTo>
                    <a:pt x="6108" y="1"/>
                  </a:moveTo>
                  <a:cubicBezTo>
                    <a:pt x="2746" y="1"/>
                    <a:pt x="1" y="2726"/>
                    <a:pt x="1" y="6088"/>
                  </a:cubicBezTo>
                  <a:lnTo>
                    <a:pt x="1" y="20828"/>
                  </a:lnTo>
                  <a:lnTo>
                    <a:pt x="24529" y="20828"/>
                  </a:lnTo>
                  <a:lnTo>
                    <a:pt x="24529" y="6088"/>
                  </a:lnTo>
                  <a:cubicBezTo>
                    <a:pt x="24529" y="2726"/>
                    <a:pt x="21803" y="1"/>
                    <a:pt x="1844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5" name="Google Shape;4945;p39"/>
            <p:cNvSpPr/>
            <p:nvPr/>
          </p:nvSpPr>
          <p:spPr>
            <a:xfrm>
              <a:off x="3994975" y="4650825"/>
              <a:ext cx="134300" cy="319300"/>
            </a:xfrm>
            <a:custGeom>
              <a:rect b="b" l="l" r="r" t="t"/>
              <a:pathLst>
                <a:path extrusionOk="0" h="12772" w="5372">
                  <a:moveTo>
                    <a:pt x="5372" y="0"/>
                  </a:moveTo>
                  <a:cubicBezTo>
                    <a:pt x="5089" y="1009"/>
                    <a:pt x="4907" y="1390"/>
                    <a:pt x="4548" y="1390"/>
                  </a:cubicBezTo>
                  <a:cubicBezTo>
                    <a:pt x="4376" y="1390"/>
                    <a:pt x="4163"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6" name="Google Shape;4946;p39"/>
            <p:cNvSpPr/>
            <p:nvPr/>
          </p:nvSpPr>
          <p:spPr>
            <a:xfrm>
              <a:off x="3479250" y="4488200"/>
              <a:ext cx="612725" cy="481925"/>
            </a:xfrm>
            <a:custGeom>
              <a:rect b="b" l="l" r="r" t="t"/>
              <a:pathLst>
                <a:path extrusionOk="0" h="19277" w="24509">
                  <a:moveTo>
                    <a:pt x="2030" y="0"/>
                  </a:moveTo>
                  <a:cubicBezTo>
                    <a:pt x="777" y="1134"/>
                    <a:pt x="1" y="2706"/>
                    <a:pt x="1" y="4536"/>
                  </a:cubicBezTo>
                  <a:lnTo>
                    <a:pt x="1" y="19276"/>
                  </a:lnTo>
                  <a:lnTo>
                    <a:pt x="24509" y="19276"/>
                  </a:lnTo>
                  <a:lnTo>
                    <a:pt x="24509" y="7659"/>
                  </a:lnTo>
                  <a:cubicBezTo>
                    <a:pt x="20053" y="5709"/>
                    <a:pt x="14881" y="5570"/>
                    <a:pt x="10186" y="4158"/>
                  </a:cubicBezTo>
                  <a:cubicBezTo>
                    <a:pt x="7242" y="3263"/>
                    <a:pt x="4477" y="1850"/>
                    <a:pt x="203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7" name="Google Shape;4947;p39"/>
            <p:cNvSpPr/>
            <p:nvPr/>
          </p:nvSpPr>
          <p:spPr>
            <a:xfrm>
              <a:off x="3479250" y="4449400"/>
              <a:ext cx="612725" cy="520725"/>
            </a:xfrm>
            <a:custGeom>
              <a:rect b="b" l="l" r="r" t="t"/>
              <a:pathLst>
                <a:path extrusionOk="0" h="20829" w="24509">
                  <a:moveTo>
                    <a:pt x="6068" y="1"/>
                  </a:moveTo>
                  <a:cubicBezTo>
                    <a:pt x="2726" y="1"/>
                    <a:pt x="1" y="2726"/>
                    <a:pt x="1" y="6088"/>
                  </a:cubicBezTo>
                  <a:lnTo>
                    <a:pt x="1" y="6207"/>
                  </a:lnTo>
                  <a:cubicBezTo>
                    <a:pt x="1" y="2885"/>
                    <a:pt x="2726" y="160"/>
                    <a:pt x="6028" y="160"/>
                  </a:cubicBezTo>
                  <a:lnTo>
                    <a:pt x="18262" y="160"/>
                  </a:lnTo>
                  <a:cubicBezTo>
                    <a:pt x="21584" y="160"/>
                    <a:pt x="24270" y="2885"/>
                    <a:pt x="24270" y="6207"/>
                  </a:cubicBezTo>
                  <a:lnTo>
                    <a:pt x="24270" y="20828"/>
                  </a:lnTo>
                  <a:lnTo>
                    <a:pt x="24509" y="20828"/>
                  </a:lnTo>
                  <a:lnTo>
                    <a:pt x="24509" y="6088"/>
                  </a:lnTo>
                  <a:cubicBezTo>
                    <a:pt x="24509" y="2726"/>
                    <a:pt x="21763" y="1"/>
                    <a:pt x="18402"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8" name="Google Shape;4948;p39"/>
            <p:cNvSpPr/>
            <p:nvPr/>
          </p:nvSpPr>
          <p:spPr>
            <a:xfrm>
              <a:off x="6528800" y="4417075"/>
              <a:ext cx="650025" cy="553050"/>
            </a:xfrm>
            <a:custGeom>
              <a:rect b="b" l="l" r="r" t="t"/>
              <a:pathLst>
                <a:path extrusionOk="0" h="22122" w="26001">
                  <a:moveTo>
                    <a:pt x="6466" y="1"/>
                  </a:moveTo>
                  <a:cubicBezTo>
                    <a:pt x="2905" y="1"/>
                    <a:pt x="1" y="2885"/>
                    <a:pt x="1" y="6466"/>
                  </a:cubicBezTo>
                  <a:lnTo>
                    <a:pt x="1" y="22121"/>
                  </a:lnTo>
                  <a:lnTo>
                    <a:pt x="26001" y="22121"/>
                  </a:lnTo>
                  <a:lnTo>
                    <a:pt x="26001" y="6466"/>
                  </a:lnTo>
                  <a:cubicBezTo>
                    <a:pt x="26001" y="2905"/>
                    <a:pt x="23116"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49" name="Google Shape;4949;p39"/>
            <p:cNvSpPr/>
            <p:nvPr/>
          </p:nvSpPr>
          <p:spPr>
            <a:xfrm>
              <a:off x="6566100"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0" name="Google Shape;4950;p39"/>
            <p:cNvSpPr/>
            <p:nvPr/>
          </p:nvSpPr>
          <p:spPr>
            <a:xfrm>
              <a:off x="6528800" y="4650825"/>
              <a:ext cx="134300" cy="319300"/>
            </a:xfrm>
            <a:custGeom>
              <a:rect b="b" l="l" r="r" t="t"/>
              <a:pathLst>
                <a:path extrusionOk="0" h="12772" w="5372">
                  <a:moveTo>
                    <a:pt x="1" y="0"/>
                  </a:moveTo>
                  <a:lnTo>
                    <a:pt x="1" y="12771"/>
                  </a:lnTo>
                  <a:lnTo>
                    <a:pt x="5372" y="12771"/>
                  </a:lnTo>
                  <a:lnTo>
                    <a:pt x="1493" y="1154"/>
                  </a:lnTo>
                  <a:cubicBezTo>
                    <a:pt x="1209" y="1302"/>
                    <a:pt x="996" y="1390"/>
                    <a:pt x="824" y="1390"/>
                  </a:cubicBezTo>
                  <a:cubicBezTo>
                    <a:pt x="466" y="1390"/>
                    <a:pt x="283" y="1009"/>
                    <a:pt x="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1" name="Google Shape;4951;p39"/>
            <p:cNvSpPr/>
            <p:nvPr/>
          </p:nvSpPr>
          <p:spPr>
            <a:xfrm>
              <a:off x="6566600" y="4488200"/>
              <a:ext cx="612225" cy="481925"/>
            </a:xfrm>
            <a:custGeom>
              <a:rect b="b" l="l" r="r" t="t"/>
              <a:pathLst>
                <a:path extrusionOk="0" h="19277" w="24489">
                  <a:moveTo>
                    <a:pt x="22479" y="0"/>
                  </a:moveTo>
                  <a:cubicBezTo>
                    <a:pt x="20013" y="1850"/>
                    <a:pt x="17268" y="3263"/>
                    <a:pt x="14323" y="4158"/>
                  </a:cubicBezTo>
                  <a:cubicBezTo>
                    <a:pt x="9629" y="5570"/>
                    <a:pt x="4457" y="5709"/>
                    <a:pt x="1" y="7659"/>
                  </a:cubicBezTo>
                  <a:lnTo>
                    <a:pt x="1" y="19276"/>
                  </a:lnTo>
                  <a:lnTo>
                    <a:pt x="24489" y="19276"/>
                  </a:lnTo>
                  <a:lnTo>
                    <a:pt x="24489" y="4536"/>
                  </a:lnTo>
                  <a:cubicBezTo>
                    <a:pt x="24489" y="2706"/>
                    <a:pt x="23733" y="1134"/>
                    <a:pt x="22479"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2" name="Google Shape;4952;p39"/>
            <p:cNvSpPr/>
            <p:nvPr/>
          </p:nvSpPr>
          <p:spPr>
            <a:xfrm>
              <a:off x="6566600" y="4449400"/>
              <a:ext cx="611725" cy="520725"/>
            </a:xfrm>
            <a:custGeom>
              <a:rect b="b" l="l" r="r" t="t"/>
              <a:pathLst>
                <a:path extrusionOk="0" h="20829" w="24469">
                  <a:moveTo>
                    <a:pt x="6068" y="1"/>
                  </a:moveTo>
                  <a:cubicBezTo>
                    <a:pt x="2706" y="1"/>
                    <a:pt x="1" y="2726"/>
                    <a:pt x="1" y="6088"/>
                  </a:cubicBezTo>
                  <a:lnTo>
                    <a:pt x="1" y="20828"/>
                  </a:lnTo>
                  <a:lnTo>
                    <a:pt x="200" y="20828"/>
                  </a:lnTo>
                  <a:lnTo>
                    <a:pt x="200" y="6207"/>
                  </a:lnTo>
                  <a:cubicBezTo>
                    <a:pt x="200" y="2885"/>
                    <a:pt x="2885" y="160"/>
                    <a:pt x="6207" y="160"/>
                  </a:cubicBezTo>
                  <a:lnTo>
                    <a:pt x="18461" y="160"/>
                  </a:lnTo>
                  <a:cubicBezTo>
                    <a:pt x="21763" y="160"/>
                    <a:pt x="24469" y="2885"/>
                    <a:pt x="24469" y="6207"/>
                  </a:cubicBezTo>
                  <a:lnTo>
                    <a:pt x="24469" y="6088"/>
                  </a:lnTo>
                  <a:cubicBezTo>
                    <a:pt x="24469" y="2726"/>
                    <a:pt x="21763" y="1"/>
                    <a:pt x="18401"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3" name="Google Shape;4953;p39"/>
            <p:cNvSpPr/>
            <p:nvPr/>
          </p:nvSpPr>
          <p:spPr>
            <a:xfrm>
              <a:off x="5766425" y="4417075"/>
              <a:ext cx="650500" cy="553050"/>
            </a:xfrm>
            <a:custGeom>
              <a:rect b="b" l="l" r="r" t="t"/>
              <a:pathLst>
                <a:path extrusionOk="0" h="22122" w="26020">
                  <a:moveTo>
                    <a:pt x="6465" y="1"/>
                  </a:moveTo>
                  <a:cubicBezTo>
                    <a:pt x="2925" y="1"/>
                    <a:pt x="0" y="2885"/>
                    <a:pt x="0" y="6466"/>
                  </a:cubicBezTo>
                  <a:lnTo>
                    <a:pt x="0" y="22121"/>
                  </a:lnTo>
                  <a:lnTo>
                    <a:pt x="26020" y="22121"/>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4" name="Google Shape;4954;p39"/>
            <p:cNvSpPr/>
            <p:nvPr/>
          </p:nvSpPr>
          <p:spPr>
            <a:xfrm>
              <a:off x="5803225" y="4449400"/>
              <a:ext cx="613225" cy="520725"/>
            </a:xfrm>
            <a:custGeom>
              <a:rect b="b" l="l" r="r" t="t"/>
              <a:pathLst>
                <a:path extrusionOk="0" h="20829" w="24529">
                  <a:moveTo>
                    <a:pt x="6088" y="1"/>
                  </a:moveTo>
                  <a:cubicBezTo>
                    <a:pt x="2726" y="1"/>
                    <a:pt x="0" y="2726"/>
                    <a:pt x="0" y="6088"/>
                  </a:cubicBezTo>
                  <a:lnTo>
                    <a:pt x="0" y="20828"/>
                  </a:lnTo>
                  <a:lnTo>
                    <a:pt x="24528" y="20828"/>
                  </a:lnTo>
                  <a:lnTo>
                    <a:pt x="24528" y="6088"/>
                  </a:lnTo>
                  <a:cubicBezTo>
                    <a:pt x="2452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5" name="Google Shape;4955;p39"/>
            <p:cNvSpPr/>
            <p:nvPr/>
          </p:nvSpPr>
          <p:spPr>
            <a:xfrm>
              <a:off x="5766425" y="4650825"/>
              <a:ext cx="134300" cy="319300"/>
            </a:xfrm>
            <a:custGeom>
              <a:rect b="b" l="l" r="r" t="t"/>
              <a:pathLst>
                <a:path extrusionOk="0" h="12772" w="5372">
                  <a:moveTo>
                    <a:pt x="0" y="0"/>
                  </a:moveTo>
                  <a:lnTo>
                    <a:pt x="0" y="12771"/>
                  </a:lnTo>
                  <a:lnTo>
                    <a:pt x="5371" y="12771"/>
                  </a:lnTo>
                  <a:lnTo>
                    <a:pt x="1492" y="1154"/>
                  </a:lnTo>
                  <a:cubicBezTo>
                    <a:pt x="1209" y="1302"/>
                    <a:pt x="998" y="1390"/>
                    <a:pt x="828" y="1390"/>
                  </a:cubicBezTo>
                  <a:cubicBezTo>
                    <a:pt x="474" y="1390"/>
                    <a:pt x="296" y="100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6" name="Google Shape;4956;p39"/>
            <p:cNvSpPr/>
            <p:nvPr/>
          </p:nvSpPr>
          <p:spPr>
            <a:xfrm>
              <a:off x="5803725" y="4488200"/>
              <a:ext cx="612725" cy="481925"/>
            </a:xfrm>
            <a:custGeom>
              <a:rect b="b" l="l" r="r" t="t"/>
              <a:pathLst>
                <a:path extrusionOk="0" h="19277" w="24509">
                  <a:moveTo>
                    <a:pt x="22479" y="0"/>
                  </a:moveTo>
                  <a:cubicBezTo>
                    <a:pt x="20032" y="1850"/>
                    <a:pt x="17267" y="3263"/>
                    <a:pt x="14323" y="4158"/>
                  </a:cubicBezTo>
                  <a:cubicBezTo>
                    <a:pt x="9628" y="5570"/>
                    <a:pt x="4456" y="5709"/>
                    <a:pt x="0" y="7659"/>
                  </a:cubicBezTo>
                  <a:lnTo>
                    <a:pt x="0" y="19276"/>
                  </a:lnTo>
                  <a:lnTo>
                    <a:pt x="24508" y="19276"/>
                  </a:lnTo>
                  <a:lnTo>
                    <a:pt x="24508" y="4536"/>
                  </a:lnTo>
                  <a:cubicBezTo>
                    <a:pt x="24508" y="2706"/>
                    <a:pt x="23732"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7" name="Google Shape;4957;p39"/>
            <p:cNvSpPr/>
            <p:nvPr/>
          </p:nvSpPr>
          <p:spPr>
            <a:xfrm>
              <a:off x="5803725" y="4449400"/>
              <a:ext cx="612725" cy="520725"/>
            </a:xfrm>
            <a:custGeom>
              <a:rect b="b" l="l" r="r" t="t"/>
              <a:pathLst>
                <a:path extrusionOk="0" h="20829" w="24509">
                  <a:moveTo>
                    <a:pt x="6087" y="1"/>
                  </a:moveTo>
                  <a:cubicBezTo>
                    <a:pt x="2745" y="1"/>
                    <a:pt x="0" y="2726"/>
                    <a:pt x="0" y="6088"/>
                  </a:cubicBezTo>
                  <a:lnTo>
                    <a:pt x="0" y="20828"/>
                  </a:lnTo>
                  <a:lnTo>
                    <a:pt x="219" y="20828"/>
                  </a:lnTo>
                  <a:lnTo>
                    <a:pt x="219" y="6207"/>
                  </a:lnTo>
                  <a:cubicBezTo>
                    <a:pt x="219" y="2885"/>
                    <a:pt x="2905" y="160"/>
                    <a:pt x="6247" y="160"/>
                  </a:cubicBezTo>
                  <a:lnTo>
                    <a:pt x="18481" y="160"/>
                  </a:lnTo>
                  <a:cubicBezTo>
                    <a:pt x="21783" y="160"/>
                    <a:pt x="24508" y="2885"/>
                    <a:pt x="24508" y="6207"/>
                  </a:cubicBezTo>
                  <a:lnTo>
                    <a:pt x="24508" y="6088"/>
                  </a:lnTo>
                  <a:cubicBezTo>
                    <a:pt x="24508" y="2726"/>
                    <a:pt x="21783" y="1"/>
                    <a:pt x="1844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8" name="Google Shape;4958;p39"/>
            <p:cNvSpPr/>
            <p:nvPr/>
          </p:nvSpPr>
          <p:spPr>
            <a:xfrm>
              <a:off x="5004025" y="4417075"/>
              <a:ext cx="650025" cy="553050"/>
            </a:xfrm>
            <a:custGeom>
              <a:rect b="b" l="l" r="r" t="t"/>
              <a:pathLst>
                <a:path extrusionOk="0" h="22122" w="26001">
                  <a:moveTo>
                    <a:pt x="6466" y="1"/>
                  </a:moveTo>
                  <a:cubicBezTo>
                    <a:pt x="2905" y="1"/>
                    <a:pt x="1" y="2885"/>
                    <a:pt x="1" y="6466"/>
                  </a:cubicBezTo>
                  <a:lnTo>
                    <a:pt x="1" y="22121"/>
                  </a:lnTo>
                  <a:lnTo>
                    <a:pt x="26001" y="22121"/>
                  </a:lnTo>
                  <a:lnTo>
                    <a:pt x="26001" y="6466"/>
                  </a:lnTo>
                  <a:cubicBezTo>
                    <a:pt x="26001" y="2905"/>
                    <a:pt x="2311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59" name="Google Shape;4959;p39"/>
            <p:cNvSpPr/>
            <p:nvPr/>
          </p:nvSpPr>
          <p:spPr>
            <a:xfrm>
              <a:off x="5041325"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0" name="Google Shape;4960;p39"/>
            <p:cNvSpPr/>
            <p:nvPr/>
          </p:nvSpPr>
          <p:spPr>
            <a:xfrm>
              <a:off x="5004025" y="4650825"/>
              <a:ext cx="134300" cy="319300"/>
            </a:xfrm>
            <a:custGeom>
              <a:rect b="b" l="l" r="r" t="t"/>
              <a:pathLst>
                <a:path extrusionOk="0" h="12772" w="5372">
                  <a:moveTo>
                    <a:pt x="1" y="0"/>
                  </a:moveTo>
                  <a:lnTo>
                    <a:pt x="1" y="12771"/>
                  </a:lnTo>
                  <a:lnTo>
                    <a:pt x="5372" y="12771"/>
                  </a:lnTo>
                  <a:lnTo>
                    <a:pt x="1493" y="1154"/>
                  </a:lnTo>
                  <a:cubicBezTo>
                    <a:pt x="1209" y="1302"/>
                    <a:pt x="996" y="1390"/>
                    <a:pt x="824" y="1390"/>
                  </a:cubicBezTo>
                  <a:cubicBezTo>
                    <a:pt x="466" y="1390"/>
                    <a:pt x="283" y="1009"/>
                    <a:pt x="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1" name="Google Shape;4961;p39"/>
            <p:cNvSpPr/>
            <p:nvPr/>
          </p:nvSpPr>
          <p:spPr>
            <a:xfrm>
              <a:off x="5041825" y="4488200"/>
              <a:ext cx="612225" cy="481925"/>
            </a:xfrm>
            <a:custGeom>
              <a:rect b="b" l="l" r="r" t="t"/>
              <a:pathLst>
                <a:path extrusionOk="0" h="19277" w="24489">
                  <a:moveTo>
                    <a:pt x="22479" y="0"/>
                  </a:moveTo>
                  <a:cubicBezTo>
                    <a:pt x="20013" y="1850"/>
                    <a:pt x="17248" y="3263"/>
                    <a:pt x="14323" y="4158"/>
                  </a:cubicBezTo>
                  <a:cubicBezTo>
                    <a:pt x="9629" y="5570"/>
                    <a:pt x="4457" y="5709"/>
                    <a:pt x="1" y="7659"/>
                  </a:cubicBezTo>
                  <a:lnTo>
                    <a:pt x="1" y="19276"/>
                  </a:lnTo>
                  <a:lnTo>
                    <a:pt x="24489" y="19276"/>
                  </a:lnTo>
                  <a:lnTo>
                    <a:pt x="24489" y="4536"/>
                  </a:lnTo>
                  <a:cubicBezTo>
                    <a:pt x="24489" y="2706"/>
                    <a:pt x="23713"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2" name="Google Shape;4962;p39"/>
            <p:cNvSpPr/>
            <p:nvPr/>
          </p:nvSpPr>
          <p:spPr>
            <a:xfrm>
              <a:off x="5041325" y="4449400"/>
              <a:ext cx="612225" cy="520725"/>
            </a:xfrm>
            <a:custGeom>
              <a:rect b="b" l="l" r="r" t="t"/>
              <a:pathLst>
                <a:path extrusionOk="0" h="20829" w="24489">
                  <a:moveTo>
                    <a:pt x="6088" y="1"/>
                  </a:moveTo>
                  <a:cubicBezTo>
                    <a:pt x="2726" y="1"/>
                    <a:pt x="21" y="2726"/>
                    <a:pt x="1" y="6088"/>
                  </a:cubicBezTo>
                  <a:lnTo>
                    <a:pt x="1" y="20828"/>
                  </a:lnTo>
                  <a:lnTo>
                    <a:pt x="220" y="20828"/>
                  </a:lnTo>
                  <a:lnTo>
                    <a:pt x="220" y="6207"/>
                  </a:lnTo>
                  <a:cubicBezTo>
                    <a:pt x="220" y="2885"/>
                    <a:pt x="2905" y="160"/>
                    <a:pt x="6227" y="160"/>
                  </a:cubicBezTo>
                  <a:lnTo>
                    <a:pt x="18461" y="160"/>
                  </a:lnTo>
                  <a:cubicBezTo>
                    <a:pt x="21783" y="160"/>
                    <a:pt x="24489" y="2885"/>
                    <a:pt x="24489" y="6207"/>
                  </a:cubicBezTo>
                  <a:lnTo>
                    <a:pt x="24489" y="6088"/>
                  </a:lnTo>
                  <a:cubicBezTo>
                    <a:pt x="24489" y="2726"/>
                    <a:pt x="21783" y="1"/>
                    <a:pt x="1842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3" name="Google Shape;4963;p39"/>
            <p:cNvSpPr/>
            <p:nvPr/>
          </p:nvSpPr>
          <p:spPr>
            <a:xfrm>
              <a:off x="4241650" y="4417075"/>
              <a:ext cx="650500" cy="553050"/>
            </a:xfrm>
            <a:custGeom>
              <a:rect b="b" l="l" r="r" t="t"/>
              <a:pathLst>
                <a:path extrusionOk="0" h="22122" w="26020">
                  <a:moveTo>
                    <a:pt x="6465" y="1"/>
                  </a:moveTo>
                  <a:cubicBezTo>
                    <a:pt x="2905" y="1"/>
                    <a:pt x="0" y="2885"/>
                    <a:pt x="0" y="6466"/>
                  </a:cubicBezTo>
                  <a:lnTo>
                    <a:pt x="0" y="22121"/>
                  </a:lnTo>
                  <a:lnTo>
                    <a:pt x="26020" y="22121"/>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4" name="Google Shape;4964;p39"/>
            <p:cNvSpPr/>
            <p:nvPr/>
          </p:nvSpPr>
          <p:spPr>
            <a:xfrm>
              <a:off x="4278450" y="4449400"/>
              <a:ext cx="612725" cy="520725"/>
            </a:xfrm>
            <a:custGeom>
              <a:rect b="b" l="l" r="r" t="t"/>
              <a:pathLst>
                <a:path extrusionOk="0" h="20829" w="24509">
                  <a:moveTo>
                    <a:pt x="6088"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5" name="Google Shape;4965;p39"/>
            <p:cNvSpPr/>
            <p:nvPr/>
          </p:nvSpPr>
          <p:spPr>
            <a:xfrm>
              <a:off x="4241650" y="4650825"/>
              <a:ext cx="134300" cy="319300"/>
            </a:xfrm>
            <a:custGeom>
              <a:rect b="b" l="l" r="r" t="t"/>
              <a:pathLst>
                <a:path extrusionOk="0" h="12772" w="5372">
                  <a:moveTo>
                    <a:pt x="0" y="0"/>
                  </a:moveTo>
                  <a:lnTo>
                    <a:pt x="0" y="12771"/>
                  </a:lnTo>
                  <a:lnTo>
                    <a:pt x="5371" y="12771"/>
                  </a:lnTo>
                  <a:lnTo>
                    <a:pt x="1492" y="1154"/>
                  </a:lnTo>
                  <a:cubicBezTo>
                    <a:pt x="1209" y="1302"/>
                    <a:pt x="996" y="1390"/>
                    <a:pt x="824" y="1390"/>
                  </a:cubicBezTo>
                  <a:cubicBezTo>
                    <a:pt x="465" y="1390"/>
                    <a:pt x="283" y="100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6" name="Google Shape;4966;p39"/>
            <p:cNvSpPr/>
            <p:nvPr/>
          </p:nvSpPr>
          <p:spPr>
            <a:xfrm>
              <a:off x="4278950" y="4488200"/>
              <a:ext cx="612225" cy="481925"/>
            </a:xfrm>
            <a:custGeom>
              <a:rect b="b" l="l" r="r" t="t"/>
              <a:pathLst>
                <a:path extrusionOk="0" h="19277" w="24489">
                  <a:moveTo>
                    <a:pt x="22479" y="0"/>
                  </a:moveTo>
                  <a:cubicBezTo>
                    <a:pt x="20012" y="1850"/>
                    <a:pt x="17267" y="3263"/>
                    <a:pt x="14323" y="4158"/>
                  </a:cubicBezTo>
                  <a:cubicBezTo>
                    <a:pt x="9628" y="5570"/>
                    <a:pt x="4456" y="5709"/>
                    <a:pt x="0" y="7659"/>
                  </a:cubicBezTo>
                  <a:lnTo>
                    <a:pt x="0" y="19276"/>
                  </a:lnTo>
                  <a:lnTo>
                    <a:pt x="24488" y="19276"/>
                  </a:lnTo>
                  <a:lnTo>
                    <a:pt x="24488" y="4536"/>
                  </a:lnTo>
                  <a:cubicBezTo>
                    <a:pt x="24488" y="2706"/>
                    <a:pt x="23732"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7" name="Google Shape;4967;p39"/>
            <p:cNvSpPr/>
            <p:nvPr/>
          </p:nvSpPr>
          <p:spPr>
            <a:xfrm>
              <a:off x="4278950" y="4449400"/>
              <a:ext cx="612225" cy="520725"/>
            </a:xfrm>
            <a:custGeom>
              <a:rect b="b" l="l" r="r" t="t"/>
              <a:pathLst>
                <a:path extrusionOk="0" h="20829" w="24489">
                  <a:moveTo>
                    <a:pt x="6087" y="1"/>
                  </a:moveTo>
                  <a:cubicBezTo>
                    <a:pt x="2746" y="1"/>
                    <a:pt x="0" y="2726"/>
                    <a:pt x="0" y="6088"/>
                  </a:cubicBezTo>
                  <a:lnTo>
                    <a:pt x="0" y="20828"/>
                  </a:lnTo>
                  <a:lnTo>
                    <a:pt x="219" y="20828"/>
                  </a:lnTo>
                  <a:lnTo>
                    <a:pt x="219" y="6207"/>
                  </a:lnTo>
                  <a:cubicBezTo>
                    <a:pt x="219" y="2885"/>
                    <a:pt x="2905" y="160"/>
                    <a:pt x="6247" y="160"/>
                  </a:cubicBezTo>
                  <a:lnTo>
                    <a:pt x="18481" y="160"/>
                  </a:lnTo>
                  <a:cubicBezTo>
                    <a:pt x="21783" y="160"/>
                    <a:pt x="24488" y="2885"/>
                    <a:pt x="24488" y="6207"/>
                  </a:cubicBezTo>
                  <a:lnTo>
                    <a:pt x="24488" y="6088"/>
                  </a:lnTo>
                  <a:cubicBezTo>
                    <a:pt x="24488" y="2726"/>
                    <a:pt x="21783" y="1"/>
                    <a:pt x="1842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8" name="Google Shape;4968;p39"/>
            <p:cNvSpPr/>
            <p:nvPr/>
          </p:nvSpPr>
          <p:spPr>
            <a:xfrm>
              <a:off x="810650" y="4622475"/>
              <a:ext cx="650525" cy="553525"/>
            </a:xfrm>
            <a:custGeom>
              <a:rect b="b" l="l" r="r" t="t"/>
              <a:pathLst>
                <a:path extrusionOk="0" h="22141" w="26021">
                  <a:moveTo>
                    <a:pt x="6466" y="0"/>
                  </a:moveTo>
                  <a:cubicBezTo>
                    <a:pt x="2885" y="0"/>
                    <a:pt x="1" y="2925"/>
                    <a:pt x="1" y="6465"/>
                  </a:cubicBezTo>
                  <a:lnTo>
                    <a:pt x="1" y="22141"/>
                  </a:lnTo>
                  <a:lnTo>
                    <a:pt x="26020" y="22141"/>
                  </a:lnTo>
                  <a:lnTo>
                    <a:pt x="26020" y="6465"/>
                  </a:lnTo>
                  <a:cubicBezTo>
                    <a:pt x="26020" y="2885"/>
                    <a:pt x="23116" y="0"/>
                    <a:pt x="1955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69" name="Google Shape;4969;p39"/>
            <p:cNvSpPr/>
            <p:nvPr/>
          </p:nvSpPr>
          <p:spPr>
            <a:xfrm>
              <a:off x="810650" y="4654800"/>
              <a:ext cx="613225" cy="521200"/>
            </a:xfrm>
            <a:custGeom>
              <a:rect b="b" l="l" r="r" t="t"/>
              <a:pathLst>
                <a:path extrusionOk="0" h="20848" w="24529">
                  <a:moveTo>
                    <a:pt x="6088" y="0"/>
                  </a:moveTo>
                  <a:cubicBezTo>
                    <a:pt x="2746" y="0"/>
                    <a:pt x="1" y="2746"/>
                    <a:pt x="1" y="6107"/>
                  </a:cubicBezTo>
                  <a:lnTo>
                    <a:pt x="1"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0" name="Google Shape;4970;p39"/>
            <p:cNvSpPr/>
            <p:nvPr/>
          </p:nvSpPr>
          <p:spPr>
            <a:xfrm>
              <a:off x="1326875" y="4856200"/>
              <a:ext cx="134300" cy="319800"/>
            </a:xfrm>
            <a:custGeom>
              <a:rect b="b" l="l" r="r" t="t"/>
              <a:pathLst>
                <a:path extrusionOk="0" h="12792" w="5372">
                  <a:moveTo>
                    <a:pt x="5371" y="1"/>
                  </a:moveTo>
                  <a:cubicBezTo>
                    <a:pt x="5073" y="1017"/>
                    <a:pt x="4886" y="1406"/>
                    <a:pt x="4527" y="1406"/>
                  </a:cubicBezTo>
                  <a:cubicBezTo>
                    <a:pt x="4358" y="1406"/>
                    <a:pt x="4152" y="1320"/>
                    <a:pt x="3879" y="1175"/>
                  </a:cubicBezTo>
                  <a:lnTo>
                    <a:pt x="0" y="12792"/>
                  </a:lnTo>
                  <a:lnTo>
                    <a:pt x="5371" y="12792"/>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1" name="Google Shape;4971;p39"/>
            <p:cNvSpPr/>
            <p:nvPr/>
          </p:nvSpPr>
          <p:spPr>
            <a:xfrm>
              <a:off x="810650" y="4729400"/>
              <a:ext cx="612225" cy="481925"/>
            </a:xfrm>
            <a:custGeom>
              <a:rect b="b" l="l" r="r" t="t"/>
              <a:pathLst>
                <a:path extrusionOk="0" h="19277" w="24489">
                  <a:moveTo>
                    <a:pt x="2010" y="0"/>
                  </a:moveTo>
                  <a:cubicBezTo>
                    <a:pt x="777" y="1114"/>
                    <a:pt x="1" y="2706"/>
                    <a:pt x="1" y="4536"/>
                  </a:cubicBezTo>
                  <a:lnTo>
                    <a:pt x="1" y="19276"/>
                  </a:lnTo>
                  <a:lnTo>
                    <a:pt x="24489" y="19276"/>
                  </a:lnTo>
                  <a:lnTo>
                    <a:pt x="24489" y="7659"/>
                  </a:lnTo>
                  <a:cubicBezTo>
                    <a:pt x="20053" y="5709"/>
                    <a:pt x="14880" y="5570"/>
                    <a:pt x="10166" y="4158"/>
                  </a:cubicBezTo>
                  <a:cubicBezTo>
                    <a:pt x="7242" y="3263"/>
                    <a:pt x="4477" y="185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2" name="Google Shape;4972;p39"/>
            <p:cNvSpPr/>
            <p:nvPr/>
          </p:nvSpPr>
          <p:spPr>
            <a:xfrm>
              <a:off x="811150" y="4654800"/>
              <a:ext cx="612725" cy="521200"/>
            </a:xfrm>
            <a:custGeom>
              <a:rect b="b" l="l" r="r" t="t"/>
              <a:pathLst>
                <a:path extrusionOk="0" h="20848" w="24509">
                  <a:moveTo>
                    <a:pt x="6068" y="0"/>
                  </a:moveTo>
                  <a:cubicBezTo>
                    <a:pt x="2726" y="0"/>
                    <a:pt x="1" y="2746"/>
                    <a:pt x="1" y="6107"/>
                  </a:cubicBezTo>
                  <a:lnTo>
                    <a:pt x="1" y="6227"/>
                  </a:lnTo>
                  <a:cubicBezTo>
                    <a:pt x="1" y="2885"/>
                    <a:pt x="2726" y="179"/>
                    <a:pt x="6028" y="179"/>
                  </a:cubicBezTo>
                  <a:lnTo>
                    <a:pt x="18262" y="179"/>
                  </a:lnTo>
                  <a:cubicBezTo>
                    <a:pt x="21584" y="179"/>
                    <a:pt x="24270" y="2885"/>
                    <a:pt x="24270" y="6227"/>
                  </a:cubicBezTo>
                  <a:lnTo>
                    <a:pt x="24270" y="20848"/>
                  </a:lnTo>
                  <a:lnTo>
                    <a:pt x="24508" y="20848"/>
                  </a:lnTo>
                  <a:lnTo>
                    <a:pt x="24508" y="6107"/>
                  </a:lnTo>
                  <a:cubicBezTo>
                    <a:pt x="24469" y="2726"/>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3" name="Google Shape;4973;p39"/>
            <p:cNvSpPr/>
            <p:nvPr/>
          </p:nvSpPr>
          <p:spPr>
            <a:xfrm>
              <a:off x="1573050" y="4622475"/>
              <a:ext cx="650000" cy="553525"/>
            </a:xfrm>
            <a:custGeom>
              <a:rect b="b" l="l" r="r" t="t"/>
              <a:pathLst>
                <a:path extrusionOk="0" h="22141" w="26000">
                  <a:moveTo>
                    <a:pt x="6465" y="0"/>
                  </a:moveTo>
                  <a:cubicBezTo>
                    <a:pt x="2885" y="0"/>
                    <a:pt x="0" y="2925"/>
                    <a:pt x="0" y="6465"/>
                  </a:cubicBezTo>
                  <a:lnTo>
                    <a:pt x="0" y="22141"/>
                  </a:lnTo>
                  <a:lnTo>
                    <a:pt x="26000" y="2214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4" name="Google Shape;4974;p39"/>
            <p:cNvSpPr/>
            <p:nvPr/>
          </p:nvSpPr>
          <p:spPr>
            <a:xfrm>
              <a:off x="1573550" y="4654800"/>
              <a:ext cx="613200" cy="521200"/>
            </a:xfrm>
            <a:custGeom>
              <a:rect b="b" l="l" r="r" t="t"/>
              <a:pathLst>
                <a:path extrusionOk="0" h="20848" w="24528">
                  <a:moveTo>
                    <a:pt x="6087" y="0"/>
                  </a:moveTo>
                  <a:cubicBezTo>
                    <a:pt x="2725" y="0"/>
                    <a:pt x="0" y="2746"/>
                    <a:pt x="0" y="6107"/>
                  </a:cubicBezTo>
                  <a:lnTo>
                    <a:pt x="0"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5" name="Google Shape;4975;p39"/>
            <p:cNvSpPr/>
            <p:nvPr/>
          </p:nvSpPr>
          <p:spPr>
            <a:xfrm>
              <a:off x="2088750" y="4856200"/>
              <a:ext cx="134300" cy="319800"/>
            </a:xfrm>
            <a:custGeom>
              <a:rect b="b" l="l" r="r" t="t"/>
              <a:pathLst>
                <a:path extrusionOk="0" h="12792" w="5372">
                  <a:moveTo>
                    <a:pt x="5372" y="1"/>
                  </a:moveTo>
                  <a:cubicBezTo>
                    <a:pt x="5087" y="1017"/>
                    <a:pt x="4904" y="1406"/>
                    <a:pt x="4540" y="1406"/>
                  </a:cubicBezTo>
                  <a:cubicBezTo>
                    <a:pt x="4369" y="1406"/>
                    <a:pt x="4159" y="1320"/>
                    <a:pt x="3880" y="1175"/>
                  </a:cubicBezTo>
                  <a:lnTo>
                    <a:pt x="1" y="12792"/>
                  </a:lnTo>
                  <a:lnTo>
                    <a:pt x="5372" y="1279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6" name="Google Shape;4976;p39"/>
            <p:cNvSpPr/>
            <p:nvPr/>
          </p:nvSpPr>
          <p:spPr>
            <a:xfrm>
              <a:off x="1573550" y="4693575"/>
              <a:ext cx="612200" cy="481925"/>
            </a:xfrm>
            <a:custGeom>
              <a:rect b="b" l="l" r="r" t="t"/>
              <a:pathLst>
                <a:path extrusionOk="0" h="19277" w="24488">
                  <a:moveTo>
                    <a:pt x="2009" y="1"/>
                  </a:moveTo>
                  <a:cubicBezTo>
                    <a:pt x="776" y="1115"/>
                    <a:pt x="0" y="2706"/>
                    <a:pt x="0" y="4517"/>
                  </a:cubicBezTo>
                  <a:lnTo>
                    <a:pt x="0" y="19277"/>
                  </a:lnTo>
                  <a:lnTo>
                    <a:pt x="24488" y="19277"/>
                  </a:lnTo>
                  <a:lnTo>
                    <a:pt x="24488" y="7660"/>
                  </a:lnTo>
                  <a:cubicBezTo>
                    <a:pt x="20032" y="5690"/>
                    <a:pt x="14860" y="5571"/>
                    <a:pt x="10165" y="4159"/>
                  </a:cubicBezTo>
                  <a:cubicBezTo>
                    <a:pt x="7241" y="3263"/>
                    <a:pt x="4476" y="183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7" name="Google Shape;4977;p39"/>
            <p:cNvSpPr/>
            <p:nvPr/>
          </p:nvSpPr>
          <p:spPr>
            <a:xfrm>
              <a:off x="1573550" y="4654800"/>
              <a:ext cx="612200" cy="521200"/>
            </a:xfrm>
            <a:custGeom>
              <a:rect b="b" l="l" r="r" t="t"/>
              <a:pathLst>
                <a:path extrusionOk="0" h="20848" w="24488">
                  <a:moveTo>
                    <a:pt x="6067" y="0"/>
                  </a:moveTo>
                  <a:cubicBezTo>
                    <a:pt x="2706" y="0"/>
                    <a:pt x="0" y="2746"/>
                    <a:pt x="0" y="6107"/>
                  </a:cubicBezTo>
                  <a:lnTo>
                    <a:pt x="0" y="6227"/>
                  </a:lnTo>
                  <a:cubicBezTo>
                    <a:pt x="0" y="2885"/>
                    <a:pt x="2706" y="179"/>
                    <a:pt x="6008" y="179"/>
                  </a:cubicBezTo>
                  <a:lnTo>
                    <a:pt x="18262" y="179"/>
                  </a:lnTo>
                  <a:cubicBezTo>
                    <a:pt x="21584" y="179"/>
                    <a:pt x="24269" y="2885"/>
                    <a:pt x="24269" y="6227"/>
                  </a:cubicBezTo>
                  <a:lnTo>
                    <a:pt x="24269" y="20848"/>
                  </a:lnTo>
                  <a:lnTo>
                    <a:pt x="24488" y="20848"/>
                  </a:lnTo>
                  <a:lnTo>
                    <a:pt x="24488" y="6107"/>
                  </a:lnTo>
                  <a:cubicBezTo>
                    <a:pt x="24488" y="272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8" name="Google Shape;4978;p39"/>
            <p:cNvSpPr/>
            <p:nvPr/>
          </p:nvSpPr>
          <p:spPr>
            <a:xfrm>
              <a:off x="2335925" y="4622475"/>
              <a:ext cx="650025" cy="553525"/>
            </a:xfrm>
            <a:custGeom>
              <a:rect b="b" l="l" r="r" t="t"/>
              <a:pathLst>
                <a:path extrusionOk="0" h="22141" w="26001">
                  <a:moveTo>
                    <a:pt x="6466" y="0"/>
                  </a:moveTo>
                  <a:cubicBezTo>
                    <a:pt x="2885" y="0"/>
                    <a:pt x="1" y="2925"/>
                    <a:pt x="1" y="6465"/>
                  </a:cubicBezTo>
                  <a:lnTo>
                    <a:pt x="1" y="22141"/>
                  </a:lnTo>
                  <a:lnTo>
                    <a:pt x="26000" y="2214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9" name="Google Shape;4979;p39"/>
            <p:cNvSpPr/>
            <p:nvPr/>
          </p:nvSpPr>
          <p:spPr>
            <a:xfrm>
              <a:off x="2335925" y="4654800"/>
              <a:ext cx="612725" cy="521200"/>
            </a:xfrm>
            <a:custGeom>
              <a:rect b="b" l="l" r="r" t="t"/>
              <a:pathLst>
                <a:path extrusionOk="0" h="20848" w="24509">
                  <a:moveTo>
                    <a:pt x="6088" y="0"/>
                  </a:moveTo>
                  <a:cubicBezTo>
                    <a:pt x="2726" y="0"/>
                    <a:pt x="1" y="2746"/>
                    <a:pt x="1" y="6107"/>
                  </a:cubicBezTo>
                  <a:lnTo>
                    <a:pt x="1" y="20848"/>
                  </a:lnTo>
                  <a:lnTo>
                    <a:pt x="24508" y="20848"/>
                  </a:lnTo>
                  <a:lnTo>
                    <a:pt x="24508" y="6107"/>
                  </a:lnTo>
                  <a:cubicBezTo>
                    <a:pt x="2450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0" name="Google Shape;4980;p39"/>
            <p:cNvSpPr/>
            <p:nvPr/>
          </p:nvSpPr>
          <p:spPr>
            <a:xfrm>
              <a:off x="2851650" y="4856200"/>
              <a:ext cx="134300" cy="319800"/>
            </a:xfrm>
            <a:custGeom>
              <a:rect b="b" l="l" r="r" t="t"/>
              <a:pathLst>
                <a:path extrusionOk="0" h="12792" w="5372">
                  <a:moveTo>
                    <a:pt x="5371" y="1"/>
                  </a:moveTo>
                  <a:cubicBezTo>
                    <a:pt x="5087" y="1017"/>
                    <a:pt x="4904" y="1406"/>
                    <a:pt x="4539" y="1406"/>
                  </a:cubicBezTo>
                  <a:cubicBezTo>
                    <a:pt x="4369" y="1406"/>
                    <a:pt x="4159" y="1320"/>
                    <a:pt x="3879" y="1175"/>
                  </a:cubicBezTo>
                  <a:lnTo>
                    <a:pt x="0" y="12792"/>
                  </a:lnTo>
                  <a:lnTo>
                    <a:pt x="5371" y="12792"/>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1" name="Google Shape;4981;p39"/>
            <p:cNvSpPr/>
            <p:nvPr/>
          </p:nvSpPr>
          <p:spPr>
            <a:xfrm>
              <a:off x="2335925" y="4693575"/>
              <a:ext cx="612225" cy="481925"/>
            </a:xfrm>
            <a:custGeom>
              <a:rect b="b" l="l" r="r" t="t"/>
              <a:pathLst>
                <a:path extrusionOk="0" h="19277" w="24489">
                  <a:moveTo>
                    <a:pt x="2010" y="1"/>
                  </a:moveTo>
                  <a:cubicBezTo>
                    <a:pt x="757" y="1115"/>
                    <a:pt x="1" y="2706"/>
                    <a:pt x="1" y="4517"/>
                  </a:cubicBezTo>
                  <a:lnTo>
                    <a:pt x="1" y="19277"/>
                  </a:lnTo>
                  <a:lnTo>
                    <a:pt x="24488" y="19277"/>
                  </a:lnTo>
                  <a:lnTo>
                    <a:pt x="24488" y="7660"/>
                  </a:lnTo>
                  <a:cubicBezTo>
                    <a:pt x="20033" y="5690"/>
                    <a:pt x="14860" y="5571"/>
                    <a:pt x="10166" y="4159"/>
                  </a:cubicBezTo>
                  <a:cubicBezTo>
                    <a:pt x="7222" y="3263"/>
                    <a:pt x="4476"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2" name="Google Shape;4982;p39"/>
            <p:cNvSpPr/>
            <p:nvPr/>
          </p:nvSpPr>
          <p:spPr>
            <a:xfrm>
              <a:off x="2335925" y="4654800"/>
              <a:ext cx="612225" cy="521200"/>
            </a:xfrm>
            <a:custGeom>
              <a:rect b="b" l="l" r="r" t="t"/>
              <a:pathLst>
                <a:path extrusionOk="0" h="20848" w="24489">
                  <a:moveTo>
                    <a:pt x="6068" y="0"/>
                  </a:moveTo>
                  <a:cubicBezTo>
                    <a:pt x="2706" y="0"/>
                    <a:pt x="1" y="2746"/>
                    <a:pt x="1" y="6107"/>
                  </a:cubicBezTo>
                  <a:lnTo>
                    <a:pt x="1" y="6227"/>
                  </a:lnTo>
                  <a:cubicBezTo>
                    <a:pt x="1" y="2885"/>
                    <a:pt x="2706" y="179"/>
                    <a:pt x="6008" y="179"/>
                  </a:cubicBezTo>
                  <a:lnTo>
                    <a:pt x="18242" y="179"/>
                  </a:lnTo>
                  <a:cubicBezTo>
                    <a:pt x="21584" y="179"/>
                    <a:pt x="24270" y="2885"/>
                    <a:pt x="24270" y="6227"/>
                  </a:cubicBezTo>
                  <a:lnTo>
                    <a:pt x="24270" y="20848"/>
                  </a:lnTo>
                  <a:lnTo>
                    <a:pt x="24488" y="20848"/>
                  </a:lnTo>
                  <a:lnTo>
                    <a:pt x="24488" y="6107"/>
                  </a:lnTo>
                  <a:cubicBezTo>
                    <a:pt x="24488" y="2726"/>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3" name="Google Shape;4983;p39"/>
            <p:cNvSpPr/>
            <p:nvPr/>
          </p:nvSpPr>
          <p:spPr>
            <a:xfrm>
              <a:off x="3097825" y="4622475"/>
              <a:ext cx="650500" cy="553525"/>
            </a:xfrm>
            <a:custGeom>
              <a:rect b="b" l="l" r="r" t="t"/>
              <a:pathLst>
                <a:path extrusionOk="0" h="22141" w="26020">
                  <a:moveTo>
                    <a:pt x="6465" y="0"/>
                  </a:moveTo>
                  <a:cubicBezTo>
                    <a:pt x="2885" y="0"/>
                    <a:pt x="0" y="2925"/>
                    <a:pt x="0" y="6465"/>
                  </a:cubicBezTo>
                  <a:lnTo>
                    <a:pt x="0" y="22141"/>
                  </a:lnTo>
                  <a:lnTo>
                    <a:pt x="26020" y="22141"/>
                  </a:lnTo>
                  <a:lnTo>
                    <a:pt x="26020" y="6465"/>
                  </a:lnTo>
                  <a:cubicBezTo>
                    <a:pt x="26020" y="2885"/>
                    <a:pt x="2309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4" name="Google Shape;4984;p39"/>
            <p:cNvSpPr/>
            <p:nvPr/>
          </p:nvSpPr>
          <p:spPr>
            <a:xfrm>
              <a:off x="3097825" y="4654800"/>
              <a:ext cx="613200" cy="521200"/>
            </a:xfrm>
            <a:custGeom>
              <a:rect b="b" l="l" r="r" t="t"/>
              <a:pathLst>
                <a:path extrusionOk="0" h="20848" w="24528">
                  <a:moveTo>
                    <a:pt x="6087" y="0"/>
                  </a:moveTo>
                  <a:cubicBezTo>
                    <a:pt x="2745" y="0"/>
                    <a:pt x="0" y="2746"/>
                    <a:pt x="0" y="6107"/>
                  </a:cubicBezTo>
                  <a:lnTo>
                    <a:pt x="0"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5" name="Google Shape;4985;p39"/>
            <p:cNvSpPr/>
            <p:nvPr/>
          </p:nvSpPr>
          <p:spPr>
            <a:xfrm>
              <a:off x="3614025" y="4856200"/>
              <a:ext cx="134300" cy="319800"/>
            </a:xfrm>
            <a:custGeom>
              <a:rect b="b" l="l" r="r" t="t"/>
              <a:pathLst>
                <a:path extrusionOk="0" h="12792" w="5372">
                  <a:moveTo>
                    <a:pt x="5372" y="1"/>
                  </a:moveTo>
                  <a:cubicBezTo>
                    <a:pt x="5074" y="1017"/>
                    <a:pt x="4886" y="1406"/>
                    <a:pt x="4527" y="1406"/>
                  </a:cubicBezTo>
                  <a:cubicBezTo>
                    <a:pt x="4359" y="1406"/>
                    <a:pt x="4153" y="1320"/>
                    <a:pt x="3880" y="1175"/>
                  </a:cubicBezTo>
                  <a:lnTo>
                    <a:pt x="1" y="12792"/>
                  </a:lnTo>
                  <a:lnTo>
                    <a:pt x="5372" y="1279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6" name="Google Shape;4986;p39"/>
            <p:cNvSpPr/>
            <p:nvPr/>
          </p:nvSpPr>
          <p:spPr>
            <a:xfrm>
              <a:off x="3098325" y="4693575"/>
              <a:ext cx="612700" cy="481925"/>
            </a:xfrm>
            <a:custGeom>
              <a:rect b="b" l="l" r="r" t="t"/>
              <a:pathLst>
                <a:path extrusionOk="0" h="19277" w="24508">
                  <a:moveTo>
                    <a:pt x="2029" y="1"/>
                  </a:moveTo>
                  <a:cubicBezTo>
                    <a:pt x="776" y="1115"/>
                    <a:pt x="0" y="2706"/>
                    <a:pt x="0" y="4517"/>
                  </a:cubicBezTo>
                  <a:lnTo>
                    <a:pt x="0" y="19277"/>
                  </a:lnTo>
                  <a:lnTo>
                    <a:pt x="24508" y="19277"/>
                  </a:lnTo>
                  <a:lnTo>
                    <a:pt x="24508" y="7660"/>
                  </a:lnTo>
                  <a:cubicBezTo>
                    <a:pt x="20052" y="5690"/>
                    <a:pt x="14880" y="5571"/>
                    <a:pt x="10185" y="4159"/>
                  </a:cubicBezTo>
                  <a:cubicBezTo>
                    <a:pt x="7241" y="3263"/>
                    <a:pt x="4476" y="1831"/>
                    <a:pt x="202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7" name="Google Shape;4987;p39"/>
            <p:cNvSpPr/>
            <p:nvPr/>
          </p:nvSpPr>
          <p:spPr>
            <a:xfrm>
              <a:off x="3098325" y="4654800"/>
              <a:ext cx="612700" cy="521200"/>
            </a:xfrm>
            <a:custGeom>
              <a:rect b="b" l="l" r="r" t="t"/>
              <a:pathLst>
                <a:path extrusionOk="0" h="20848" w="24508">
                  <a:moveTo>
                    <a:pt x="6067" y="0"/>
                  </a:moveTo>
                  <a:cubicBezTo>
                    <a:pt x="2725" y="0"/>
                    <a:pt x="0" y="2746"/>
                    <a:pt x="0" y="6107"/>
                  </a:cubicBezTo>
                  <a:lnTo>
                    <a:pt x="0" y="6227"/>
                  </a:lnTo>
                  <a:cubicBezTo>
                    <a:pt x="0" y="2885"/>
                    <a:pt x="2725" y="179"/>
                    <a:pt x="6028" y="179"/>
                  </a:cubicBezTo>
                  <a:lnTo>
                    <a:pt x="18262" y="179"/>
                  </a:lnTo>
                  <a:cubicBezTo>
                    <a:pt x="21584" y="179"/>
                    <a:pt x="24269" y="2885"/>
                    <a:pt x="24269" y="6227"/>
                  </a:cubicBezTo>
                  <a:lnTo>
                    <a:pt x="24269" y="20848"/>
                  </a:lnTo>
                  <a:lnTo>
                    <a:pt x="24488" y="20848"/>
                  </a:lnTo>
                  <a:lnTo>
                    <a:pt x="24488" y="6107"/>
                  </a:lnTo>
                  <a:cubicBezTo>
                    <a:pt x="24508" y="272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8" name="Google Shape;4988;p39"/>
            <p:cNvSpPr/>
            <p:nvPr/>
          </p:nvSpPr>
          <p:spPr>
            <a:xfrm>
              <a:off x="6147875" y="4622475"/>
              <a:ext cx="650000" cy="553525"/>
            </a:xfrm>
            <a:custGeom>
              <a:rect b="b" l="l" r="r" t="t"/>
              <a:pathLst>
                <a:path extrusionOk="0" h="22141" w="26000">
                  <a:moveTo>
                    <a:pt x="6465" y="0"/>
                  </a:moveTo>
                  <a:cubicBezTo>
                    <a:pt x="2904" y="0"/>
                    <a:pt x="0" y="2885"/>
                    <a:pt x="0" y="6465"/>
                  </a:cubicBezTo>
                  <a:lnTo>
                    <a:pt x="0" y="22141"/>
                  </a:lnTo>
                  <a:lnTo>
                    <a:pt x="26000" y="22141"/>
                  </a:lnTo>
                  <a:lnTo>
                    <a:pt x="26000" y="6465"/>
                  </a:lnTo>
                  <a:cubicBezTo>
                    <a:pt x="26000" y="2925"/>
                    <a:pt x="23115" y="0"/>
                    <a:pt x="1953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9" name="Google Shape;4989;p39"/>
            <p:cNvSpPr/>
            <p:nvPr/>
          </p:nvSpPr>
          <p:spPr>
            <a:xfrm>
              <a:off x="6184175" y="4654800"/>
              <a:ext cx="613200" cy="521200"/>
            </a:xfrm>
            <a:custGeom>
              <a:rect b="b" l="l" r="r" t="t"/>
              <a:pathLst>
                <a:path extrusionOk="0" h="20848" w="24528">
                  <a:moveTo>
                    <a:pt x="6107" y="0"/>
                  </a:moveTo>
                  <a:cubicBezTo>
                    <a:pt x="2745" y="0"/>
                    <a:pt x="0" y="2746"/>
                    <a:pt x="0" y="6107"/>
                  </a:cubicBezTo>
                  <a:lnTo>
                    <a:pt x="0" y="20848"/>
                  </a:lnTo>
                  <a:lnTo>
                    <a:pt x="24528" y="20848"/>
                  </a:lnTo>
                  <a:lnTo>
                    <a:pt x="24528" y="6107"/>
                  </a:lnTo>
                  <a:cubicBezTo>
                    <a:pt x="24528" y="2746"/>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0" name="Google Shape;4990;p39"/>
            <p:cNvSpPr/>
            <p:nvPr/>
          </p:nvSpPr>
          <p:spPr>
            <a:xfrm>
              <a:off x="6147875" y="4856200"/>
              <a:ext cx="134300" cy="319800"/>
            </a:xfrm>
            <a:custGeom>
              <a:rect b="b" l="l" r="r" t="t"/>
              <a:pathLst>
                <a:path extrusionOk="0" h="12792" w="5372">
                  <a:moveTo>
                    <a:pt x="0" y="1"/>
                  </a:moveTo>
                  <a:lnTo>
                    <a:pt x="0" y="12792"/>
                  </a:lnTo>
                  <a:lnTo>
                    <a:pt x="5371" y="12792"/>
                  </a:lnTo>
                  <a:lnTo>
                    <a:pt x="1492" y="1175"/>
                  </a:lnTo>
                  <a:cubicBezTo>
                    <a:pt x="1213" y="1320"/>
                    <a:pt x="1002" y="1406"/>
                    <a:pt x="832" y="1406"/>
                  </a:cubicBezTo>
                  <a:cubicBezTo>
                    <a:pt x="468" y="1406"/>
                    <a:pt x="285" y="1017"/>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1" name="Google Shape;4991;p39"/>
            <p:cNvSpPr/>
            <p:nvPr/>
          </p:nvSpPr>
          <p:spPr>
            <a:xfrm>
              <a:off x="6185150" y="4729400"/>
              <a:ext cx="612225" cy="481925"/>
            </a:xfrm>
            <a:custGeom>
              <a:rect b="b" l="l" r="r" t="t"/>
              <a:pathLst>
                <a:path extrusionOk="0" h="19277" w="24489">
                  <a:moveTo>
                    <a:pt x="22480" y="0"/>
                  </a:moveTo>
                  <a:cubicBezTo>
                    <a:pt x="20013" y="1850"/>
                    <a:pt x="17248" y="3263"/>
                    <a:pt x="14324" y="4158"/>
                  </a:cubicBezTo>
                  <a:cubicBezTo>
                    <a:pt x="9609" y="5570"/>
                    <a:pt x="4437" y="5709"/>
                    <a:pt x="1" y="7659"/>
                  </a:cubicBezTo>
                  <a:lnTo>
                    <a:pt x="1" y="19276"/>
                  </a:lnTo>
                  <a:lnTo>
                    <a:pt x="24489" y="19276"/>
                  </a:lnTo>
                  <a:lnTo>
                    <a:pt x="24489" y="4536"/>
                  </a:lnTo>
                  <a:cubicBezTo>
                    <a:pt x="24489" y="2706"/>
                    <a:pt x="23713" y="1114"/>
                    <a:pt x="2248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2" name="Google Shape;4992;p39"/>
            <p:cNvSpPr/>
            <p:nvPr/>
          </p:nvSpPr>
          <p:spPr>
            <a:xfrm>
              <a:off x="6184675" y="4654800"/>
              <a:ext cx="612700" cy="521200"/>
            </a:xfrm>
            <a:custGeom>
              <a:rect b="b" l="l" r="r" t="t"/>
              <a:pathLst>
                <a:path extrusionOk="0" h="20848" w="24508">
                  <a:moveTo>
                    <a:pt x="6107" y="0"/>
                  </a:moveTo>
                  <a:cubicBezTo>
                    <a:pt x="2745" y="0"/>
                    <a:pt x="20" y="2726"/>
                    <a:pt x="0" y="6107"/>
                  </a:cubicBezTo>
                  <a:lnTo>
                    <a:pt x="0" y="20848"/>
                  </a:lnTo>
                  <a:lnTo>
                    <a:pt x="239" y="20848"/>
                  </a:lnTo>
                  <a:lnTo>
                    <a:pt x="239" y="6227"/>
                  </a:lnTo>
                  <a:cubicBezTo>
                    <a:pt x="239" y="2885"/>
                    <a:pt x="2924" y="179"/>
                    <a:pt x="6246" y="179"/>
                  </a:cubicBezTo>
                  <a:lnTo>
                    <a:pt x="18480" y="179"/>
                  </a:lnTo>
                  <a:cubicBezTo>
                    <a:pt x="21802" y="179"/>
                    <a:pt x="24508" y="2885"/>
                    <a:pt x="24508" y="6227"/>
                  </a:cubicBezTo>
                  <a:lnTo>
                    <a:pt x="24508" y="6107"/>
                  </a:lnTo>
                  <a:cubicBezTo>
                    <a:pt x="24508" y="2746"/>
                    <a:pt x="21802" y="0"/>
                    <a:pt x="1844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3" name="Google Shape;4993;p39"/>
            <p:cNvSpPr/>
            <p:nvPr/>
          </p:nvSpPr>
          <p:spPr>
            <a:xfrm>
              <a:off x="5385475" y="4622475"/>
              <a:ext cx="650525" cy="553525"/>
            </a:xfrm>
            <a:custGeom>
              <a:rect b="b" l="l" r="r" t="t"/>
              <a:pathLst>
                <a:path extrusionOk="0" h="22141" w="26021">
                  <a:moveTo>
                    <a:pt x="6466" y="0"/>
                  </a:moveTo>
                  <a:cubicBezTo>
                    <a:pt x="2905" y="0"/>
                    <a:pt x="1" y="2885"/>
                    <a:pt x="1" y="6465"/>
                  </a:cubicBezTo>
                  <a:lnTo>
                    <a:pt x="1" y="22141"/>
                  </a:lnTo>
                  <a:lnTo>
                    <a:pt x="26020" y="22141"/>
                  </a:lnTo>
                  <a:lnTo>
                    <a:pt x="26020" y="6465"/>
                  </a:lnTo>
                  <a:cubicBezTo>
                    <a:pt x="26020" y="2925"/>
                    <a:pt x="2313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4" name="Google Shape;4994;p39"/>
            <p:cNvSpPr/>
            <p:nvPr/>
          </p:nvSpPr>
          <p:spPr>
            <a:xfrm>
              <a:off x="5422275" y="4654800"/>
              <a:ext cx="612725" cy="521200"/>
            </a:xfrm>
            <a:custGeom>
              <a:rect b="b" l="l" r="r" t="t"/>
              <a:pathLst>
                <a:path extrusionOk="0" h="20848" w="24509">
                  <a:moveTo>
                    <a:pt x="6088" y="0"/>
                  </a:moveTo>
                  <a:cubicBezTo>
                    <a:pt x="2726" y="0"/>
                    <a:pt x="1" y="2746"/>
                    <a:pt x="1" y="6107"/>
                  </a:cubicBezTo>
                  <a:lnTo>
                    <a:pt x="1" y="20848"/>
                  </a:lnTo>
                  <a:lnTo>
                    <a:pt x="24508" y="20848"/>
                  </a:lnTo>
                  <a:lnTo>
                    <a:pt x="24508" y="6107"/>
                  </a:lnTo>
                  <a:cubicBezTo>
                    <a:pt x="2450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5" name="Google Shape;4995;p39"/>
            <p:cNvSpPr/>
            <p:nvPr/>
          </p:nvSpPr>
          <p:spPr>
            <a:xfrm>
              <a:off x="5385475" y="4856200"/>
              <a:ext cx="134300" cy="319800"/>
            </a:xfrm>
            <a:custGeom>
              <a:rect b="b" l="l" r="r" t="t"/>
              <a:pathLst>
                <a:path extrusionOk="0" h="12792" w="5372">
                  <a:moveTo>
                    <a:pt x="1" y="1"/>
                  </a:moveTo>
                  <a:lnTo>
                    <a:pt x="1" y="12792"/>
                  </a:lnTo>
                  <a:lnTo>
                    <a:pt x="5372" y="12792"/>
                  </a:lnTo>
                  <a:lnTo>
                    <a:pt x="1492" y="1175"/>
                  </a:lnTo>
                  <a:cubicBezTo>
                    <a:pt x="1213" y="1320"/>
                    <a:pt x="1003" y="1406"/>
                    <a:pt x="832" y="1406"/>
                  </a:cubicBezTo>
                  <a:cubicBezTo>
                    <a:pt x="468" y="1406"/>
                    <a:pt x="285" y="1017"/>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6" name="Google Shape;4996;p39"/>
            <p:cNvSpPr/>
            <p:nvPr/>
          </p:nvSpPr>
          <p:spPr>
            <a:xfrm>
              <a:off x="5422775" y="4693575"/>
              <a:ext cx="612225" cy="481925"/>
            </a:xfrm>
            <a:custGeom>
              <a:rect b="b" l="l" r="r" t="t"/>
              <a:pathLst>
                <a:path extrusionOk="0" h="19277" w="24489">
                  <a:moveTo>
                    <a:pt x="22479" y="1"/>
                  </a:moveTo>
                  <a:cubicBezTo>
                    <a:pt x="20013" y="1831"/>
                    <a:pt x="17267" y="3263"/>
                    <a:pt x="14323" y="4159"/>
                  </a:cubicBezTo>
                  <a:cubicBezTo>
                    <a:pt x="9629" y="5571"/>
                    <a:pt x="4456" y="5690"/>
                    <a:pt x="0" y="7660"/>
                  </a:cubicBezTo>
                  <a:lnTo>
                    <a:pt x="0" y="19277"/>
                  </a:lnTo>
                  <a:lnTo>
                    <a:pt x="24488" y="19277"/>
                  </a:lnTo>
                  <a:lnTo>
                    <a:pt x="24488" y="4517"/>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7" name="Google Shape;4997;p39"/>
            <p:cNvSpPr/>
            <p:nvPr/>
          </p:nvSpPr>
          <p:spPr>
            <a:xfrm>
              <a:off x="5422775" y="4654800"/>
              <a:ext cx="611725" cy="521200"/>
            </a:xfrm>
            <a:custGeom>
              <a:rect b="b" l="l" r="r" t="t"/>
              <a:pathLst>
                <a:path extrusionOk="0" h="20848" w="24469">
                  <a:moveTo>
                    <a:pt x="6068" y="0"/>
                  </a:moveTo>
                  <a:cubicBezTo>
                    <a:pt x="2706" y="0"/>
                    <a:pt x="0" y="2726"/>
                    <a:pt x="0" y="6107"/>
                  </a:cubicBezTo>
                  <a:lnTo>
                    <a:pt x="0" y="20848"/>
                  </a:lnTo>
                  <a:lnTo>
                    <a:pt x="199" y="20848"/>
                  </a:lnTo>
                  <a:lnTo>
                    <a:pt x="199" y="6227"/>
                  </a:lnTo>
                  <a:cubicBezTo>
                    <a:pt x="199" y="2885"/>
                    <a:pt x="2885" y="179"/>
                    <a:pt x="6207" y="179"/>
                  </a:cubicBezTo>
                  <a:lnTo>
                    <a:pt x="18441" y="179"/>
                  </a:lnTo>
                  <a:cubicBezTo>
                    <a:pt x="21763" y="179"/>
                    <a:pt x="24468" y="2885"/>
                    <a:pt x="24468" y="6227"/>
                  </a:cubicBezTo>
                  <a:lnTo>
                    <a:pt x="24468" y="6107"/>
                  </a:lnTo>
                  <a:cubicBezTo>
                    <a:pt x="24468" y="274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8" name="Google Shape;4998;p39"/>
            <p:cNvSpPr/>
            <p:nvPr/>
          </p:nvSpPr>
          <p:spPr>
            <a:xfrm>
              <a:off x="4622600" y="4622475"/>
              <a:ext cx="650500" cy="553525"/>
            </a:xfrm>
            <a:custGeom>
              <a:rect b="b" l="l" r="r" t="t"/>
              <a:pathLst>
                <a:path extrusionOk="0" h="22141" w="26020">
                  <a:moveTo>
                    <a:pt x="6465" y="0"/>
                  </a:moveTo>
                  <a:cubicBezTo>
                    <a:pt x="2904" y="0"/>
                    <a:pt x="0" y="2885"/>
                    <a:pt x="0" y="6465"/>
                  </a:cubicBezTo>
                  <a:lnTo>
                    <a:pt x="0" y="22141"/>
                  </a:lnTo>
                  <a:lnTo>
                    <a:pt x="26020" y="22141"/>
                  </a:lnTo>
                  <a:lnTo>
                    <a:pt x="26020" y="6465"/>
                  </a:lnTo>
                  <a:cubicBezTo>
                    <a:pt x="26020" y="2925"/>
                    <a:pt x="23135"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9" name="Google Shape;4999;p39"/>
            <p:cNvSpPr/>
            <p:nvPr/>
          </p:nvSpPr>
          <p:spPr>
            <a:xfrm>
              <a:off x="4659900" y="4654800"/>
              <a:ext cx="613200" cy="521200"/>
            </a:xfrm>
            <a:custGeom>
              <a:rect b="b" l="l" r="r" t="t"/>
              <a:pathLst>
                <a:path extrusionOk="0" h="20848" w="24528">
                  <a:moveTo>
                    <a:pt x="6087" y="0"/>
                  </a:moveTo>
                  <a:cubicBezTo>
                    <a:pt x="2745" y="0"/>
                    <a:pt x="0" y="2746"/>
                    <a:pt x="0" y="6107"/>
                  </a:cubicBezTo>
                  <a:lnTo>
                    <a:pt x="0" y="20848"/>
                  </a:lnTo>
                  <a:lnTo>
                    <a:pt x="24528" y="20848"/>
                  </a:lnTo>
                  <a:lnTo>
                    <a:pt x="24528" y="6107"/>
                  </a:lnTo>
                  <a:cubicBezTo>
                    <a:pt x="24528" y="2746"/>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0" name="Google Shape;5000;p39"/>
            <p:cNvSpPr/>
            <p:nvPr/>
          </p:nvSpPr>
          <p:spPr>
            <a:xfrm>
              <a:off x="4622600" y="4856200"/>
              <a:ext cx="134300" cy="319800"/>
            </a:xfrm>
            <a:custGeom>
              <a:rect b="b" l="l" r="r" t="t"/>
              <a:pathLst>
                <a:path extrusionOk="0" h="12792" w="5372">
                  <a:moveTo>
                    <a:pt x="0" y="1"/>
                  </a:moveTo>
                  <a:lnTo>
                    <a:pt x="0" y="12792"/>
                  </a:lnTo>
                  <a:lnTo>
                    <a:pt x="5371" y="12792"/>
                  </a:lnTo>
                  <a:lnTo>
                    <a:pt x="1492" y="1175"/>
                  </a:lnTo>
                  <a:cubicBezTo>
                    <a:pt x="1219" y="1320"/>
                    <a:pt x="1013" y="1406"/>
                    <a:pt x="845" y="1406"/>
                  </a:cubicBezTo>
                  <a:cubicBezTo>
                    <a:pt x="486" y="1406"/>
                    <a:pt x="298" y="1017"/>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1" name="Google Shape;5001;p39"/>
            <p:cNvSpPr/>
            <p:nvPr/>
          </p:nvSpPr>
          <p:spPr>
            <a:xfrm>
              <a:off x="4660875" y="4693575"/>
              <a:ext cx="612225" cy="481925"/>
            </a:xfrm>
            <a:custGeom>
              <a:rect b="b" l="l" r="r" t="t"/>
              <a:pathLst>
                <a:path extrusionOk="0" h="19277" w="24489">
                  <a:moveTo>
                    <a:pt x="22460" y="1"/>
                  </a:moveTo>
                  <a:cubicBezTo>
                    <a:pt x="20013" y="1831"/>
                    <a:pt x="17248" y="3263"/>
                    <a:pt x="14324" y="4159"/>
                  </a:cubicBezTo>
                  <a:cubicBezTo>
                    <a:pt x="9609" y="5571"/>
                    <a:pt x="4437" y="5690"/>
                    <a:pt x="1" y="7660"/>
                  </a:cubicBezTo>
                  <a:lnTo>
                    <a:pt x="1" y="19277"/>
                  </a:lnTo>
                  <a:lnTo>
                    <a:pt x="24489" y="19277"/>
                  </a:lnTo>
                  <a:lnTo>
                    <a:pt x="24489" y="4517"/>
                  </a:lnTo>
                  <a:cubicBezTo>
                    <a:pt x="24489" y="2706"/>
                    <a:pt x="23713" y="1115"/>
                    <a:pt x="2246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2" name="Google Shape;5002;p39"/>
            <p:cNvSpPr/>
            <p:nvPr/>
          </p:nvSpPr>
          <p:spPr>
            <a:xfrm>
              <a:off x="4659900" y="4654800"/>
              <a:ext cx="612700" cy="521200"/>
            </a:xfrm>
            <a:custGeom>
              <a:rect b="b" l="l" r="r" t="t"/>
              <a:pathLst>
                <a:path extrusionOk="0" h="20848" w="24508">
                  <a:moveTo>
                    <a:pt x="6107" y="0"/>
                  </a:moveTo>
                  <a:cubicBezTo>
                    <a:pt x="2745" y="0"/>
                    <a:pt x="40" y="2726"/>
                    <a:pt x="0" y="6107"/>
                  </a:cubicBezTo>
                  <a:lnTo>
                    <a:pt x="0" y="20848"/>
                  </a:lnTo>
                  <a:lnTo>
                    <a:pt x="239" y="20848"/>
                  </a:lnTo>
                  <a:lnTo>
                    <a:pt x="239" y="6227"/>
                  </a:lnTo>
                  <a:cubicBezTo>
                    <a:pt x="239" y="2885"/>
                    <a:pt x="2924" y="179"/>
                    <a:pt x="6246" y="179"/>
                  </a:cubicBezTo>
                  <a:lnTo>
                    <a:pt x="18480" y="179"/>
                  </a:lnTo>
                  <a:cubicBezTo>
                    <a:pt x="21783" y="179"/>
                    <a:pt x="24508" y="2885"/>
                    <a:pt x="24508" y="6227"/>
                  </a:cubicBezTo>
                  <a:lnTo>
                    <a:pt x="24508" y="6107"/>
                  </a:lnTo>
                  <a:cubicBezTo>
                    <a:pt x="24508" y="2746"/>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3" name="Google Shape;5003;p39"/>
            <p:cNvSpPr/>
            <p:nvPr/>
          </p:nvSpPr>
          <p:spPr>
            <a:xfrm>
              <a:off x="3860700" y="4622475"/>
              <a:ext cx="650025" cy="553525"/>
            </a:xfrm>
            <a:custGeom>
              <a:rect b="b" l="l" r="r" t="t"/>
              <a:pathLst>
                <a:path extrusionOk="0" h="22141" w="26001">
                  <a:moveTo>
                    <a:pt x="6466" y="0"/>
                  </a:moveTo>
                  <a:cubicBezTo>
                    <a:pt x="2905" y="0"/>
                    <a:pt x="1" y="2885"/>
                    <a:pt x="1" y="6465"/>
                  </a:cubicBezTo>
                  <a:lnTo>
                    <a:pt x="1" y="22141"/>
                  </a:lnTo>
                  <a:lnTo>
                    <a:pt x="26000" y="22141"/>
                  </a:lnTo>
                  <a:lnTo>
                    <a:pt x="26000" y="6465"/>
                  </a:lnTo>
                  <a:cubicBezTo>
                    <a:pt x="26000" y="2925"/>
                    <a:pt x="2311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4" name="Google Shape;5004;p39"/>
            <p:cNvSpPr/>
            <p:nvPr/>
          </p:nvSpPr>
          <p:spPr>
            <a:xfrm>
              <a:off x="3897000" y="4654800"/>
              <a:ext cx="613225" cy="521200"/>
            </a:xfrm>
            <a:custGeom>
              <a:rect b="b" l="l" r="r" t="t"/>
              <a:pathLst>
                <a:path extrusionOk="0" h="20848" w="24529">
                  <a:moveTo>
                    <a:pt x="6108" y="0"/>
                  </a:moveTo>
                  <a:cubicBezTo>
                    <a:pt x="2746" y="0"/>
                    <a:pt x="1" y="2746"/>
                    <a:pt x="1" y="6107"/>
                  </a:cubicBezTo>
                  <a:lnTo>
                    <a:pt x="1" y="20848"/>
                  </a:lnTo>
                  <a:lnTo>
                    <a:pt x="24528" y="20848"/>
                  </a:lnTo>
                  <a:lnTo>
                    <a:pt x="24528" y="6107"/>
                  </a:lnTo>
                  <a:cubicBezTo>
                    <a:pt x="24528" y="2746"/>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5" name="Google Shape;5005;p39"/>
            <p:cNvSpPr/>
            <p:nvPr/>
          </p:nvSpPr>
          <p:spPr>
            <a:xfrm>
              <a:off x="3860700" y="4856200"/>
              <a:ext cx="134300" cy="319800"/>
            </a:xfrm>
            <a:custGeom>
              <a:rect b="b" l="l" r="r" t="t"/>
              <a:pathLst>
                <a:path extrusionOk="0" h="12792" w="5372">
                  <a:moveTo>
                    <a:pt x="1" y="1"/>
                  </a:moveTo>
                  <a:lnTo>
                    <a:pt x="1" y="12792"/>
                  </a:lnTo>
                  <a:lnTo>
                    <a:pt x="5372" y="12792"/>
                  </a:lnTo>
                  <a:lnTo>
                    <a:pt x="1493" y="1175"/>
                  </a:lnTo>
                  <a:cubicBezTo>
                    <a:pt x="1213" y="1320"/>
                    <a:pt x="1003" y="1406"/>
                    <a:pt x="832" y="1406"/>
                  </a:cubicBezTo>
                  <a:cubicBezTo>
                    <a:pt x="468" y="1406"/>
                    <a:pt x="285" y="1017"/>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6" name="Google Shape;5006;p39"/>
            <p:cNvSpPr/>
            <p:nvPr/>
          </p:nvSpPr>
          <p:spPr>
            <a:xfrm>
              <a:off x="3898000" y="4693575"/>
              <a:ext cx="612225" cy="481925"/>
            </a:xfrm>
            <a:custGeom>
              <a:rect b="b" l="l" r="r" t="t"/>
              <a:pathLst>
                <a:path extrusionOk="0" h="19277" w="24489">
                  <a:moveTo>
                    <a:pt x="22479" y="1"/>
                  </a:moveTo>
                  <a:cubicBezTo>
                    <a:pt x="20013" y="1831"/>
                    <a:pt x="17247" y="3263"/>
                    <a:pt x="14323" y="4159"/>
                  </a:cubicBezTo>
                  <a:cubicBezTo>
                    <a:pt x="9629" y="5571"/>
                    <a:pt x="4456" y="5690"/>
                    <a:pt x="1" y="7660"/>
                  </a:cubicBezTo>
                  <a:lnTo>
                    <a:pt x="1" y="19277"/>
                  </a:lnTo>
                  <a:lnTo>
                    <a:pt x="24488" y="19277"/>
                  </a:lnTo>
                  <a:lnTo>
                    <a:pt x="24488" y="4517"/>
                  </a:lnTo>
                  <a:cubicBezTo>
                    <a:pt x="24488"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7" name="Google Shape;5007;p39"/>
            <p:cNvSpPr/>
            <p:nvPr/>
          </p:nvSpPr>
          <p:spPr>
            <a:xfrm>
              <a:off x="3898000" y="4654800"/>
              <a:ext cx="612225" cy="521200"/>
            </a:xfrm>
            <a:custGeom>
              <a:rect b="b" l="l" r="r" t="t"/>
              <a:pathLst>
                <a:path extrusionOk="0" h="20848" w="24489">
                  <a:moveTo>
                    <a:pt x="6088" y="0"/>
                  </a:moveTo>
                  <a:cubicBezTo>
                    <a:pt x="2726" y="0"/>
                    <a:pt x="1" y="2726"/>
                    <a:pt x="1" y="6107"/>
                  </a:cubicBezTo>
                  <a:lnTo>
                    <a:pt x="1" y="20848"/>
                  </a:lnTo>
                  <a:lnTo>
                    <a:pt x="219" y="20848"/>
                  </a:lnTo>
                  <a:lnTo>
                    <a:pt x="219" y="6227"/>
                  </a:lnTo>
                  <a:cubicBezTo>
                    <a:pt x="219" y="2885"/>
                    <a:pt x="2905" y="179"/>
                    <a:pt x="6247" y="179"/>
                  </a:cubicBezTo>
                  <a:lnTo>
                    <a:pt x="18481" y="179"/>
                  </a:lnTo>
                  <a:cubicBezTo>
                    <a:pt x="21783" y="179"/>
                    <a:pt x="24488" y="2885"/>
                    <a:pt x="24488" y="6227"/>
                  </a:cubicBezTo>
                  <a:lnTo>
                    <a:pt x="24488" y="6107"/>
                  </a:lnTo>
                  <a:cubicBezTo>
                    <a:pt x="24488" y="2746"/>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8" name="Google Shape;5008;p39"/>
            <p:cNvSpPr/>
            <p:nvPr/>
          </p:nvSpPr>
          <p:spPr>
            <a:xfrm>
              <a:off x="429225" y="4827850"/>
              <a:ext cx="650000" cy="758450"/>
            </a:xfrm>
            <a:custGeom>
              <a:rect b="b" l="l" r="r" t="t"/>
              <a:pathLst>
                <a:path extrusionOk="0" h="30338" w="26000">
                  <a:moveTo>
                    <a:pt x="6465" y="1"/>
                  </a:moveTo>
                  <a:cubicBezTo>
                    <a:pt x="2884" y="1"/>
                    <a:pt x="0" y="2905"/>
                    <a:pt x="0" y="6466"/>
                  </a:cubicBezTo>
                  <a:lnTo>
                    <a:pt x="0" y="30337"/>
                  </a:lnTo>
                  <a:lnTo>
                    <a:pt x="26000" y="30337"/>
                  </a:lnTo>
                  <a:lnTo>
                    <a:pt x="26000" y="6466"/>
                  </a:lnTo>
                  <a:cubicBezTo>
                    <a:pt x="26000" y="2885"/>
                    <a:pt x="23095"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9" name="Google Shape;5009;p39"/>
            <p:cNvSpPr/>
            <p:nvPr/>
          </p:nvSpPr>
          <p:spPr>
            <a:xfrm>
              <a:off x="429700"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2"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0" name="Google Shape;5010;p39"/>
            <p:cNvSpPr/>
            <p:nvPr/>
          </p:nvSpPr>
          <p:spPr>
            <a:xfrm>
              <a:off x="944925" y="5061100"/>
              <a:ext cx="134300" cy="525200"/>
            </a:xfrm>
            <a:custGeom>
              <a:rect b="b" l="l" r="r" t="t"/>
              <a:pathLst>
                <a:path extrusionOk="0" h="21008" w="5372">
                  <a:moveTo>
                    <a:pt x="5372" y="1"/>
                  </a:moveTo>
                  <a:cubicBezTo>
                    <a:pt x="5089" y="1009"/>
                    <a:pt x="4907" y="1390"/>
                    <a:pt x="4548" y="1390"/>
                  </a:cubicBezTo>
                  <a:cubicBezTo>
                    <a:pt x="4376" y="1390"/>
                    <a:pt x="4164"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1" name="Google Shape;5011;p39"/>
            <p:cNvSpPr/>
            <p:nvPr/>
          </p:nvSpPr>
          <p:spPr>
            <a:xfrm>
              <a:off x="429700" y="4899475"/>
              <a:ext cx="612225" cy="687325"/>
            </a:xfrm>
            <a:custGeom>
              <a:rect b="b" l="l" r="r" t="t"/>
              <a:pathLst>
                <a:path extrusionOk="0" h="27493" w="24489">
                  <a:moveTo>
                    <a:pt x="2010" y="1"/>
                  </a:moveTo>
                  <a:cubicBezTo>
                    <a:pt x="777" y="1115"/>
                    <a:pt x="1" y="2706"/>
                    <a:pt x="1" y="4516"/>
                  </a:cubicBezTo>
                  <a:lnTo>
                    <a:pt x="1" y="27492"/>
                  </a:lnTo>
                  <a:lnTo>
                    <a:pt x="24489" y="27492"/>
                  </a:lnTo>
                  <a:lnTo>
                    <a:pt x="24489" y="7659"/>
                  </a:lnTo>
                  <a:cubicBezTo>
                    <a:pt x="20033" y="5690"/>
                    <a:pt x="14881" y="5571"/>
                    <a:pt x="10166" y="4138"/>
                  </a:cubicBezTo>
                  <a:cubicBezTo>
                    <a:pt x="7242" y="3243"/>
                    <a:pt x="4477" y="1831"/>
                    <a:pt x="2010" y="1"/>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2" name="Google Shape;5012;p39"/>
            <p:cNvSpPr/>
            <p:nvPr/>
          </p:nvSpPr>
          <p:spPr>
            <a:xfrm>
              <a:off x="430200" y="4860200"/>
              <a:ext cx="612225" cy="726100"/>
            </a:xfrm>
            <a:custGeom>
              <a:rect b="b" l="l" r="r" t="t"/>
              <a:pathLst>
                <a:path extrusionOk="0" h="29044" w="24489">
                  <a:moveTo>
                    <a:pt x="6068" y="0"/>
                  </a:moveTo>
                  <a:cubicBezTo>
                    <a:pt x="2706" y="0"/>
                    <a:pt x="1" y="2725"/>
                    <a:pt x="1" y="6087"/>
                  </a:cubicBezTo>
                  <a:lnTo>
                    <a:pt x="1" y="6207"/>
                  </a:lnTo>
                  <a:cubicBezTo>
                    <a:pt x="1" y="2884"/>
                    <a:pt x="2706" y="179"/>
                    <a:pt x="6028" y="179"/>
                  </a:cubicBezTo>
                  <a:lnTo>
                    <a:pt x="18262" y="179"/>
                  </a:lnTo>
                  <a:cubicBezTo>
                    <a:pt x="21584" y="179"/>
                    <a:pt x="24270" y="2884"/>
                    <a:pt x="24270" y="6207"/>
                  </a:cubicBezTo>
                  <a:lnTo>
                    <a:pt x="24270" y="29043"/>
                  </a:lnTo>
                  <a:lnTo>
                    <a:pt x="24489" y="29043"/>
                  </a:lnTo>
                  <a:lnTo>
                    <a:pt x="24489" y="6087"/>
                  </a:lnTo>
                  <a:cubicBezTo>
                    <a:pt x="24469" y="2725"/>
                    <a:pt x="21763" y="0"/>
                    <a:pt x="18402"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3" name="Google Shape;5013;p39"/>
            <p:cNvSpPr/>
            <p:nvPr/>
          </p:nvSpPr>
          <p:spPr>
            <a:xfrm>
              <a:off x="1191600" y="4827850"/>
              <a:ext cx="650525" cy="758450"/>
            </a:xfrm>
            <a:custGeom>
              <a:rect b="b" l="l" r="r" t="t"/>
              <a:pathLst>
                <a:path extrusionOk="0" h="30338" w="26021">
                  <a:moveTo>
                    <a:pt x="6466" y="1"/>
                  </a:moveTo>
                  <a:cubicBezTo>
                    <a:pt x="2885" y="1"/>
                    <a:pt x="1" y="2905"/>
                    <a:pt x="1" y="6466"/>
                  </a:cubicBezTo>
                  <a:lnTo>
                    <a:pt x="1" y="30337"/>
                  </a:lnTo>
                  <a:lnTo>
                    <a:pt x="26020" y="30337"/>
                  </a:lnTo>
                  <a:lnTo>
                    <a:pt x="26020" y="6466"/>
                  </a:lnTo>
                  <a:cubicBezTo>
                    <a:pt x="26020"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4" name="Google Shape;5014;p39"/>
            <p:cNvSpPr/>
            <p:nvPr/>
          </p:nvSpPr>
          <p:spPr>
            <a:xfrm>
              <a:off x="1192600" y="4860200"/>
              <a:ext cx="612725" cy="726100"/>
            </a:xfrm>
            <a:custGeom>
              <a:rect b="b" l="l" r="r" t="t"/>
              <a:pathLst>
                <a:path extrusionOk="0" h="29044" w="24509">
                  <a:moveTo>
                    <a:pt x="6087"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5" name="Google Shape;5015;p39"/>
            <p:cNvSpPr/>
            <p:nvPr/>
          </p:nvSpPr>
          <p:spPr>
            <a:xfrm>
              <a:off x="1707825" y="5061100"/>
              <a:ext cx="134300" cy="525200"/>
            </a:xfrm>
            <a:custGeom>
              <a:rect b="b" l="l" r="r" t="t"/>
              <a:pathLst>
                <a:path extrusionOk="0" h="21008" w="5372">
                  <a:moveTo>
                    <a:pt x="5371" y="1"/>
                  </a:moveTo>
                  <a:cubicBezTo>
                    <a:pt x="5089" y="1009"/>
                    <a:pt x="4906" y="1390"/>
                    <a:pt x="4548" y="1390"/>
                  </a:cubicBezTo>
                  <a:cubicBezTo>
                    <a:pt x="4376" y="1390"/>
                    <a:pt x="4163" y="1303"/>
                    <a:pt x="3879" y="1154"/>
                  </a:cubicBezTo>
                  <a:lnTo>
                    <a:pt x="0" y="21007"/>
                  </a:lnTo>
                  <a:lnTo>
                    <a:pt x="5371" y="21007"/>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6" name="Google Shape;5016;p39"/>
            <p:cNvSpPr/>
            <p:nvPr/>
          </p:nvSpPr>
          <p:spPr>
            <a:xfrm>
              <a:off x="1192600" y="4899475"/>
              <a:ext cx="612225" cy="687325"/>
            </a:xfrm>
            <a:custGeom>
              <a:rect b="b" l="l" r="r" t="t"/>
              <a:pathLst>
                <a:path extrusionOk="0" h="27493" w="24489">
                  <a:moveTo>
                    <a:pt x="2009" y="1"/>
                  </a:moveTo>
                  <a:cubicBezTo>
                    <a:pt x="756" y="1115"/>
                    <a:pt x="0" y="2706"/>
                    <a:pt x="0" y="4516"/>
                  </a:cubicBezTo>
                  <a:lnTo>
                    <a:pt x="0" y="27492"/>
                  </a:lnTo>
                  <a:lnTo>
                    <a:pt x="24488" y="27492"/>
                  </a:lnTo>
                  <a:lnTo>
                    <a:pt x="24488" y="7659"/>
                  </a:lnTo>
                  <a:cubicBezTo>
                    <a:pt x="20032" y="5690"/>
                    <a:pt x="14860" y="5571"/>
                    <a:pt x="10165" y="4138"/>
                  </a:cubicBezTo>
                  <a:cubicBezTo>
                    <a:pt x="7221" y="3243"/>
                    <a:pt x="4476" y="183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7" name="Google Shape;5017;p39"/>
            <p:cNvSpPr/>
            <p:nvPr/>
          </p:nvSpPr>
          <p:spPr>
            <a:xfrm>
              <a:off x="1192600" y="4860200"/>
              <a:ext cx="612225" cy="726100"/>
            </a:xfrm>
            <a:custGeom>
              <a:rect b="b" l="l" r="r" t="t"/>
              <a:pathLst>
                <a:path extrusionOk="0" h="29044" w="24489">
                  <a:moveTo>
                    <a:pt x="6068" y="0"/>
                  </a:moveTo>
                  <a:cubicBezTo>
                    <a:pt x="2706" y="0"/>
                    <a:pt x="0" y="2725"/>
                    <a:pt x="0" y="6087"/>
                  </a:cubicBezTo>
                  <a:lnTo>
                    <a:pt x="0" y="6207"/>
                  </a:lnTo>
                  <a:cubicBezTo>
                    <a:pt x="0" y="2884"/>
                    <a:pt x="2706" y="179"/>
                    <a:pt x="6008" y="179"/>
                  </a:cubicBezTo>
                  <a:lnTo>
                    <a:pt x="18242" y="179"/>
                  </a:lnTo>
                  <a:cubicBezTo>
                    <a:pt x="21584" y="179"/>
                    <a:pt x="24269" y="2884"/>
                    <a:pt x="24269" y="6207"/>
                  </a:cubicBezTo>
                  <a:lnTo>
                    <a:pt x="24269" y="29043"/>
                  </a:lnTo>
                  <a:lnTo>
                    <a:pt x="24488" y="29043"/>
                  </a:lnTo>
                  <a:lnTo>
                    <a:pt x="24488" y="6087"/>
                  </a:lnTo>
                  <a:cubicBezTo>
                    <a:pt x="24488" y="2725"/>
                    <a:pt x="2174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8" name="Google Shape;5018;p39"/>
            <p:cNvSpPr/>
            <p:nvPr/>
          </p:nvSpPr>
          <p:spPr>
            <a:xfrm>
              <a:off x="1954475" y="4827850"/>
              <a:ext cx="650525" cy="758450"/>
            </a:xfrm>
            <a:custGeom>
              <a:rect b="b" l="l" r="r" t="t"/>
              <a:pathLst>
                <a:path extrusionOk="0" h="30338" w="26021">
                  <a:moveTo>
                    <a:pt x="6466" y="1"/>
                  </a:moveTo>
                  <a:cubicBezTo>
                    <a:pt x="2885" y="1"/>
                    <a:pt x="1" y="2905"/>
                    <a:pt x="1" y="6466"/>
                  </a:cubicBezTo>
                  <a:lnTo>
                    <a:pt x="1" y="30337"/>
                  </a:lnTo>
                  <a:lnTo>
                    <a:pt x="26021" y="30337"/>
                  </a:lnTo>
                  <a:lnTo>
                    <a:pt x="26021" y="6466"/>
                  </a:lnTo>
                  <a:cubicBezTo>
                    <a:pt x="26021"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9" name="Google Shape;5019;p39"/>
            <p:cNvSpPr/>
            <p:nvPr/>
          </p:nvSpPr>
          <p:spPr>
            <a:xfrm>
              <a:off x="1954475" y="4860200"/>
              <a:ext cx="613225" cy="726100"/>
            </a:xfrm>
            <a:custGeom>
              <a:rect b="b" l="l" r="r" t="t"/>
              <a:pathLst>
                <a:path extrusionOk="0" h="29044" w="24529">
                  <a:moveTo>
                    <a:pt x="6108" y="0"/>
                  </a:moveTo>
                  <a:cubicBezTo>
                    <a:pt x="2746" y="0"/>
                    <a:pt x="1" y="2725"/>
                    <a:pt x="1" y="6087"/>
                  </a:cubicBezTo>
                  <a:lnTo>
                    <a:pt x="1" y="29043"/>
                  </a:lnTo>
                  <a:lnTo>
                    <a:pt x="24529" y="29043"/>
                  </a:lnTo>
                  <a:lnTo>
                    <a:pt x="24529" y="6087"/>
                  </a:lnTo>
                  <a:cubicBezTo>
                    <a:pt x="24529"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0" name="Google Shape;5020;p39"/>
            <p:cNvSpPr/>
            <p:nvPr/>
          </p:nvSpPr>
          <p:spPr>
            <a:xfrm>
              <a:off x="2470200" y="5061100"/>
              <a:ext cx="134300" cy="525200"/>
            </a:xfrm>
            <a:custGeom>
              <a:rect b="b" l="l" r="r" t="t"/>
              <a:pathLst>
                <a:path extrusionOk="0" h="21008" w="5372">
                  <a:moveTo>
                    <a:pt x="5372" y="1"/>
                  </a:moveTo>
                  <a:cubicBezTo>
                    <a:pt x="5076" y="1009"/>
                    <a:pt x="4889" y="1390"/>
                    <a:pt x="4535" y="1390"/>
                  </a:cubicBezTo>
                  <a:cubicBezTo>
                    <a:pt x="4365" y="1390"/>
                    <a:pt x="4157"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1" name="Google Shape;5021;p39"/>
            <p:cNvSpPr/>
            <p:nvPr/>
          </p:nvSpPr>
          <p:spPr>
            <a:xfrm>
              <a:off x="1954475" y="4899475"/>
              <a:ext cx="612725" cy="687325"/>
            </a:xfrm>
            <a:custGeom>
              <a:rect b="b" l="l" r="r" t="t"/>
              <a:pathLst>
                <a:path extrusionOk="0" h="27493" w="24509">
                  <a:moveTo>
                    <a:pt x="2010" y="1"/>
                  </a:moveTo>
                  <a:cubicBezTo>
                    <a:pt x="777" y="1115"/>
                    <a:pt x="1" y="2706"/>
                    <a:pt x="1" y="4516"/>
                  </a:cubicBezTo>
                  <a:lnTo>
                    <a:pt x="1" y="27492"/>
                  </a:lnTo>
                  <a:lnTo>
                    <a:pt x="24509" y="27492"/>
                  </a:lnTo>
                  <a:lnTo>
                    <a:pt x="24509" y="7659"/>
                  </a:lnTo>
                  <a:cubicBezTo>
                    <a:pt x="20053" y="5690"/>
                    <a:pt x="14881" y="5571"/>
                    <a:pt x="10166" y="4138"/>
                  </a:cubicBezTo>
                  <a:cubicBezTo>
                    <a:pt x="7242" y="3243"/>
                    <a:pt x="4477"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2" name="Google Shape;5022;p39"/>
            <p:cNvSpPr/>
            <p:nvPr/>
          </p:nvSpPr>
          <p:spPr>
            <a:xfrm>
              <a:off x="1954475" y="4860200"/>
              <a:ext cx="612725" cy="726100"/>
            </a:xfrm>
            <a:custGeom>
              <a:rect b="b" l="l" r="r" t="t"/>
              <a:pathLst>
                <a:path extrusionOk="0" h="29044" w="24509">
                  <a:moveTo>
                    <a:pt x="6068" y="0"/>
                  </a:moveTo>
                  <a:cubicBezTo>
                    <a:pt x="2726" y="0"/>
                    <a:pt x="1" y="2725"/>
                    <a:pt x="1" y="6087"/>
                  </a:cubicBezTo>
                  <a:lnTo>
                    <a:pt x="1" y="6207"/>
                  </a:lnTo>
                  <a:cubicBezTo>
                    <a:pt x="1" y="2884"/>
                    <a:pt x="2726" y="179"/>
                    <a:pt x="6028" y="179"/>
                  </a:cubicBezTo>
                  <a:lnTo>
                    <a:pt x="18262" y="179"/>
                  </a:lnTo>
                  <a:cubicBezTo>
                    <a:pt x="21584" y="179"/>
                    <a:pt x="24270" y="2884"/>
                    <a:pt x="24270" y="6207"/>
                  </a:cubicBezTo>
                  <a:lnTo>
                    <a:pt x="24270" y="29043"/>
                  </a:lnTo>
                  <a:lnTo>
                    <a:pt x="24509" y="29043"/>
                  </a:lnTo>
                  <a:lnTo>
                    <a:pt x="24509" y="6087"/>
                  </a:lnTo>
                  <a:cubicBezTo>
                    <a:pt x="24509"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3" name="Google Shape;5023;p39"/>
            <p:cNvSpPr/>
            <p:nvPr/>
          </p:nvSpPr>
          <p:spPr>
            <a:xfrm>
              <a:off x="2716875" y="4827850"/>
              <a:ext cx="650025" cy="758450"/>
            </a:xfrm>
            <a:custGeom>
              <a:rect b="b" l="l" r="r" t="t"/>
              <a:pathLst>
                <a:path extrusionOk="0" h="30338" w="26001">
                  <a:moveTo>
                    <a:pt x="6466" y="1"/>
                  </a:moveTo>
                  <a:cubicBezTo>
                    <a:pt x="2885" y="1"/>
                    <a:pt x="0" y="2905"/>
                    <a:pt x="0" y="6466"/>
                  </a:cubicBezTo>
                  <a:lnTo>
                    <a:pt x="0" y="30337"/>
                  </a:lnTo>
                  <a:lnTo>
                    <a:pt x="26000" y="30337"/>
                  </a:lnTo>
                  <a:lnTo>
                    <a:pt x="26000" y="6466"/>
                  </a:lnTo>
                  <a:cubicBezTo>
                    <a:pt x="26000"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4" name="Google Shape;5024;p39"/>
            <p:cNvSpPr/>
            <p:nvPr/>
          </p:nvSpPr>
          <p:spPr>
            <a:xfrm>
              <a:off x="2716875" y="4860200"/>
              <a:ext cx="612725" cy="726100"/>
            </a:xfrm>
            <a:custGeom>
              <a:rect b="b" l="l" r="r" t="t"/>
              <a:pathLst>
                <a:path extrusionOk="0" h="29044" w="24509">
                  <a:moveTo>
                    <a:pt x="6088"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5" name="Google Shape;5025;p39"/>
            <p:cNvSpPr/>
            <p:nvPr/>
          </p:nvSpPr>
          <p:spPr>
            <a:xfrm>
              <a:off x="3232600" y="5061100"/>
              <a:ext cx="134300" cy="525200"/>
            </a:xfrm>
            <a:custGeom>
              <a:rect b="b" l="l" r="r" t="t"/>
              <a:pathLst>
                <a:path extrusionOk="0" h="21008" w="5372">
                  <a:moveTo>
                    <a:pt x="5371" y="1"/>
                  </a:moveTo>
                  <a:cubicBezTo>
                    <a:pt x="5089" y="1009"/>
                    <a:pt x="4906" y="1390"/>
                    <a:pt x="4548" y="1390"/>
                  </a:cubicBezTo>
                  <a:cubicBezTo>
                    <a:pt x="4375" y="1390"/>
                    <a:pt x="4163" y="1303"/>
                    <a:pt x="3879" y="1154"/>
                  </a:cubicBezTo>
                  <a:lnTo>
                    <a:pt x="0" y="21007"/>
                  </a:lnTo>
                  <a:lnTo>
                    <a:pt x="5371" y="21007"/>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6" name="Google Shape;5026;p39"/>
            <p:cNvSpPr/>
            <p:nvPr/>
          </p:nvSpPr>
          <p:spPr>
            <a:xfrm>
              <a:off x="2716875" y="4899475"/>
              <a:ext cx="612225" cy="687325"/>
            </a:xfrm>
            <a:custGeom>
              <a:rect b="b" l="l" r="r" t="t"/>
              <a:pathLst>
                <a:path extrusionOk="0" h="27493" w="24489">
                  <a:moveTo>
                    <a:pt x="2010" y="1"/>
                  </a:moveTo>
                  <a:cubicBezTo>
                    <a:pt x="776" y="1115"/>
                    <a:pt x="0" y="2706"/>
                    <a:pt x="0" y="4516"/>
                  </a:cubicBezTo>
                  <a:lnTo>
                    <a:pt x="0" y="27492"/>
                  </a:lnTo>
                  <a:lnTo>
                    <a:pt x="24488" y="27492"/>
                  </a:lnTo>
                  <a:lnTo>
                    <a:pt x="24488" y="7659"/>
                  </a:lnTo>
                  <a:cubicBezTo>
                    <a:pt x="20032" y="5690"/>
                    <a:pt x="14860" y="5571"/>
                    <a:pt x="10166" y="4138"/>
                  </a:cubicBezTo>
                  <a:cubicBezTo>
                    <a:pt x="7221" y="3243"/>
                    <a:pt x="4476"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7" name="Google Shape;5027;p39"/>
            <p:cNvSpPr/>
            <p:nvPr/>
          </p:nvSpPr>
          <p:spPr>
            <a:xfrm>
              <a:off x="2717375" y="4860200"/>
              <a:ext cx="612225" cy="726100"/>
            </a:xfrm>
            <a:custGeom>
              <a:rect b="b" l="l" r="r" t="t"/>
              <a:pathLst>
                <a:path extrusionOk="0" h="29044" w="24489">
                  <a:moveTo>
                    <a:pt x="6068" y="0"/>
                  </a:moveTo>
                  <a:cubicBezTo>
                    <a:pt x="2706" y="0"/>
                    <a:pt x="0" y="2725"/>
                    <a:pt x="0" y="6087"/>
                  </a:cubicBezTo>
                  <a:lnTo>
                    <a:pt x="0" y="6207"/>
                  </a:lnTo>
                  <a:cubicBezTo>
                    <a:pt x="0" y="2884"/>
                    <a:pt x="2706" y="179"/>
                    <a:pt x="6028" y="179"/>
                  </a:cubicBezTo>
                  <a:lnTo>
                    <a:pt x="18262" y="179"/>
                  </a:lnTo>
                  <a:cubicBezTo>
                    <a:pt x="21584" y="179"/>
                    <a:pt x="24269" y="2884"/>
                    <a:pt x="24269" y="6207"/>
                  </a:cubicBezTo>
                  <a:lnTo>
                    <a:pt x="24269" y="29043"/>
                  </a:lnTo>
                  <a:lnTo>
                    <a:pt x="24488" y="29043"/>
                  </a:lnTo>
                  <a:lnTo>
                    <a:pt x="24488" y="6087"/>
                  </a:lnTo>
                  <a:cubicBezTo>
                    <a:pt x="2446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8" name="Google Shape;5028;p39"/>
            <p:cNvSpPr/>
            <p:nvPr/>
          </p:nvSpPr>
          <p:spPr>
            <a:xfrm>
              <a:off x="3479750" y="4827850"/>
              <a:ext cx="650025" cy="758450"/>
            </a:xfrm>
            <a:custGeom>
              <a:rect b="b" l="l" r="r" t="t"/>
              <a:pathLst>
                <a:path extrusionOk="0" h="30338" w="26001">
                  <a:moveTo>
                    <a:pt x="6446" y="1"/>
                  </a:moveTo>
                  <a:cubicBezTo>
                    <a:pt x="2885" y="1"/>
                    <a:pt x="1" y="2905"/>
                    <a:pt x="1" y="6466"/>
                  </a:cubicBezTo>
                  <a:lnTo>
                    <a:pt x="1" y="30337"/>
                  </a:lnTo>
                  <a:lnTo>
                    <a:pt x="26001" y="30337"/>
                  </a:lnTo>
                  <a:lnTo>
                    <a:pt x="26001" y="6466"/>
                  </a:lnTo>
                  <a:cubicBezTo>
                    <a:pt x="26001"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9" name="Google Shape;5029;p39"/>
            <p:cNvSpPr/>
            <p:nvPr/>
          </p:nvSpPr>
          <p:spPr>
            <a:xfrm>
              <a:off x="3479250" y="4860200"/>
              <a:ext cx="613225" cy="726100"/>
            </a:xfrm>
            <a:custGeom>
              <a:rect b="b" l="l" r="r" t="t"/>
              <a:pathLst>
                <a:path extrusionOk="0" h="29044" w="24529">
                  <a:moveTo>
                    <a:pt x="6108" y="0"/>
                  </a:moveTo>
                  <a:cubicBezTo>
                    <a:pt x="2746" y="0"/>
                    <a:pt x="1" y="2725"/>
                    <a:pt x="1" y="6087"/>
                  </a:cubicBezTo>
                  <a:lnTo>
                    <a:pt x="1" y="29043"/>
                  </a:lnTo>
                  <a:lnTo>
                    <a:pt x="24529" y="29043"/>
                  </a:lnTo>
                  <a:lnTo>
                    <a:pt x="24529" y="6087"/>
                  </a:lnTo>
                  <a:cubicBezTo>
                    <a:pt x="24529" y="2725"/>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0" name="Google Shape;5030;p39"/>
            <p:cNvSpPr/>
            <p:nvPr/>
          </p:nvSpPr>
          <p:spPr>
            <a:xfrm>
              <a:off x="3994975" y="5061100"/>
              <a:ext cx="134300" cy="525200"/>
            </a:xfrm>
            <a:custGeom>
              <a:rect b="b" l="l" r="r" t="t"/>
              <a:pathLst>
                <a:path extrusionOk="0" h="21008" w="5372">
                  <a:moveTo>
                    <a:pt x="5372" y="1"/>
                  </a:moveTo>
                  <a:cubicBezTo>
                    <a:pt x="5089" y="1009"/>
                    <a:pt x="4907" y="1390"/>
                    <a:pt x="4548" y="1390"/>
                  </a:cubicBezTo>
                  <a:cubicBezTo>
                    <a:pt x="4376" y="1390"/>
                    <a:pt x="4163"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1" name="Google Shape;5031;p39"/>
            <p:cNvSpPr/>
            <p:nvPr/>
          </p:nvSpPr>
          <p:spPr>
            <a:xfrm>
              <a:off x="3479250" y="4899475"/>
              <a:ext cx="612725" cy="687325"/>
            </a:xfrm>
            <a:custGeom>
              <a:rect b="b" l="l" r="r" t="t"/>
              <a:pathLst>
                <a:path extrusionOk="0" h="27493" w="24509">
                  <a:moveTo>
                    <a:pt x="2030" y="1"/>
                  </a:moveTo>
                  <a:cubicBezTo>
                    <a:pt x="777" y="1115"/>
                    <a:pt x="1" y="2706"/>
                    <a:pt x="1" y="4516"/>
                  </a:cubicBezTo>
                  <a:lnTo>
                    <a:pt x="1" y="27492"/>
                  </a:lnTo>
                  <a:lnTo>
                    <a:pt x="24509" y="27492"/>
                  </a:lnTo>
                  <a:lnTo>
                    <a:pt x="24509" y="7659"/>
                  </a:lnTo>
                  <a:cubicBezTo>
                    <a:pt x="20053" y="5690"/>
                    <a:pt x="14881" y="5571"/>
                    <a:pt x="10186" y="4138"/>
                  </a:cubicBezTo>
                  <a:cubicBezTo>
                    <a:pt x="7242" y="3243"/>
                    <a:pt x="4477" y="1831"/>
                    <a:pt x="203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2" name="Google Shape;5032;p39"/>
            <p:cNvSpPr/>
            <p:nvPr/>
          </p:nvSpPr>
          <p:spPr>
            <a:xfrm>
              <a:off x="3479250" y="4860200"/>
              <a:ext cx="612725" cy="726100"/>
            </a:xfrm>
            <a:custGeom>
              <a:rect b="b" l="l" r="r" t="t"/>
              <a:pathLst>
                <a:path extrusionOk="0" h="29044" w="24509">
                  <a:moveTo>
                    <a:pt x="6068" y="0"/>
                  </a:moveTo>
                  <a:cubicBezTo>
                    <a:pt x="2726" y="0"/>
                    <a:pt x="1" y="2725"/>
                    <a:pt x="1" y="6087"/>
                  </a:cubicBezTo>
                  <a:lnTo>
                    <a:pt x="1" y="6207"/>
                  </a:lnTo>
                  <a:cubicBezTo>
                    <a:pt x="1" y="2884"/>
                    <a:pt x="2726" y="179"/>
                    <a:pt x="6028" y="179"/>
                  </a:cubicBezTo>
                  <a:lnTo>
                    <a:pt x="18262" y="179"/>
                  </a:lnTo>
                  <a:cubicBezTo>
                    <a:pt x="21584" y="179"/>
                    <a:pt x="24270" y="2884"/>
                    <a:pt x="24270" y="6207"/>
                  </a:cubicBezTo>
                  <a:lnTo>
                    <a:pt x="24270" y="29043"/>
                  </a:lnTo>
                  <a:lnTo>
                    <a:pt x="24509" y="29043"/>
                  </a:lnTo>
                  <a:lnTo>
                    <a:pt x="24509" y="6087"/>
                  </a:lnTo>
                  <a:cubicBezTo>
                    <a:pt x="24509" y="2725"/>
                    <a:pt x="21763" y="0"/>
                    <a:pt x="18402"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3" name="Google Shape;5033;p39"/>
            <p:cNvSpPr/>
            <p:nvPr/>
          </p:nvSpPr>
          <p:spPr>
            <a:xfrm>
              <a:off x="6528800" y="4827850"/>
              <a:ext cx="650025" cy="758450"/>
            </a:xfrm>
            <a:custGeom>
              <a:rect b="b" l="l" r="r" t="t"/>
              <a:pathLst>
                <a:path extrusionOk="0" h="30338" w="26001">
                  <a:moveTo>
                    <a:pt x="6466" y="1"/>
                  </a:moveTo>
                  <a:cubicBezTo>
                    <a:pt x="2905" y="1"/>
                    <a:pt x="1" y="2885"/>
                    <a:pt x="1" y="6466"/>
                  </a:cubicBezTo>
                  <a:lnTo>
                    <a:pt x="1" y="30337"/>
                  </a:lnTo>
                  <a:lnTo>
                    <a:pt x="26001" y="30337"/>
                  </a:lnTo>
                  <a:lnTo>
                    <a:pt x="26001" y="6466"/>
                  </a:lnTo>
                  <a:cubicBezTo>
                    <a:pt x="26001" y="2905"/>
                    <a:pt x="23116"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4" name="Google Shape;5034;p39"/>
            <p:cNvSpPr/>
            <p:nvPr/>
          </p:nvSpPr>
          <p:spPr>
            <a:xfrm>
              <a:off x="6566100"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5" name="Google Shape;5035;p39"/>
            <p:cNvSpPr/>
            <p:nvPr/>
          </p:nvSpPr>
          <p:spPr>
            <a:xfrm>
              <a:off x="6528800" y="5061100"/>
              <a:ext cx="134300" cy="525200"/>
            </a:xfrm>
            <a:custGeom>
              <a:rect b="b" l="l" r="r" t="t"/>
              <a:pathLst>
                <a:path extrusionOk="0" h="21008" w="5372">
                  <a:moveTo>
                    <a:pt x="1" y="1"/>
                  </a:moveTo>
                  <a:lnTo>
                    <a:pt x="1" y="21007"/>
                  </a:lnTo>
                  <a:lnTo>
                    <a:pt x="5372" y="21007"/>
                  </a:lnTo>
                  <a:lnTo>
                    <a:pt x="1493" y="1154"/>
                  </a:lnTo>
                  <a:cubicBezTo>
                    <a:pt x="1209" y="1303"/>
                    <a:pt x="996" y="1390"/>
                    <a:pt x="824" y="1390"/>
                  </a:cubicBezTo>
                  <a:cubicBezTo>
                    <a:pt x="466"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6" name="Google Shape;5036;p39"/>
            <p:cNvSpPr/>
            <p:nvPr/>
          </p:nvSpPr>
          <p:spPr>
            <a:xfrm>
              <a:off x="6566600" y="4899475"/>
              <a:ext cx="612225" cy="687325"/>
            </a:xfrm>
            <a:custGeom>
              <a:rect b="b" l="l" r="r" t="t"/>
              <a:pathLst>
                <a:path extrusionOk="0" h="27493" w="24489">
                  <a:moveTo>
                    <a:pt x="22479" y="1"/>
                  </a:moveTo>
                  <a:cubicBezTo>
                    <a:pt x="20013" y="1831"/>
                    <a:pt x="17268" y="3243"/>
                    <a:pt x="14323" y="4138"/>
                  </a:cubicBezTo>
                  <a:cubicBezTo>
                    <a:pt x="9629" y="5571"/>
                    <a:pt x="4457" y="5690"/>
                    <a:pt x="1" y="7659"/>
                  </a:cubicBezTo>
                  <a:lnTo>
                    <a:pt x="1" y="27492"/>
                  </a:lnTo>
                  <a:lnTo>
                    <a:pt x="24489" y="27492"/>
                  </a:lnTo>
                  <a:lnTo>
                    <a:pt x="24489" y="4516"/>
                  </a:lnTo>
                  <a:cubicBezTo>
                    <a:pt x="24489" y="2706"/>
                    <a:pt x="23733" y="1115"/>
                    <a:pt x="22479" y="1"/>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7" name="Google Shape;5037;p39"/>
            <p:cNvSpPr/>
            <p:nvPr/>
          </p:nvSpPr>
          <p:spPr>
            <a:xfrm>
              <a:off x="6566600" y="4860200"/>
              <a:ext cx="611725" cy="726100"/>
            </a:xfrm>
            <a:custGeom>
              <a:rect b="b" l="l" r="r" t="t"/>
              <a:pathLst>
                <a:path extrusionOk="0" h="29044" w="24469">
                  <a:moveTo>
                    <a:pt x="6068" y="0"/>
                  </a:moveTo>
                  <a:cubicBezTo>
                    <a:pt x="2706" y="0"/>
                    <a:pt x="1" y="2725"/>
                    <a:pt x="1" y="6087"/>
                  </a:cubicBezTo>
                  <a:lnTo>
                    <a:pt x="1" y="29043"/>
                  </a:lnTo>
                  <a:lnTo>
                    <a:pt x="200" y="29043"/>
                  </a:lnTo>
                  <a:lnTo>
                    <a:pt x="200" y="6207"/>
                  </a:lnTo>
                  <a:cubicBezTo>
                    <a:pt x="200" y="2884"/>
                    <a:pt x="2885" y="179"/>
                    <a:pt x="6207" y="179"/>
                  </a:cubicBezTo>
                  <a:lnTo>
                    <a:pt x="18461" y="179"/>
                  </a:lnTo>
                  <a:cubicBezTo>
                    <a:pt x="21763" y="179"/>
                    <a:pt x="24469" y="2884"/>
                    <a:pt x="24469" y="6207"/>
                  </a:cubicBezTo>
                  <a:lnTo>
                    <a:pt x="24469" y="6087"/>
                  </a:lnTo>
                  <a:cubicBezTo>
                    <a:pt x="24469" y="2725"/>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8" name="Google Shape;5038;p39"/>
            <p:cNvSpPr/>
            <p:nvPr/>
          </p:nvSpPr>
          <p:spPr>
            <a:xfrm>
              <a:off x="5766425" y="4827850"/>
              <a:ext cx="650500" cy="758450"/>
            </a:xfrm>
            <a:custGeom>
              <a:rect b="b" l="l" r="r" t="t"/>
              <a:pathLst>
                <a:path extrusionOk="0" h="30338" w="26020">
                  <a:moveTo>
                    <a:pt x="6465" y="1"/>
                  </a:moveTo>
                  <a:cubicBezTo>
                    <a:pt x="2925" y="1"/>
                    <a:pt x="0" y="2885"/>
                    <a:pt x="0" y="6466"/>
                  </a:cubicBezTo>
                  <a:lnTo>
                    <a:pt x="0" y="30337"/>
                  </a:lnTo>
                  <a:lnTo>
                    <a:pt x="26020" y="30337"/>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9" name="Google Shape;5039;p39"/>
            <p:cNvSpPr/>
            <p:nvPr/>
          </p:nvSpPr>
          <p:spPr>
            <a:xfrm>
              <a:off x="5803225" y="4860200"/>
              <a:ext cx="613225" cy="726100"/>
            </a:xfrm>
            <a:custGeom>
              <a:rect b="b" l="l" r="r" t="t"/>
              <a:pathLst>
                <a:path extrusionOk="0" h="29044" w="24529">
                  <a:moveTo>
                    <a:pt x="6088" y="0"/>
                  </a:moveTo>
                  <a:cubicBezTo>
                    <a:pt x="2726" y="0"/>
                    <a:pt x="0" y="2725"/>
                    <a:pt x="0" y="6087"/>
                  </a:cubicBezTo>
                  <a:lnTo>
                    <a:pt x="0" y="29043"/>
                  </a:lnTo>
                  <a:lnTo>
                    <a:pt x="24528" y="29043"/>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0" name="Google Shape;5040;p39"/>
            <p:cNvSpPr/>
            <p:nvPr/>
          </p:nvSpPr>
          <p:spPr>
            <a:xfrm>
              <a:off x="5766425" y="5061100"/>
              <a:ext cx="134300" cy="525200"/>
            </a:xfrm>
            <a:custGeom>
              <a:rect b="b" l="l" r="r" t="t"/>
              <a:pathLst>
                <a:path extrusionOk="0" h="21008" w="5372">
                  <a:moveTo>
                    <a:pt x="0" y="1"/>
                  </a:moveTo>
                  <a:lnTo>
                    <a:pt x="0" y="21007"/>
                  </a:lnTo>
                  <a:lnTo>
                    <a:pt x="5371" y="21007"/>
                  </a:lnTo>
                  <a:lnTo>
                    <a:pt x="1492" y="1154"/>
                  </a:lnTo>
                  <a:cubicBezTo>
                    <a:pt x="1209" y="1303"/>
                    <a:pt x="998" y="1390"/>
                    <a:pt x="828" y="1390"/>
                  </a:cubicBezTo>
                  <a:cubicBezTo>
                    <a:pt x="474" y="1390"/>
                    <a:pt x="296"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1" name="Google Shape;5041;p39"/>
            <p:cNvSpPr/>
            <p:nvPr/>
          </p:nvSpPr>
          <p:spPr>
            <a:xfrm>
              <a:off x="5803725" y="4899475"/>
              <a:ext cx="612725" cy="687325"/>
            </a:xfrm>
            <a:custGeom>
              <a:rect b="b" l="l" r="r" t="t"/>
              <a:pathLst>
                <a:path extrusionOk="0" h="27493" w="24509">
                  <a:moveTo>
                    <a:pt x="22479" y="1"/>
                  </a:moveTo>
                  <a:cubicBezTo>
                    <a:pt x="20032" y="1831"/>
                    <a:pt x="17267" y="3243"/>
                    <a:pt x="14323" y="4138"/>
                  </a:cubicBezTo>
                  <a:cubicBezTo>
                    <a:pt x="9628" y="5571"/>
                    <a:pt x="4456" y="5690"/>
                    <a:pt x="0" y="7659"/>
                  </a:cubicBezTo>
                  <a:lnTo>
                    <a:pt x="0" y="27492"/>
                  </a:lnTo>
                  <a:lnTo>
                    <a:pt x="24508" y="27492"/>
                  </a:lnTo>
                  <a:lnTo>
                    <a:pt x="24508" y="4516"/>
                  </a:lnTo>
                  <a:cubicBezTo>
                    <a:pt x="2450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2" name="Google Shape;5042;p39"/>
            <p:cNvSpPr/>
            <p:nvPr/>
          </p:nvSpPr>
          <p:spPr>
            <a:xfrm>
              <a:off x="5803725" y="4860200"/>
              <a:ext cx="612725" cy="726100"/>
            </a:xfrm>
            <a:custGeom>
              <a:rect b="b" l="l" r="r" t="t"/>
              <a:pathLst>
                <a:path extrusionOk="0" h="29044" w="24509">
                  <a:moveTo>
                    <a:pt x="6087" y="0"/>
                  </a:moveTo>
                  <a:cubicBezTo>
                    <a:pt x="2745" y="0"/>
                    <a:pt x="0" y="2725"/>
                    <a:pt x="0" y="6087"/>
                  </a:cubicBezTo>
                  <a:lnTo>
                    <a:pt x="0" y="29043"/>
                  </a:lnTo>
                  <a:lnTo>
                    <a:pt x="219" y="29043"/>
                  </a:lnTo>
                  <a:lnTo>
                    <a:pt x="219" y="6207"/>
                  </a:lnTo>
                  <a:cubicBezTo>
                    <a:pt x="219" y="2884"/>
                    <a:pt x="2905" y="179"/>
                    <a:pt x="6247" y="179"/>
                  </a:cubicBezTo>
                  <a:lnTo>
                    <a:pt x="18481" y="179"/>
                  </a:lnTo>
                  <a:cubicBezTo>
                    <a:pt x="21783" y="179"/>
                    <a:pt x="24508" y="2884"/>
                    <a:pt x="24508" y="6207"/>
                  </a:cubicBezTo>
                  <a:lnTo>
                    <a:pt x="24508" y="6087"/>
                  </a:lnTo>
                  <a:cubicBezTo>
                    <a:pt x="24508"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3" name="Google Shape;5043;p39"/>
            <p:cNvSpPr/>
            <p:nvPr/>
          </p:nvSpPr>
          <p:spPr>
            <a:xfrm>
              <a:off x="5004025" y="4827850"/>
              <a:ext cx="650025" cy="758450"/>
            </a:xfrm>
            <a:custGeom>
              <a:rect b="b" l="l" r="r" t="t"/>
              <a:pathLst>
                <a:path extrusionOk="0" h="30338" w="26001">
                  <a:moveTo>
                    <a:pt x="6466" y="1"/>
                  </a:moveTo>
                  <a:cubicBezTo>
                    <a:pt x="2905" y="1"/>
                    <a:pt x="1" y="2885"/>
                    <a:pt x="1" y="6466"/>
                  </a:cubicBezTo>
                  <a:lnTo>
                    <a:pt x="1" y="30337"/>
                  </a:lnTo>
                  <a:lnTo>
                    <a:pt x="26001" y="30337"/>
                  </a:lnTo>
                  <a:lnTo>
                    <a:pt x="26001" y="6466"/>
                  </a:lnTo>
                  <a:cubicBezTo>
                    <a:pt x="26001" y="2905"/>
                    <a:pt x="2311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4" name="Google Shape;5044;p39"/>
            <p:cNvSpPr/>
            <p:nvPr/>
          </p:nvSpPr>
          <p:spPr>
            <a:xfrm>
              <a:off x="5041325"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5" name="Google Shape;5045;p39"/>
            <p:cNvSpPr/>
            <p:nvPr/>
          </p:nvSpPr>
          <p:spPr>
            <a:xfrm>
              <a:off x="5004025" y="5061100"/>
              <a:ext cx="134300" cy="525200"/>
            </a:xfrm>
            <a:custGeom>
              <a:rect b="b" l="l" r="r" t="t"/>
              <a:pathLst>
                <a:path extrusionOk="0" h="21008" w="5372">
                  <a:moveTo>
                    <a:pt x="1" y="1"/>
                  </a:moveTo>
                  <a:lnTo>
                    <a:pt x="1" y="21007"/>
                  </a:lnTo>
                  <a:lnTo>
                    <a:pt x="5372" y="21007"/>
                  </a:lnTo>
                  <a:lnTo>
                    <a:pt x="1493" y="1154"/>
                  </a:lnTo>
                  <a:cubicBezTo>
                    <a:pt x="1209" y="1303"/>
                    <a:pt x="996" y="1390"/>
                    <a:pt x="824" y="1390"/>
                  </a:cubicBezTo>
                  <a:cubicBezTo>
                    <a:pt x="466"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6" name="Google Shape;5046;p39"/>
            <p:cNvSpPr/>
            <p:nvPr/>
          </p:nvSpPr>
          <p:spPr>
            <a:xfrm>
              <a:off x="5041825" y="4899475"/>
              <a:ext cx="612225" cy="687325"/>
            </a:xfrm>
            <a:custGeom>
              <a:rect b="b" l="l" r="r" t="t"/>
              <a:pathLst>
                <a:path extrusionOk="0" h="27493" w="24489">
                  <a:moveTo>
                    <a:pt x="22479" y="1"/>
                  </a:moveTo>
                  <a:cubicBezTo>
                    <a:pt x="20013" y="1831"/>
                    <a:pt x="17248" y="3243"/>
                    <a:pt x="14323" y="4138"/>
                  </a:cubicBezTo>
                  <a:cubicBezTo>
                    <a:pt x="9629" y="5571"/>
                    <a:pt x="4457" y="5690"/>
                    <a:pt x="1" y="7659"/>
                  </a:cubicBezTo>
                  <a:lnTo>
                    <a:pt x="1" y="27492"/>
                  </a:lnTo>
                  <a:lnTo>
                    <a:pt x="24489" y="27492"/>
                  </a:lnTo>
                  <a:lnTo>
                    <a:pt x="24489" y="4516"/>
                  </a:lnTo>
                  <a:cubicBezTo>
                    <a:pt x="24489"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7" name="Google Shape;5047;p39"/>
            <p:cNvSpPr/>
            <p:nvPr/>
          </p:nvSpPr>
          <p:spPr>
            <a:xfrm>
              <a:off x="5041325" y="4860200"/>
              <a:ext cx="612225" cy="726100"/>
            </a:xfrm>
            <a:custGeom>
              <a:rect b="b" l="l" r="r" t="t"/>
              <a:pathLst>
                <a:path extrusionOk="0" h="29044" w="24489">
                  <a:moveTo>
                    <a:pt x="6088" y="0"/>
                  </a:moveTo>
                  <a:cubicBezTo>
                    <a:pt x="2726" y="0"/>
                    <a:pt x="21" y="2725"/>
                    <a:pt x="1" y="6087"/>
                  </a:cubicBezTo>
                  <a:lnTo>
                    <a:pt x="1" y="29043"/>
                  </a:lnTo>
                  <a:lnTo>
                    <a:pt x="220" y="29043"/>
                  </a:lnTo>
                  <a:lnTo>
                    <a:pt x="220" y="6207"/>
                  </a:lnTo>
                  <a:cubicBezTo>
                    <a:pt x="220" y="2884"/>
                    <a:pt x="2905" y="179"/>
                    <a:pt x="6227" y="179"/>
                  </a:cubicBezTo>
                  <a:lnTo>
                    <a:pt x="18461" y="179"/>
                  </a:lnTo>
                  <a:cubicBezTo>
                    <a:pt x="21783" y="179"/>
                    <a:pt x="24489" y="2884"/>
                    <a:pt x="24489" y="6207"/>
                  </a:cubicBezTo>
                  <a:lnTo>
                    <a:pt x="24489" y="6087"/>
                  </a:lnTo>
                  <a:cubicBezTo>
                    <a:pt x="24489"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8" name="Google Shape;5048;p39"/>
            <p:cNvSpPr/>
            <p:nvPr/>
          </p:nvSpPr>
          <p:spPr>
            <a:xfrm>
              <a:off x="4241650" y="4827850"/>
              <a:ext cx="650500" cy="758450"/>
            </a:xfrm>
            <a:custGeom>
              <a:rect b="b" l="l" r="r" t="t"/>
              <a:pathLst>
                <a:path extrusionOk="0" h="30338" w="26020">
                  <a:moveTo>
                    <a:pt x="6465" y="1"/>
                  </a:moveTo>
                  <a:cubicBezTo>
                    <a:pt x="2905" y="1"/>
                    <a:pt x="0" y="2885"/>
                    <a:pt x="0" y="6466"/>
                  </a:cubicBezTo>
                  <a:lnTo>
                    <a:pt x="0" y="30337"/>
                  </a:lnTo>
                  <a:lnTo>
                    <a:pt x="26020" y="30337"/>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9" name="Google Shape;5049;p39"/>
            <p:cNvSpPr/>
            <p:nvPr/>
          </p:nvSpPr>
          <p:spPr>
            <a:xfrm>
              <a:off x="4278450" y="4860200"/>
              <a:ext cx="612725" cy="726100"/>
            </a:xfrm>
            <a:custGeom>
              <a:rect b="b" l="l" r="r" t="t"/>
              <a:pathLst>
                <a:path extrusionOk="0" h="29044" w="24509">
                  <a:moveTo>
                    <a:pt x="6088"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0" name="Google Shape;5050;p39"/>
            <p:cNvSpPr/>
            <p:nvPr/>
          </p:nvSpPr>
          <p:spPr>
            <a:xfrm>
              <a:off x="4241650" y="5061100"/>
              <a:ext cx="134300" cy="525200"/>
            </a:xfrm>
            <a:custGeom>
              <a:rect b="b" l="l" r="r" t="t"/>
              <a:pathLst>
                <a:path extrusionOk="0" h="21008" w="5372">
                  <a:moveTo>
                    <a:pt x="0" y="1"/>
                  </a:moveTo>
                  <a:lnTo>
                    <a:pt x="0" y="21007"/>
                  </a:lnTo>
                  <a:lnTo>
                    <a:pt x="5371" y="21007"/>
                  </a:lnTo>
                  <a:lnTo>
                    <a:pt x="1492" y="1154"/>
                  </a:lnTo>
                  <a:cubicBezTo>
                    <a:pt x="1209" y="1303"/>
                    <a:pt x="996" y="1390"/>
                    <a:pt x="824" y="1390"/>
                  </a:cubicBezTo>
                  <a:cubicBezTo>
                    <a:pt x="465" y="1390"/>
                    <a:pt x="283"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1" name="Google Shape;5051;p39"/>
            <p:cNvSpPr/>
            <p:nvPr/>
          </p:nvSpPr>
          <p:spPr>
            <a:xfrm>
              <a:off x="4278950" y="4899475"/>
              <a:ext cx="612225" cy="687325"/>
            </a:xfrm>
            <a:custGeom>
              <a:rect b="b" l="l" r="r" t="t"/>
              <a:pathLst>
                <a:path extrusionOk="0" h="27493" w="24489">
                  <a:moveTo>
                    <a:pt x="22479" y="1"/>
                  </a:moveTo>
                  <a:cubicBezTo>
                    <a:pt x="20012" y="1831"/>
                    <a:pt x="17267" y="3243"/>
                    <a:pt x="14323" y="4138"/>
                  </a:cubicBezTo>
                  <a:cubicBezTo>
                    <a:pt x="9628" y="5571"/>
                    <a:pt x="4456" y="5690"/>
                    <a:pt x="0" y="7659"/>
                  </a:cubicBezTo>
                  <a:lnTo>
                    <a:pt x="0" y="27492"/>
                  </a:lnTo>
                  <a:lnTo>
                    <a:pt x="24488" y="27492"/>
                  </a:lnTo>
                  <a:lnTo>
                    <a:pt x="24488" y="4516"/>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2" name="Google Shape;5052;p39"/>
            <p:cNvSpPr/>
            <p:nvPr/>
          </p:nvSpPr>
          <p:spPr>
            <a:xfrm>
              <a:off x="4278950" y="4860200"/>
              <a:ext cx="612225" cy="726100"/>
            </a:xfrm>
            <a:custGeom>
              <a:rect b="b" l="l" r="r" t="t"/>
              <a:pathLst>
                <a:path extrusionOk="0" h="29044" w="24489">
                  <a:moveTo>
                    <a:pt x="6087" y="0"/>
                  </a:moveTo>
                  <a:cubicBezTo>
                    <a:pt x="2746" y="0"/>
                    <a:pt x="0" y="2725"/>
                    <a:pt x="0" y="6087"/>
                  </a:cubicBezTo>
                  <a:lnTo>
                    <a:pt x="0" y="29043"/>
                  </a:lnTo>
                  <a:lnTo>
                    <a:pt x="219" y="29043"/>
                  </a:lnTo>
                  <a:lnTo>
                    <a:pt x="219" y="6207"/>
                  </a:lnTo>
                  <a:cubicBezTo>
                    <a:pt x="219" y="2884"/>
                    <a:pt x="2905" y="179"/>
                    <a:pt x="6247" y="179"/>
                  </a:cubicBezTo>
                  <a:lnTo>
                    <a:pt x="18481" y="179"/>
                  </a:lnTo>
                  <a:cubicBezTo>
                    <a:pt x="21783" y="179"/>
                    <a:pt x="24488" y="2884"/>
                    <a:pt x="24488" y="6207"/>
                  </a:cubicBez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3" name="Google Shape;5053;p39"/>
            <p:cNvSpPr/>
            <p:nvPr/>
          </p:nvSpPr>
          <p:spPr>
            <a:xfrm>
              <a:off x="810650" y="5031275"/>
              <a:ext cx="650525" cy="553025"/>
            </a:xfrm>
            <a:custGeom>
              <a:rect b="b" l="l" r="r" t="t"/>
              <a:pathLst>
                <a:path extrusionOk="0" h="22121" w="26021">
                  <a:moveTo>
                    <a:pt x="6466" y="0"/>
                  </a:moveTo>
                  <a:cubicBezTo>
                    <a:pt x="2885" y="0"/>
                    <a:pt x="1" y="2904"/>
                    <a:pt x="1" y="6465"/>
                  </a:cubicBezTo>
                  <a:lnTo>
                    <a:pt x="1" y="22121"/>
                  </a:lnTo>
                  <a:lnTo>
                    <a:pt x="26020" y="22121"/>
                  </a:lnTo>
                  <a:lnTo>
                    <a:pt x="26020" y="6465"/>
                  </a:lnTo>
                  <a:cubicBezTo>
                    <a:pt x="26020" y="2885"/>
                    <a:pt x="23116" y="0"/>
                    <a:pt x="1955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4" name="Google Shape;5054;p39"/>
            <p:cNvSpPr/>
            <p:nvPr/>
          </p:nvSpPr>
          <p:spPr>
            <a:xfrm>
              <a:off x="810650" y="5063600"/>
              <a:ext cx="613225" cy="520700"/>
            </a:xfrm>
            <a:custGeom>
              <a:rect b="b" l="l" r="r" t="t"/>
              <a:pathLst>
                <a:path extrusionOk="0" h="20828" w="24529">
                  <a:moveTo>
                    <a:pt x="6088" y="0"/>
                  </a:moveTo>
                  <a:cubicBezTo>
                    <a:pt x="2746" y="0"/>
                    <a:pt x="1" y="2725"/>
                    <a:pt x="1" y="6087"/>
                  </a:cubicBezTo>
                  <a:lnTo>
                    <a:pt x="1"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5" name="Google Shape;5055;p39"/>
            <p:cNvSpPr/>
            <p:nvPr/>
          </p:nvSpPr>
          <p:spPr>
            <a:xfrm>
              <a:off x="1325875" y="5265000"/>
              <a:ext cx="135300" cy="319300"/>
            </a:xfrm>
            <a:custGeom>
              <a:rect b="b" l="l" r="r" t="t"/>
              <a:pathLst>
                <a:path extrusionOk="0" h="12772" w="5412">
                  <a:moveTo>
                    <a:pt x="5411" y="1"/>
                  </a:moveTo>
                  <a:cubicBezTo>
                    <a:pt x="5116" y="1009"/>
                    <a:pt x="4929" y="1390"/>
                    <a:pt x="4575" y="1390"/>
                  </a:cubicBezTo>
                  <a:cubicBezTo>
                    <a:pt x="4405" y="1390"/>
                    <a:pt x="4197" y="1303"/>
                    <a:pt x="3919" y="1154"/>
                  </a:cubicBezTo>
                  <a:lnTo>
                    <a:pt x="1" y="12772"/>
                  </a:lnTo>
                  <a:lnTo>
                    <a:pt x="5411" y="12772"/>
                  </a:lnTo>
                  <a:lnTo>
                    <a:pt x="541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6" name="Google Shape;5056;p39"/>
            <p:cNvSpPr/>
            <p:nvPr/>
          </p:nvSpPr>
          <p:spPr>
            <a:xfrm>
              <a:off x="810650" y="5138200"/>
              <a:ext cx="612225" cy="481425"/>
            </a:xfrm>
            <a:custGeom>
              <a:rect b="b" l="l" r="r" t="t"/>
              <a:pathLst>
                <a:path extrusionOk="0" h="19257" w="24489">
                  <a:moveTo>
                    <a:pt x="2010" y="0"/>
                  </a:moveTo>
                  <a:cubicBezTo>
                    <a:pt x="777" y="1114"/>
                    <a:pt x="1" y="2705"/>
                    <a:pt x="1" y="4516"/>
                  </a:cubicBezTo>
                  <a:lnTo>
                    <a:pt x="1" y="19256"/>
                  </a:lnTo>
                  <a:lnTo>
                    <a:pt x="24489" y="19256"/>
                  </a:lnTo>
                  <a:lnTo>
                    <a:pt x="24489" y="7659"/>
                  </a:lnTo>
                  <a:cubicBezTo>
                    <a:pt x="20053" y="5689"/>
                    <a:pt x="14880" y="5570"/>
                    <a:pt x="10166" y="4138"/>
                  </a:cubicBezTo>
                  <a:cubicBezTo>
                    <a:pt x="7242" y="3243"/>
                    <a:pt x="4477" y="183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7" name="Google Shape;5057;p39"/>
            <p:cNvSpPr/>
            <p:nvPr/>
          </p:nvSpPr>
          <p:spPr>
            <a:xfrm>
              <a:off x="811150" y="5063600"/>
              <a:ext cx="612725" cy="520700"/>
            </a:xfrm>
            <a:custGeom>
              <a:rect b="b" l="l" r="r" t="t"/>
              <a:pathLst>
                <a:path extrusionOk="0" h="20828" w="24509">
                  <a:moveTo>
                    <a:pt x="6068" y="0"/>
                  </a:moveTo>
                  <a:cubicBezTo>
                    <a:pt x="2726" y="0"/>
                    <a:pt x="1" y="2725"/>
                    <a:pt x="1" y="6087"/>
                  </a:cubicBezTo>
                  <a:lnTo>
                    <a:pt x="1" y="6207"/>
                  </a:lnTo>
                  <a:cubicBezTo>
                    <a:pt x="1" y="2885"/>
                    <a:pt x="2726" y="159"/>
                    <a:pt x="6028" y="159"/>
                  </a:cubicBezTo>
                  <a:lnTo>
                    <a:pt x="18262" y="159"/>
                  </a:lnTo>
                  <a:cubicBezTo>
                    <a:pt x="21584" y="159"/>
                    <a:pt x="24270" y="2885"/>
                    <a:pt x="24270" y="6207"/>
                  </a:cubicBezTo>
                  <a:lnTo>
                    <a:pt x="24270" y="20828"/>
                  </a:lnTo>
                  <a:lnTo>
                    <a:pt x="24508" y="20828"/>
                  </a:lnTo>
                  <a:lnTo>
                    <a:pt x="24508" y="6087"/>
                  </a:lnTo>
                  <a:cubicBezTo>
                    <a:pt x="24469" y="2725"/>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8" name="Google Shape;5058;p39"/>
            <p:cNvSpPr/>
            <p:nvPr/>
          </p:nvSpPr>
          <p:spPr>
            <a:xfrm>
              <a:off x="1573050" y="5031275"/>
              <a:ext cx="650000" cy="553025"/>
            </a:xfrm>
            <a:custGeom>
              <a:rect b="b" l="l" r="r" t="t"/>
              <a:pathLst>
                <a:path extrusionOk="0" h="22121" w="26000">
                  <a:moveTo>
                    <a:pt x="6465" y="0"/>
                  </a:moveTo>
                  <a:cubicBezTo>
                    <a:pt x="2885" y="0"/>
                    <a:pt x="0" y="2904"/>
                    <a:pt x="0" y="6465"/>
                  </a:cubicBezTo>
                  <a:lnTo>
                    <a:pt x="0" y="22121"/>
                  </a:lnTo>
                  <a:lnTo>
                    <a:pt x="26000" y="2212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9" name="Google Shape;5059;p39"/>
            <p:cNvSpPr/>
            <p:nvPr/>
          </p:nvSpPr>
          <p:spPr>
            <a:xfrm>
              <a:off x="1573550" y="5063600"/>
              <a:ext cx="613200" cy="520700"/>
            </a:xfrm>
            <a:custGeom>
              <a:rect b="b" l="l" r="r" t="t"/>
              <a:pathLst>
                <a:path extrusionOk="0" h="20828" w="24528">
                  <a:moveTo>
                    <a:pt x="6087" y="0"/>
                  </a:moveTo>
                  <a:cubicBezTo>
                    <a:pt x="2725" y="0"/>
                    <a:pt x="0" y="2725"/>
                    <a:pt x="0" y="6087"/>
                  </a:cubicBezTo>
                  <a:lnTo>
                    <a:pt x="0"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0" name="Google Shape;5060;p39"/>
            <p:cNvSpPr/>
            <p:nvPr/>
          </p:nvSpPr>
          <p:spPr>
            <a:xfrm>
              <a:off x="2088750" y="5265000"/>
              <a:ext cx="134300" cy="319300"/>
            </a:xfrm>
            <a:custGeom>
              <a:rect b="b" l="l" r="r" t="t"/>
              <a:pathLst>
                <a:path extrusionOk="0" h="12772" w="5372">
                  <a:moveTo>
                    <a:pt x="5372" y="1"/>
                  </a:moveTo>
                  <a:cubicBezTo>
                    <a:pt x="5090" y="1009"/>
                    <a:pt x="4907" y="1390"/>
                    <a:pt x="4548" y="1390"/>
                  </a:cubicBezTo>
                  <a:cubicBezTo>
                    <a:pt x="4376" y="1390"/>
                    <a:pt x="4164" y="1303"/>
                    <a:pt x="3880" y="1154"/>
                  </a:cubicBezTo>
                  <a:lnTo>
                    <a:pt x="1" y="12772"/>
                  </a:lnTo>
                  <a:lnTo>
                    <a:pt x="5372" y="1277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1" name="Google Shape;5061;p39"/>
            <p:cNvSpPr/>
            <p:nvPr/>
          </p:nvSpPr>
          <p:spPr>
            <a:xfrm>
              <a:off x="1573550" y="5102375"/>
              <a:ext cx="612200" cy="481925"/>
            </a:xfrm>
            <a:custGeom>
              <a:rect b="b" l="l" r="r" t="t"/>
              <a:pathLst>
                <a:path extrusionOk="0" h="19277" w="24488">
                  <a:moveTo>
                    <a:pt x="2009" y="1"/>
                  </a:moveTo>
                  <a:cubicBezTo>
                    <a:pt x="776" y="1115"/>
                    <a:pt x="0" y="2706"/>
                    <a:pt x="0" y="4536"/>
                  </a:cubicBezTo>
                  <a:lnTo>
                    <a:pt x="0" y="19277"/>
                  </a:lnTo>
                  <a:lnTo>
                    <a:pt x="24488" y="19277"/>
                  </a:lnTo>
                  <a:lnTo>
                    <a:pt x="24488" y="7659"/>
                  </a:lnTo>
                  <a:cubicBezTo>
                    <a:pt x="20032" y="5710"/>
                    <a:pt x="14860" y="5571"/>
                    <a:pt x="10165" y="4158"/>
                  </a:cubicBezTo>
                  <a:cubicBezTo>
                    <a:pt x="7241" y="3263"/>
                    <a:pt x="4476" y="185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2" name="Google Shape;5062;p39"/>
            <p:cNvSpPr/>
            <p:nvPr/>
          </p:nvSpPr>
          <p:spPr>
            <a:xfrm>
              <a:off x="1573550" y="5063600"/>
              <a:ext cx="612200" cy="520700"/>
            </a:xfrm>
            <a:custGeom>
              <a:rect b="b" l="l" r="r" t="t"/>
              <a:pathLst>
                <a:path extrusionOk="0" h="20828" w="24488">
                  <a:moveTo>
                    <a:pt x="6067" y="0"/>
                  </a:moveTo>
                  <a:cubicBezTo>
                    <a:pt x="2706" y="0"/>
                    <a:pt x="0" y="2725"/>
                    <a:pt x="0" y="6087"/>
                  </a:cubicBezTo>
                  <a:lnTo>
                    <a:pt x="0" y="6207"/>
                  </a:lnTo>
                  <a:cubicBezTo>
                    <a:pt x="0" y="2885"/>
                    <a:pt x="2706" y="159"/>
                    <a:pt x="6008" y="159"/>
                  </a:cubicBezTo>
                  <a:lnTo>
                    <a:pt x="18262" y="159"/>
                  </a:lnTo>
                  <a:cubicBezTo>
                    <a:pt x="21584" y="159"/>
                    <a:pt x="24269" y="2885"/>
                    <a:pt x="24269" y="6207"/>
                  </a:cubicBezTo>
                  <a:lnTo>
                    <a:pt x="24269" y="20828"/>
                  </a:lnTo>
                  <a:lnTo>
                    <a:pt x="24488" y="20828"/>
                  </a:lnTo>
                  <a:lnTo>
                    <a:pt x="24488" y="6087"/>
                  </a:lnTo>
                  <a:cubicBezTo>
                    <a:pt x="2448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3" name="Google Shape;5063;p39"/>
            <p:cNvSpPr/>
            <p:nvPr/>
          </p:nvSpPr>
          <p:spPr>
            <a:xfrm>
              <a:off x="2335925" y="5031275"/>
              <a:ext cx="650025" cy="553025"/>
            </a:xfrm>
            <a:custGeom>
              <a:rect b="b" l="l" r="r" t="t"/>
              <a:pathLst>
                <a:path extrusionOk="0" h="22121" w="26001">
                  <a:moveTo>
                    <a:pt x="6466" y="0"/>
                  </a:moveTo>
                  <a:cubicBezTo>
                    <a:pt x="2885" y="0"/>
                    <a:pt x="1" y="2904"/>
                    <a:pt x="1" y="6465"/>
                  </a:cubicBezTo>
                  <a:lnTo>
                    <a:pt x="1" y="22121"/>
                  </a:lnTo>
                  <a:lnTo>
                    <a:pt x="26000" y="2212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4" name="Google Shape;5064;p39"/>
            <p:cNvSpPr/>
            <p:nvPr/>
          </p:nvSpPr>
          <p:spPr>
            <a:xfrm>
              <a:off x="2335925" y="5063600"/>
              <a:ext cx="612725" cy="520700"/>
            </a:xfrm>
            <a:custGeom>
              <a:rect b="b" l="l" r="r" t="t"/>
              <a:pathLst>
                <a:path extrusionOk="0" h="20828" w="24509">
                  <a:moveTo>
                    <a:pt x="6088" y="0"/>
                  </a:moveTo>
                  <a:cubicBezTo>
                    <a:pt x="2726" y="0"/>
                    <a:pt x="1" y="2725"/>
                    <a:pt x="1" y="6087"/>
                  </a:cubicBezTo>
                  <a:lnTo>
                    <a:pt x="1" y="20828"/>
                  </a:lnTo>
                  <a:lnTo>
                    <a:pt x="24508" y="20828"/>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5" name="Google Shape;5065;p39"/>
            <p:cNvSpPr/>
            <p:nvPr/>
          </p:nvSpPr>
          <p:spPr>
            <a:xfrm>
              <a:off x="2851150" y="5265000"/>
              <a:ext cx="134800" cy="319300"/>
            </a:xfrm>
            <a:custGeom>
              <a:rect b="b" l="l" r="r" t="t"/>
              <a:pathLst>
                <a:path extrusionOk="0" h="12772" w="5392">
                  <a:moveTo>
                    <a:pt x="5391" y="1"/>
                  </a:moveTo>
                  <a:cubicBezTo>
                    <a:pt x="5109" y="1009"/>
                    <a:pt x="4927" y="1390"/>
                    <a:pt x="4568" y="1390"/>
                  </a:cubicBezTo>
                  <a:cubicBezTo>
                    <a:pt x="4396" y="1390"/>
                    <a:pt x="4183" y="1303"/>
                    <a:pt x="3899" y="1154"/>
                  </a:cubicBezTo>
                  <a:lnTo>
                    <a:pt x="0" y="12772"/>
                  </a:lnTo>
                  <a:lnTo>
                    <a:pt x="5391" y="12772"/>
                  </a:lnTo>
                  <a:lnTo>
                    <a:pt x="539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6" name="Google Shape;5066;p39"/>
            <p:cNvSpPr/>
            <p:nvPr/>
          </p:nvSpPr>
          <p:spPr>
            <a:xfrm>
              <a:off x="2335925" y="5102375"/>
              <a:ext cx="612225" cy="481925"/>
            </a:xfrm>
            <a:custGeom>
              <a:rect b="b" l="l" r="r" t="t"/>
              <a:pathLst>
                <a:path extrusionOk="0" h="19277" w="24489">
                  <a:moveTo>
                    <a:pt x="2010" y="1"/>
                  </a:moveTo>
                  <a:cubicBezTo>
                    <a:pt x="757" y="1115"/>
                    <a:pt x="1" y="2706"/>
                    <a:pt x="1" y="4536"/>
                  </a:cubicBezTo>
                  <a:lnTo>
                    <a:pt x="1" y="19277"/>
                  </a:lnTo>
                  <a:lnTo>
                    <a:pt x="24488" y="19277"/>
                  </a:lnTo>
                  <a:lnTo>
                    <a:pt x="24488" y="7659"/>
                  </a:lnTo>
                  <a:cubicBezTo>
                    <a:pt x="20033" y="5710"/>
                    <a:pt x="14860" y="5571"/>
                    <a:pt x="10166" y="4158"/>
                  </a:cubicBezTo>
                  <a:cubicBezTo>
                    <a:pt x="7222" y="3263"/>
                    <a:pt x="4476" y="185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7" name="Google Shape;5067;p39"/>
            <p:cNvSpPr/>
            <p:nvPr/>
          </p:nvSpPr>
          <p:spPr>
            <a:xfrm>
              <a:off x="2335925" y="5063600"/>
              <a:ext cx="612225" cy="520700"/>
            </a:xfrm>
            <a:custGeom>
              <a:rect b="b" l="l" r="r" t="t"/>
              <a:pathLst>
                <a:path extrusionOk="0" h="20828" w="24489">
                  <a:moveTo>
                    <a:pt x="6068" y="0"/>
                  </a:moveTo>
                  <a:cubicBezTo>
                    <a:pt x="2706" y="0"/>
                    <a:pt x="1" y="2725"/>
                    <a:pt x="1" y="6087"/>
                  </a:cubicBezTo>
                  <a:lnTo>
                    <a:pt x="1" y="6207"/>
                  </a:lnTo>
                  <a:cubicBezTo>
                    <a:pt x="1" y="2885"/>
                    <a:pt x="2706" y="159"/>
                    <a:pt x="6008" y="159"/>
                  </a:cubicBezTo>
                  <a:lnTo>
                    <a:pt x="18242" y="159"/>
                  </a:lnTo>
                  <a:cubicBezTo>
                    <a:pt x="21584" y="159"/>
                    <a:pt x="24270" y="2885"/>
                    <a:pt x="24270" y="6207"/>
                  </a:cubicBezTo>
                  <a:lnTo>
                    <a:pt x="24270" y="20828"/>
                  </a:lnTo>
                  <a:lnTo>
                    <a:pt x="24488" y="20828"/>
                  </a:ln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8" name="Google Shape;5068;p39"/>
            <p:cNvSpPr/>
            <p:nvPr/>
          </p:nvSpPr>
          <p:spPr>
            <a:xfrm>
              <a:off x="3097825" y="5031275"/>
              <a:ext cx="650500" cy="553025"/>
            </a:xfrm>
            <a:custGeom>
              <a:rect b="b" l="l" r="r" t="t"/>
              <a:pathLst>
                <a:path extrusionOk="0" h="22121" w="26020">
                  <a:moveTo>
                    <a:pt x="6465" y="0"/>
                  </a:moveTo>
                  <a:cubicBezTo>
                    <a:pt x="2885" y="0"/>
                    <a:pt x="0" y="2904"/>
                    <a:pt x="0" y="6465"/>
                  </a:cubicBezTo>
                  <a:lnTo>
                    <a:pt x="0" y="22121"/>
                  </a:lnTo>
                  <a:lnTo>
                    <a:pt x="26020" y="22121"/>
                  </a:lnTo>
                  <a:lnTo>
                    <a:pt x="26020" y="6465"/>
                  </a:lnTo>
                  <a:cubicBezTo>
                    <a:pt x="26020" y="2885"/>
                    <a:pt x="2309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9" name="Google Shape;5069;p39"/>
            <p:cNvSpPr/>
            <p:nvPr/>
          </p:nvSpPr>
          <p:spPr>
            <a:xfrm>
              <a:off x="3097825" y="5063600"/>
              <a:ext cx="613200" cy="520700"/>
            </a:xfrm>
            <a:custGeom>
              <a:rect b="b" l="l" r="r" t="t"/>
              <a:pathLst>
                <a:path extrusionOk="0" h="20828" w="24528">
                  <a:moveTo>
                    <a:pt x="6087" y="0"/>
                  </a:moveTo>
                  <a:cubicBezTo>
                    <a:pt x="2745" y="0"/>
                    <a:pt x="0" y="2725"/>
                    <a:pt x="0" y="6087"/>
                  </a:cubicBezTo>
                  <a:lnTo>
                    <a:pt x="0"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0" name="Google Shape;5070;p39"/>
            <p:cNvSpPr/>
            <p:nvPr/>
          </p:nvSpPr>
          <p:spPr>
            <a:xfrm>
              <a:off x="3614025" y="5265000"/>
              <a:ext cx="134300" cy="319300"/>
            </a:xfrm>
            <a:custGeom>
              <a:rect b="b" l="l" r="r" t="t"/>
              <a:pathLst>
                <a:path extrusionOk="0" h="12772" w="5372">
                  <a:moveTo>
                    <a:pt x="5372" y="1"/>
                  </a:moveTo>
                  <a:cubicBezTo>
                    <a:pt x="5076" y="1009"/>
                    <a:pt x="4889" y="1390"/>
                    <a:pt x="4535" y="1390"/>
                  </a:cubicBezTo>
                  <a:cubicBezTo>
                    <a:pt x="4365" y="1390"/>
                    <a:pt x="4157" y="1303"/>
                    <a:pt x="3880" y="1154"/>
                  </a:cubicBezTo>
                  <a:lnTo>
                    <a:pt x="1" y="12772"/>
                  </a:lnTo>
                  <a:lnTo>
                    <a:pt x="5372" y="1277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1" name="Google Shape;5071;p39"/>
            <p:cNvSpPr/>
            <p:nvPr/>
          </p:nvSpPr>
          <p:spPr>
            <a:xfrm>
              <a:off x="3098325" y="5102375"/>
              <a:ext cx="612700" cy="481925"/>
            </a:xfrm>
            <a:custGeom>
              <a:rect b="b" l="l" r="r" t="t"/>
              <a:pathLst>
                <a:path extrusionOk="0" h="19277" w="24508">
                  <a:moveTo>
                    <a:pt x="2029" y="1"/>
                  </a:moveTo>
                  <a:cubicBezTo>
                    <a:pt x="776" y="1115"/>
                    <a:pt x="0" y="2706"/>
                    <a:pt x="0" y="4536"/>
                  </a:cubicBezTo>
                  <a:lnTo>
                    <a:pt x="0" y="19277"/>
                  </a:lnTo>
                  <a:lnTo>
                    <a:pt x="24508" y="19277"/>
                  </a:lnTo>
                  <a:lnTo>
                    <a:pt x="24508" y="7659"/>
                  </a:lnTo>
                  <a:cubicBezTo>
                    <a:pt x="20052" y="5710"/>
                    <a:pt x="14880" y="5571"/>
                    <a:pt x="10185" y="4158"/>
                  </a:cubicBezTo>
                  <a:cubicBezTo>
                    <a:pt x="7241" y="3263"/>
                    <a:pt x="4476" y="1851"/>
                    <a:pt x="202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2" name="Google Shape;5072;p39"/>
            <p:cNvSpPr/>
            <p:nvPr/>
          </p:nvSpPr>
          <p:spPr>
            <a:xfrm>
              <a:off x="3098325" y="5063600"/>
              <a:ext cx="612700" cy="520700"/>
            </a:xfrm>
            <a:custGeom>
              <a:rect b="b" l="l" r="r" t="t"/>
              <a:pathLst>
                <a:path extrusionOk="0" h="20828" w="24508">
                  <a:moveTo>
                    <a:pt x="6067" y="0"/>
                  </a:moveTo>
                  <a:cubicBezTo>
                    <a:pt x="2725" y="0"/>
                    <a:pt x="0" y="2725"/>
                    <a:pt x="0" y="6087"/>
                  </a:cubicBezTo>
                  <a:lnTo>
                    <a:pt x="0" y="6207"/>
                  </a:lnTo>
                  <a:cubicBezTo>
                    <a:pt x="0" y="2885"/>
                    <a:pt x="2725" y="159"/>
                    <a:pt x="6028" y="159"/>
                  </a:cubicBezTo>
                  <a:lnTo>
                    <a:pt x="18262" y="159"/>
                  </a:lnTo>
                  <a:cubicBezTo>
                    <a:pt x="21584" y="159"/>
                    <a:pt x="24269" y="2885"/>
                    <a:pt x="24269" y="6207"/>
                  </a:cubicBezTo>
                  <a:lnTo>
                    <a:pt x="24269" y="20828"/>
                  </a:lnTo>
                  <a:lnTo>
                    <a:pt x="24488" y="20828"/>
                  </a:lnTo>
                  <a:lnTo>
                    <a:pt x="24488" y="6087"/>
                  </a:lnTo>
                  <a:cubicBezTo>
                    <a:pt x="2450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3" name="Google Shape;5073;p39"/>
            <p:cNvSpPr/>
            <p:nvPr/>
          </p:nvSpPr>
          <p:spPr>
            <a:xfrm>
              <a:off x="6147875" y="5031275"/>
              <a:ext cx="650000" cy="553025"/>
            </a:xfrm>
            <a:custGeom>
              <a:rect b="b" l="l" r="r" t="t"/>
              <a:pathLst>
                <a:path extrusionOk="0" h="22121" w="26000">
                  <a:moveTo>
                    <a:pt x="6465" y="0"/>
                  </a:moveTo>
                  <a:cubicBezTo>
                    <a:pt x="2904" y="0"/>
                    <a:pt x="0" y="2885"/>
                    <a:pt x="0" y="6465"/>
                  </a:cubicBezTo>
                  <a:lnTo>
                    <a:pt x="0" y="22121"/>
                  </a:lnTo>
                  <a:lnTo>
                    <a:pt x="26000" y="22121"/>
                  </a:lnTo>
                  <a:lnTo>
                    <a:pt x="26000" y="6465"/>
                  </a:lnTo>
                  <a:cubicBezTo>
                    <a:pt x="26000" y="2904"/>
                    <a:pt x="23115" y="0"/>
                    <a:pt x="1953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4" name="Google Shape;5074;p39"/>
            <p:cNvSpPr/>
            <p:nvPr/>
          </p:nvSpPr>
          <p:spPr>
            <a:xfrm>
              <a:off x="6184175" y="5063600"/>
              <a:ext cx="613200" cy="520700"/>
            </a:xfrm>
            <a:custGeom>
              <a:rect b="b" l="l" r="r" t="t"/>
              <a:pathLst>
                <a:path extrusionOk="0" h="20828" w="24528">
                  <a:moveTo>
                    <a:pt x="6107" y="0"/>
                  </a:moveTo>
                  <a:cubicBezTo>
                    <a:pt x="2745" y="0"/>
                    <a:pt x="0" y="2725"/>
                    <a:pt x="0" y="6087"/>
                  </a:cubicBezTo>
                  <a:lnTo>
                    <a:pt x="0" y="20828"/>
                  </a:lnTo>
                  <a:lnTo>
                    <a:pt x="24528" y="20828"/>
                  </a:lnTo>
                  <a:lnTo>
                    <a:pt x="24528" y="6087"/>
                  </a:lnTo>
                  <a:cubicBezTo>
                    <a:pt x="24528"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5" name="Google Shape;5075;p39"/>
            <p:cNvSpPr/>
            <p:nvPr/>
          </p:nvSpPr>
          <p:spPr>
            <a:xfrm>
              <a:off x="6147875" y="5265000"/>
              <a:ext cx="134300" cy="319300"/>
            </a:xfrm>
            <a:custGeom>
              <a:rect b="b" l="l" r="r" t="t"/>
              <a:pathLst>
                <a:path extrusionOk="0" h="12772" w="5372">
                  <a:moveTo>
                    <a:pt x="0" y="1"/>
                  </a:moveTo>
                  <a:lnTo>
                    <a:pt x="0" y="12772"/>
                  </a:lnTo>
                  <a:lnTo>
                    <a:pt x="5371" y="12772"/>
                  </a:lnTo>
                  <a:lnTo>
                    <a:pt x="1492" y="1154"/>
                  </a:lnTo>
                  <a:cubicBezTo>
                    <a:pt x="1208" y="1303"/>
                    <a:pt x="996" y="1390"/>
                    <a:pt x="824" y="1390"/>
                  </a:cubicBezTo>
                  <a:cubicBezTo>
                    <a:pt x="465" y="1390"/>
                    <a:pt x="282"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6" name="Google Shape;5076;p39"/>
            <p:cNvSpPr/>
            <p:nvPr/>
          </p:nvSpPr>
          <p:spPr>
            <a:xfrm>
              <a:off x="6185150" y="5138200"/>
              <a:ext cx="612225" cy="481425"/>
            </a:xfrm>
            <a:custGeom>
              <a:rect b="b" l="l" r="r" t="t"/>
              <a:pathLst>
                <a:path extrusionOk="0" h="19257" w="24489">
                  <a:moveTo>
                    <a:pt x="22480" y="0"/>
                  </a:moveTo>
                  <a:cubicBezTo>
                    <a:pt x="20013" y="1830"/>
                    <a:pt x="17248" y="3243"/>
                    <a:pt x="14324" y="4138"/>
                  </a:cubicBezTo>
                  <a:cubicBezTo>
                    <a:pt x="9609" y="5570"/>
                    <a:pt x="4437" y="5689"/>
                    <a:pt x="1" y="7659"/>
                  </a:cubicBezTo>
                  <a:lnTo>
                    <a:pt x="1" y="19256"/>
                  </a:lnTo>
                  <a:lnTo>
                    <a:pt x="24489" y="19256"/>
                  </a:lnTo>
                  <a:lnTo>
                    <a:pt x="24489" y="4516"/>
                  </a:lnTo>
                  <a:cubicBezTo>
                    <a:pt x="24489" y="2705"/>
                    <a:pt x="23713" y="1114"/>
                    <a:pt x="2248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7" name="Google Shape;5077;p39"/>
            <p:cNvSpPr/>
            <p:nvPr/>
          </p:nvSpPr>
          <p:spPr>
            <a:xfrm>
              <a:off x="6184675" y="5063600"/>
              <a:ext cx="612700" cy="520700"/>
            </a:xfrm>
            <a:custGeom>
              <a:rect b="b" l="l" r="r" t="t"/>
              <a:pathLst>
                <a:path extrusionOk="0" h="20828" w="24508">
                  <a:moveTo>
                    <a:pt x="6107" y="0"/>
                  </a:moveTo>
                  <a:cubicBezTo>
                    <a:pt x="2745" y="0"/>
                    <a:pt x="20" y="2725"/>
                    <a:pt x="0" y="6087"/>
                  </a:cubicBezTo>
                  <a:lnTo>
                    <a:pt x="0" y="20828"/>
                  </a:lnTo>
                  <a:lnTo>
                    <a:pt x="239" y="20828"/>
                  </a:lnTo>
                  <a:lnTo>
                    <a:pt x="239" y="6207"/>
                  </a:lnTo>
                  <a:cubicBezTo>
                    <a:pt x="239" y="2885"/>
                    <a:pt x="2924" y="159"/>
                    <a:pt x="6246" y="159"/>
                  </a:cubicBezTo>
                  <a:lnTo>
                    <a:pt x="18480" y="159"/>
                  </a:lnTo>
                  <a:cubicBezTo>
                    <a:pt x="21802" y="159"/>
                    <a:pt x="24508" y="2885"/>
                    <a:pt x="24508" y="6207"/>
                  </a:cubicBezTo>
                  <a:lnTo>
                    <a:pt x="24508" y="6087"/>
                  </a:lnTo>
                  <a:cubicBezTo>
                    <a:pt x="24508" y="2725"/>
                    <a:pt x="21802" y="0"/>
                    <a:pt x="1844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8" name="Google Shape;5078;p39"/>
            <p:cNvSpPr/>
            <p:nvPr/>
          </p:nvSpPr>
          <p:spPr>
            <a:xfrm>
              <a:off x="5385475" y="5031275"/>
              <a:ext cx="650525" cy="553025"/>
            </a:xfrm>
            <a:custGeom>
              <a:rect b="b" l="l" r="r" t="t"/>
              <a:pathLst>
                <a:path extrusionOk="0" h="22121" w="26021">
                  <a:moveTo>
                    <a:pt x="6466" y="0"/>
                  </a:moveTo>
                  <a:cubicBezTo>
                    <a:pt x="2905" y="0"/>
                    <a:pt x="1" y="2885"/>
                    <a:pt x="1" y="6465"/>
                  </a:cubicBezTo>
                  <a:lnTo>
                    <a:pt x="1" y="22121"/>
                  </a:lnTo>
                  <a:lnTo>
                    <a:pt x="26020" y="22121"/>
                  </a:lnTo>
                  <a:lnTo>
                    <a:pt x="26020" y="6465"/>
                  </a:lnTo>
                  <a:cubicBezTo>
                    <a:pt x="26020" y="2904"/>
                    <a:pt x="2313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9" name="Google Shape;5079;p39"/>
            <p:cNvSpPr/>
            <p:nvPr/>
          </p:nvSpPr>
          <p:spPr>
            <a:xfrm>
              <a:off x="5422275" y="5063600"/>
              <a:ext cx="612725" cy="520700"/>
            </a:xfrm>
            <a:custGeom>
              <a:rect b="b" l="l" r="r" t="t"/>
              <a:pathLst>
                <a:path extrusionOk="0" h="20828" w="24509">
                  <a:moveTo>
                    <a:pt x="6088" y="0"/>
                  </a:moveTo>
                  <a:cubicBezTo>
                    <a:pt x="2726" y="0"/>
                    <a:pt x="1" y="2725"/>
                    <a:pt x="1" y="6087"/>
                  </a:cubicBezTo>
                  <a:lnTo>
                    <a:pt x="1" y="20828"/>
                  </a:lnTo>
                  <a:lnTo>
                    <a:pt x="24508" y="20828"/>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0" name="Google Shape;5080;p39"/>
            <p:cNvSpPr/>
            <p:nvPr/>
          </p:nvSpPr>
          <p:spPr>
            <a:xfrm>
              <a:off x="5385475" y="5265000"/>
              <a:ext cx="134300" cy="319300"/>
            </a:xfrm>
            <a:custGeom>
              <a:rect b="b" l="l" r="r" t="t"/>
              <a:pathLst>
                <a:path extrusionOk="0" h="12772" w="5372">
                  <a:moveTo>
                    <a:pt x="1" y="1"/>
                  </a:moveTo>
                  <a:lnTo>
                    <a:pt x="1" y="12772"/>
                  </a:lnTo>
                  <a:lnTo>
                    <a:pt x="5372" y="12772"/>
                  </a:lnTo>
                  <a:lnTo>
                    <a:pt x="1492" y="1154"/>
                  </a:lnTo>
                  <a:cubicBezTo>
                    <a:pt x="1209" y="1303"/>
                    <a:pt x="996" y="1390"/>
                    <a:pt x="824" y="1390"/>
                  </a:cubicBezTo>
                  <a:cubicBezTo>
                    <a:pt x="465"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1" name="Google Shape;5081;p39"/>
            <p:cNvSpPr/>
            <p:nvPr/>
          </p:nvSpPr>
          <p:spPr>
            <a:xfrm>
              <a:off x="5422775" y="5102375"/>
              <a:ext cx="612225" cy="481925"/>
            </a:xfrm>
            <a:custGeom>
              <a:rect b="b" l="l" r="r" t="t"/>
              <a:pathLst>
                <a:path extrusionOk="0" h="19277" w="24489">
                  <a:moveTo>
                    <a:pt x="22479" y="1"/>
                  </a:moveTo>
                  <a:cubicBezTo>
                    <a:pt x="20013" y="1851"/>
                    <a:pt x="17267" y="3263"/>
                    <a:pt x="14323" y="4158"/>
                  </a:cubicBezTo>
                  <a:cubicBezTo>
                    <a:pt x="9629" y="5571"/>
                    <a:pt x="4456" y="5710"/>
                    <a:pt x="0" y="7659"/>
                  </a:cubicBezTo>
                  <a:lnTo>
                    <a:pt x="0" y="19277"/>
                  </a:lnTo>
                  <a:lnTo>
                    <a:pt x="24488" y="19277"/>
                  </a:lnTo>
                  <a:lnTo>
                    <a:pt x="24488" y="4536"/>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2" name="Google Shape;5082;p39"/>
            <p:cNvSpPr/>
            <p:nvPr/>
          </p:nvSpPr>
          <p:spPr>
            <a:xfrm>
              <a:off x="5422775" y="5063600"/>
              <a:ext cx="611725" cy="520700"/>
            </a:xfrm>
            <a:custGeom>
              <a:rect b="b" l="l" r="r" t="t"/>
              <a:pathLst>
                <a:path extrusionOk="0" h="20828" w="24469">
                  <a:moveTo>
                    <a:pt x="6068" y="0"/>
                  </a:moveTo>
                  <a:cubicBezTo>
                    <a:pt x="2706" y="0"/>
                    <a:pt x="0" y="2725"/>
                    <a:pt x="0" y="6087"/>
                  </a:cubicBezTo>
                  <a:lnTo>
                    <a:pt x="0" y="20828"/>
                  </a:lnTo>
                  <a:lnTo>
                    <a:pt x="199" y="20828"/>
                  </a:lnTo>
                  <a:lnTo>
                    <a:pt x="199" y="6207"/>
                  </a:lnTo>
                  <a:cubicBezTo>
                    <a:pt x="199" y="2885"/>
                    <a:pt x="2885" y="159"/>
                    <a:pt x="6207" y="159"/>
                  </a:cubicBezTo>
                  <a:lnTo>
                    <a:pt x="18441" y="159"/>
                  </a:lnTo>
                  <a:cubicBezTo>
                    <a:pt x="21763" y="159"/>
                    <a:pt x="24468" y="2885"/>
                    <a:pt x="24468" y="6207"/>
                  </a:cubicBezTo>
                  <a:lnTo>
                    <a:pt x="24468" y="6087"/>
                  </a:lnTo>
                  <a:cubicBezTo>
                    <a:pt x="2446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3" name="Google Shape;5083;p39"/>
            <p:cNvSpPr/>
            <p:nvPr/>
          </p:nvSpPr>
          <p:spPr>
            <a:xfrm>
              <a:off x="4622600" y="5031275"/>
              <a:ext cx="650500" cy="553025"/>
            </a:xfrm>
            <a:custGeom>
              <a:rect b="b" l="l" r="r" t="t"/>
              <a:pathLst>
                <a:path extrusionOk="0" h="22121" w="26020">
                  <a:moveTo>
                    <a:pt x="6465" y="0"/>
                  </a:moveTo>
                  <a:cubicBezTo>
                    <a:pt x="2904" y="0"/>
                    <a:pt x="0" y="2885"/>
                    <a:pt x="0" y="6465"/>
                  </a:cubicBezTo>
                  <a:lnTo>
                    <a:pt x="0" y="22121"/>
                  </a:lnTo>
                  <a:lnTo>
                    <a:pt x="26020" y="22121"/>
                  </a:lnTo>
                  <a:lnTo>
                    <a:pt x="26020" y="6465"/>
                  </a:lnTo>
                  <a:cubicBezTo>
                    <a:pt x="26020" y="2904"/>
                    <a:pt x="23135"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4" name="Google Shape;5084;p39"/>
            <p:cNvSpPr/>
            <p:nvPr/>
          </p:nvSpPr>
          <p:spPr>
            <a:xfrm>
              <a:off x="4659900" y="5063600"/>
              <a:ext cx="613200" cy="520700"/>
            </a:xfrm>
            <a:custGeom>
              <a:rect b="b" l="l" r="r" t="t"/>
              <a:pathLst>
                <a:path extrusionOk="0" h="20828" w="24528">
                  <a:moveTo>
                    <a:pt x="6087" y="0"/>
                  </a:moveTo>
                  <a:cubicBezTo>
                    <a:pt x="2745" y="0"/>
                    <a:pt x="0" y="2725"/>
                    <a:pt x="0" y="6087"/>
                  </a:cubicBezTo>
                  <a:lnTo>
                    <a:pt x="0" y="20828"/>
                  </a:lnTo>
                  <a:lnTo>
                    <a:pt x="24528" y="20828"/>
                  </a:lnTo>
                  <a:lnTo>
                    <a:pt x="24528" y="6087"/>
                  </a:lnTo>
                  <a:cubicBezTo>
                    <a:pt x="24528"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5" name="Google Shape;5085;p39"/>
            <p:cNvSpPr/>
            <p:nvPr/>
          </p:nvSpPr>
          <p:spPr>
            <a:xfrm>
              <a:off x="4622600" y="5265000"/>
              <a:ext cx="134300" cy="319300"/>
            </a:xfrm>
            <a:custGeom>
              <a:rect b="b" l="l" r="r" t="t"/>
              <a:pathLst>
                <a:path extrusionOk="0" h="12772" w="5372">
                  <a:moveTo>
                    <a:pt x="0" y="1"/>
                  </a:moveTo>
                  <a:lnTo>
                    <a:pt x="0" y="12772"/>
                  </a:lnTo>
                  <a:lnTo>
                    <a:pt x="5371" y="12772"/>
                  </a:lnTo>
                  <a:lnTo>
                    <a:pt x="1492" y="1154"/>
                  </a:lnTo>
                  <a:cubicBezTo>
                    <a:pt x="1215" y="1303"/>
                    <a:pt x="1007" y="1390"/>
                    <a:pt x="837" y="1390"/>
                  </a:cubicBezTo>
                  <a:cubicBezTo>
                    <a:pt x="483" y="1390"/>
                    <a:pt x="296"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6" name="Google Shape;5086;p39"/>
            <p:cNvSpPr/>
            <p:nvPr/>
          </p:nvSpPr>
          <p:spPr>
            <a:xfrm>
              <a:off x="4660875" y="5102375"/>
              <a:ext cx="612225" cy="481925"/>
            </a:xfrm>
            <a:custGeom>
              <a:rect b="b" l="l" r="r" t="t"/>
              <a:pathLst>
                <a:path extrusionOk="0" h="19277" w="24489">
                  <a:moveTo>
                    <a:pt x="22460" y="1"/>
                  </a:moveTo>
                  <a:cubicBezTo>
                    <a:pt x="20013" y="1851"/>
                    <a:pt x="17248" y="3263"/>
                    <a:pt x="14324" y="4158"/>
                  </a:cubicBezTo>
                  <a:cubicBezTo>
                    <a:pt x="9609" y="5571"/>
                    <a:pt x="4437" y="5710"/>
                    <a:pt x="1" y="7659"/>
                  </a:cubicBezTo>
                  <a:lnTo>
                    <a:pt x="1" y="19277"/>
                  </a:lnTo>
                  <a:lnTo>
                    <a:pt x="24489" y="19277"/>
                  </a:lnTo>
                  <a:lnTo>
                    <a:pt x="24489" y="4536"/>
                  </a:lnTo>
                  <a:cubicBezTo>
                    <a:pt x="24489" y="2706"/>
                    <a:pt x="23713" y="1115"/>
                    <a:pt x="2246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7" name="Google Shape;5087;p39"/>
            <p:cNvSpPr/>
            <p:nvPr/>
          </p:nvSpPr>
          <p:spPr>
            <a:xfrm>
              <a:off x="4659900" y="5063600"/>
              <a:ext cx="612700" cy="520700"/>
            </a:xfrm>
            <a:custGeom>
              <a:rect b="b" l="l" r="r" t="t"/>
              <a:pathLst>
                <a:path extrusionOk="0" h="20828" w="24508">
                  <a:moveTo>
                    <a:pt x="6107" y="0"/>
                  </a:moveTo>
                  <a:cubicBezTo>
                    <a:pt x="2745" y="0"/>
                    <a:pt x="40" y="2725"/>
                    <a:pt x="0" y="6087"/>
                  </a:cubicBezTo>
                  <a:lnTo>
                    <a:pt x="0" y="20828"/>
                  </a:lnTo>
                  <a:lnTo>
                    <a:pt x="239" y="20828"/>
                  </a:lnTo>
                  <a:lnTo>
                    <a:pt x="239" y="6207"/>
                  </a:lnTo>
                  <a:cubicBezTo>
                    <a:pt x="239" y="2885"/>
                    <a:pt x="2924" y="159"/>
                    <a:pt x="6246" y="159"/>
                  </a:cubicBezTo>
                  <a:lnTo>
                    <a:pt x="18480" y="159"/>
                  </a:lnTo>
                  <a:cubicBezTo>
                    <a:pt x="21783" y="159"/>
                    <a:pt x="24508" y="2885"/>
                    <a:pt x="24508" y="6207"/>
                  </a:cubicBezTo>
                  <a:lnTo>
                    <a:pt x="24508" y="6087"/>
                  </a:lnTo>
                  <a:cubicBezTo>
                    <a:pt x="24508"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8" name="Google Shape;5088;p39"/>
            <p:cNvSpPr/>
            <p:nvPr/>
          </p:nvSpPr>
          <p:spPr>
            <a:xfrm>
              <a:off x="3860700" y="5031275"/>
              <a:ext cx="650025" cy="553025"/>
            </a:xfrm>
            <a:custGeom>
              <a:rect b="b" l="l" r="r" t="t"/>
              <a:pathLst>
                <a:path extrusionOk="0" h="22121" w="26001">
                  <a:moveTo>
                    <a:pt x="6466" y="0"/>
                  </a:moveTo>
                  <a:cubicBezTo>
                    <a:pt x="2905" y="0"/>
                    <a:pt x="1" y="2885"/>
                    <a:pt x="1" y="6465"/>
                  </a:cubicBezTo>
                  <a:lnTo>
                    <a:pt x="1" y="22121"/>
                  </a:lnTo>
                  <a:lnTo>
                    <a:pt x="26000" y="22121"/>
                  </a:lnTo>
                  <a:lnTo>
                    <a:pt x="26000" y="6465"/>
                  </a:lnTo>
                  <a:cubicBezTo>
                    <a:pt x="26000" y="2904"/>
                    <a:pt x="2311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9" name="Google Shape;5089;p39"/>
            <p:cNvSpPr/>
            <p:nvPr/>
          </p:nvSpPr>
          <p:spPr>
            <a:xfrm>
              <a:off x="3897000" y="5063600"/>
              <a:ext cx="613225" cy="520700"/>
            </a:xfrm>
            <a:custGeom>
              <a:rect b="b" l="l" r="r" t="t"/>
              <a:pathLst>
                <a:path extrusionOk="0" h="20828" w="24529">
                  <a:moveTo>
                    <a:pt x="6108" y="0"/>
                  </a:moveTo>
                  <a:cubicBezTo>
                    <a:pt x="2746" y="0"/>
                    <a:pt x="1" y="2725"/>
                    <a:pt x="1" y="6087"/>
                  </a:cubicBezTo>
                  <a:lnTo>
                    <a:pt x="1" y="20828"/>
                  </a:lnTo>
                  <a:lnTo>
                    <a:pt x="24528" y="20828"/>
                  </a:lnTo>
                  <a:lnTo>
                    <a:pt x="24528" y="6087"/>
                  </a:lnTo>
                  <a:cubicBezTo>
                    <a:pt x="24528" y="2725"/>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0" name="Google Shape;5090;p39"/>
            <p:cNvSpPr/>
            <p:nvPr/>
          </p:nvSpPr>
          <p:spPr>
            <a:xfrm>
              <a:off x="3860700" y="5265000"/>
              <a:ext cx="134300" cy="319300"/>
            </a:xfrm>
            <a:custGeom>
              <a:rect b="b" l="l" r="r" t="t"/>
              <a:pathLst>
                <a:path extrusionOk="0" h="12772" w="5372">
                  <a:moveTo>
                    <a:pt x="1" y="1"/>
                  </a:moveTo>
                  <a:lnTo>
                    <a:pt x="1" y="12772"/>
                  </a:lnTo>
                  <a:lnTo>
                    <a:pt x="5372" y="12772"/>
                  </a:lnTo>
                  <a:lnTo>
                    <a:pt x="1493" y="1154"/>
                  </a:lnTo>
                  <a:cubicBezTo>
                    <a:pt x="1209" y="1303"/>
                    <a:pt x="996" y="1390"/>
                    <a:pt x="824" y="1390"/>
                  </a:cubicBezTo>
                  <a:cubicBezTo>
                    <a:pt x="465"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1" name="Google Shape;5091;p39"/>
            <p:cNvSpPr/>
            <p:nvPr/>
          </p:nvSpPr>
          <p:spPr>
            <a:xfrm>
              <a:off x="3898000" y="5102375"/>
              <a:ext cx="612225" cy="481925"/>
            </a:xfrm>
            <a:custGeom>
              <a:rect b="b" l="l" r="r" t="t"/>
              <a:pathLst>
                <a:path extrusionOk="0" h="19277" w="24489">
                  <a:moveTo>
                    <a:pt x="22479" y="1"/>
                  </a:moveTo>
                  <a:cubicBezTo>
                    <a:pt x="20013" y="1851"/>
                    <a:pt x="17247" y="3263"/>
                    <a:pt x="14323" y="4158"/>
                  </a:cubicBezTo>
                  <a:cubicBezTo>
                    <a:pt x="9629" y="5571"/>
                    <a:pt x="4456" y="5710"/>
                    <a:pt x="1" y="7659"/>
                  </a:cubicBezTo>
                  <a:lnTo>
                    <a:pt x="1" y="19277"/>
                  </a:lnTo>
                  <a:lnTo>
                    <a:pt x="24488" y="19277"/>
                  </a:lnTo>
                  <a:lnTo>
                    <a:pt x="24488" y="4536"/>
                  </a:lnTo>
                  <a:cubicBezTo>
                    <a:pt x="24488"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2" name="Google Shape;5092;p39"/>
            <p:cNvSpPr/>
            <p:nvPr/>
          </p:nvSpPr>
          <p:spPr>
            <a:xfrm>
              <a:off x="3898000" y="5063600"/>
              <a:ext cx="612225" cy="520700"/>
            </a:xfrm>
            <a:custGeom>
              <a:rect b="b" l="l" r="r" t="t"/>
              <a:pathLst>
                <a:path extrusionOk="0" h="20828" w="24489">
                  <a:moveTo>
                    <a:pt x="6088" y="0"/>
                  </a:moveTo>
                  <a:cubicBezTo>
                    <a:pt x="2726" y="0"/>
                    <a:pt x="1" y="2725"/>
                    <a:pt x="1" y="6087"/>
                  </a:cubicBezTo>
                  <a:lnTo>
                    <a:pt x="1" y="20828"/>
                  </a:lnTo>
                  <a:lnTo>
                    <a:pt x="219" y="20828"/>
                  </a:lnTo>
                  <a:lnTo>
                    <a:pt x="219" y="6207"/>
                  </a:lnTo>
                  <a:cubicBezTo>
                    <a:pt x="219" y="2885"/>
                    <a:pt x="2905" y="159"/>
                    <a:pt x="6247" y="159"/>
                  </a:cubicBezTo>
                  <a:lnTo>
                    <a:pt x="18481" y="159"/>
                  </a:lnTo>
                  <a:cubicBezTo>
                    <a:pt x="21783" y="159"/>
                    <a:pt x="24488" y="2885"/>
                    <a:pt x="24488" y="6207"/>
                  </a:cubicBez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093" name="Google Shape;5093;p39"/>
          <p:cNvSpPr txBox="1"/>
          <p:nvPr>
            <p:ph type="title"/>
          </p:nvPr>
        </p:nvSpPr>
        <p:spPr>
          <a:xfrm>
            <a:off x="1016938" y="3353740"/>
            <a:ext cx="1767000" cy="36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000"/>
              <a:buNone/>
              <a:defRPr sz="22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5094" name="Google Shape;5094;p39"/>
          <p:cNvSpPr txBox="1"/>
          <p:nvPr>
            <p:ph idx="1" type="subTitle"/>
          </p:nvPr>
        </p:nvSpPr>
        <p:spPr>
          <a:xfrm>
            <a:off x="1016938" y="3737917"/>
            <a:ext cx="17670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095" name="Google Shape;5095;p39"/>
          <p:cNvSpPr txBox="1"/>
          <p:nvPr>
            <p:ph idx="2" type="title"/>
          </p:nvPr>
        </p:nvSpPr>
        <p:spPr>
          <a:xfrm>
            <a:off x="3688501" y="3353740"/>
            <a:ext cx="1767000" cy="36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000"/>
              <a:buNone/>
              <a:defRPr sz="22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5096" name="Google Shape;5096;p39"/>
          <p:cNvSpPr txBox="1"/>
          <p:nvPr>
            <p:ph idx="3" type="subTitle"/>
          </p:nvPr>
        </p:nvSpPr>
        <p:spPr>
          <a:xfrm>
            <a:off x="3688501" y="3737917"/>
            <a:ext cx="17670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097" name="Google Shape;5097;p39"/>
          <p:cNvSpPr txBox="1"/>
          <p:nvPr>
            <p:ph idx="4" type="title"/>
          </p:nvPr>
        </p:nvSpPr>
        <p:spPr>
          <a:xfrm>
            <a:off x="6357812" y="3353740"/>
            <a:ext cx="1767000" cy="36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000"/>
              <a:buNone/>
              <a:defRPr sz="22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5098" name="Google Shape;5098;p39"/>
          <p:cNvSpPr txBox="1"/>
          <p:nvPr>
            <p:ph idx="5" type="subTitle"/>
          </p:nvPr>
        </p:nvSpPr>
        <p:spPr>
          <a:xfrm>
            <a:off x="6357812" y="3737917"/>
            <a:ext cx="1767000" cy="48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4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5099" name="Google Shape;5099;p39"/>
          <p:cNvSpPr txBox="1"/>
          <p:nvPr>
            <p:ph idx="6" type="title"/>
          </p:nvPr>
        </p:nvSpPr>
        <p:spPr>
          <a:xfrm>
            <a:off x="1016938" y="2867177"/>
            <a:ext cx="1767000" cy="514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800"/>
              <a:buNone/>
              <a:defRPr sz="3000">
                <a:solidFill>
                  <a:schemeClr val="accent2"/>
                </a:solidFill>
              </a:defRPr>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5100" name="Google Shape;5100;p39"/>
          <p:cNvSpPr txBox="1"/>
          <p:nvPr>
            <p:ph idx="7" type="title"/>
          </p:nvPr>
        </p:nvSpPr>
        <p:spPr>
          <a:xfrm>
            <a:off x="3688501" y="2867177"/>
            <a:ext cx="1767000" cy="514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800"/>
              <a:buNone/>
              <a:defRPr sz="3000">
                <a:solidFill>
                  <a:schemeClr val="accent2"/>
                </a:solidFill>
              </a:defRPr>
            </a:lvl1pPr>
            <a:lvl2pPr lvl="1" algn="ctr">
              <a:lnSpc>
                <a:spcPct val="100000"/>
              </a:lnSpc>
              <a:spcBef>
                <a:spcPts val="0"/>
              </a:spcBef>
              <a:spcAft>
                <a:spcPts val="0"/>
              </a:spcAft>
              <a:buClr>
                <a:schemeClr val="accent2"/>
              </a:buClr>
              <a:buSzPts val="4800"/>
              <a:buNone/>
              <a:defRPr sz="4800">
                <a:solidFill>
                  <a:schemeClr val="accent2"/>
                </a:solidFill>
              </a:defRPr>
            </a:lvl2pPr>
            <a:lvl3pPr lvl="2" algn="ctr">
              <a:lnSpc>
                <a:spcPct val="100000"/>
              </a:lnSpc>
              <a:spcBef>
                <a:spcPts val="0"/>
              </a:spcBef>
              <a:spcAft>
                <a:spcPts val="0"/>
              </a:spcAft>
              <a:buClr>
                <a:schemeClr val="accent2"/>
              </a:buClr>
              <a:buSzPts val="4800"/>
              <a:buNone/>
              <a:defRPr sz="4800">
                <a:solidFill>
                  <a:schemeClr val="accent2"/>
                </a:solidFill>
              </a:defRPr>
            </a:lvl3pPr>
            <a:lvl4pPr lvl="3" algn="ctr">
              <a:lnSpc>
                <a:spcPct val="100000"/>
              </a:lnSpc>
              <a:spcBef>
                <a:spcPts val="0"/>
              </a:spcBef>
              <a:spcAft>
                <a:spcPts val="0"/>
              </a:spcAft>
              <a:buClr>
                <a:schemeClr val="accent2"/>
              </a:buClr>
              <a:buSzPts val="4800"/>
              <a:buNone/>
              <a:defRPr sz="4800">
                <a:solidFill>
                  <a:schemeClr val="accent2"/>
                </a:solidFill>
              </a:defRPr>
            </a:lvl4pPr>
            <a:lvl5pPr lvl="4" algn="ctr">
              <a:lnSpc>
                <a:spcPct val="100000"/>
              </a:lnSpc>
              <a:spcBef>
                <a:spcPts val="0"/>
              </a:spcBef>
              <a:spcAft>
                <a:spcPts val="0"/>
              </a:spcAft>
              <a:buClr>
                <a:schemeClr val="accent2"/>
              </a:buClr>
              <a:buSzPts val="4800"/>
              <a:buNone/>
              <a:defRPr sz="4800">
                <a:solidFill>
                  <a:schemeClr val="accent2"/>
                </a:solidFill>
              </a:defRPr>
            </a:lvl5pPr>
            <a:lvl6pPr lvl="5" algn="ctr">
              <a:lnSpc>
                <a:spcPct val="100000"/>
              </a:lnSpc>
              <a:spcBef>
                <a:spcPts val="0"/>
              </a:spcBef>
              <a:spcAft>
                <a:spcPts val="0"/>
              </a:spcAft>
              <a:buClr>
                <a:schemeClr val="accent2"/>
              </a:buClr>
              <a:buSzPts val="4800"/>
              <a:buNone/>
              <a:defRPr sz="4800">
                <a:solidFill>
                  <a:schemeClr val="accent2"/>
                </a:solidFill>
              </a:defRPr>
            </a:lvl6pPr>
            <a:lvl7pPr lvl="6" algn="ctr">
              <a:lnSpc>
                <a:spcPct val="100000"/>
              </a:lnSpc>
              <a:spcBef>
                <a:spcPts val="0"/>
              </a:spcBef>
              <a:spcAft>
                <a:spcPts val="0"/>
              </a:spcAft>
              <a:buClr>
                <a:schemeClr val="accent2"/>
              </a:buClr>
              <a:buSzPts val="4800"/>
              <a:buNone/>
              <a:defRPr sz="4800">
                <a:solidFill>
                  <a:schemeClr val="accent2"/>
                </a:solidFill>
              </a:defRPr>
            </a:lvl7pPr>
            <a:lvl8pPr lvl="7" algn="ctr">
              <a:lnSpc>
                <a:spcPct val="100000"/>
              </a:lnSpc>
              <a:spcBef>
                <a:spcPts val="0"/>
              </a:spcBef>
              <a:spcAft>
                <a:spcPts val="0"/>
              </a:spcAft>
              <a:buClr>
                <a:schemeClr val="accent2"/>
              </a:buClr>
              <a:buSzPts val="4800"/>
              <a:buNone/>
              <a:defRPr sz="4800">
                <a:solidFill>
                  <a:schemeClr val="accent2"/>
                </a:solidFill>
              </a:defRPr>
            </a:lvl8pPr>
            <a:lvl9pPr lvl="8" algn="ctr">
              <a:lnSpc>
                <a:spcPct val="100000"/>
              </a:lnSpc>
              <a:spcBef>
                <a:spcPts val="0"/>
              </a:spcBef>
              <a:spcAft>
                <a:spcPts val="0"/>
              </a:spcAft>
              <a:buClr>
                <a:schemeClr val="accent2"/>
              </a:buClr>
              <a:buSzPts val="4800"/>
              <a:buNone/>
              <a:defRPr sz="4800">
                <a:solidFill>
                  <a:schemeClr val="accent2"/>
                </a:solidFill>
              </a:defRPr>
            </a:lvl9pPr>
          </a:lstStyle>
          <a:p/>
        </p:txBody>
      </p:sp>
      <p:sp>
        <p:nvSpPr>
          <p:cNvPr id="5101" name="Google Shape;5101;p39"/>
          <p:cNvSpPr txBox="1"/>
          <p:nvPr>
            <p:ph idx="8" type="title"/>
          </p:nvPr>
        </p:nvSpPr>
        <p:spPr>
          <a:xfrm>
            <a:off x="6357812" y="2867177"/>
            <a:ext cx="1767000" cy="514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4800"/>
              <a:buNone/>
              <a:defRPr sz="3000">
                <a:solidFill>
                  <a:schemeClr val="accent2"/>
                </a:solidFill>
              </a:defRPr>
            </a:lvl1pPr>
            <a:lvl2pPr lvl="1" algn="ctr">
              <a:lnSpc>
                <a:spcPct val="100000"/>
              </a:lnSpc>
              <a:spcBef>
                <a:spcPts val="0"/>
              </a:spcBef>
              <a:spcAft>
                <a:spcPts val="0"/>
              </a:spcAft>
              <a:buClr>
                <a:schemeClr val="accent2"/>
              </a:buClr>
              <a:buSzPts val="4800"/>
              <a:buNone/>
              <a:defRPr sz="4800">
                <a:solidFill>
                  <a:schemeClr val="accent2"/>
                </a:solidFill>
              </a:defRPr>
            </a:lvl2pPr>
            <a:lvl3pPr lvl="2" algn="ctr">
              <a:lnSpc>
                <a:spcPct val="100000"/>
              </a:lnSpc>
              <a:spcBef>
                <a:spcPts val="0"/>
              </a:spcBef>
              <a:spcAft>
                <a:spcPts val="0"/>
              </a:spcAft>
              <a:buClr>
                <a:schemeClr val="accent2"/>
              </a:buClr>
              <a:buSzPts val="4800"/>
              <a:buNone/>
              <a:defRPr sz="4800">
                <a:solidFill>
                  <a:schemeClr val="accent2"/>
                </a:solidFill>
              </a:defRPr>
            </a:lvl3pPr>
            <a:lvl4pPr lvl="3" algn="ctr">
              <a:lnSpc>
                <a:spcPct val="100000"/>
              </a:lnSpc>
              <a:spcBef>
                <a:spcPts val="0"/>
              </a:spcBef>
              <a:spcAft>
                <a:spcPts val="0"/>
              </a:spcAft>
              <a:buClr>
                <a:schemeClr val="accent2"/>
              </a:buClr>
              <a:buSzPts val="4800"/>
              <a:buNone/>
              <a:defRPr sz="4800">
                <a:solidFill>
                  <a:schemeClr val="accent2"/>
                </a:solidFill>
              </a:defRPr>
            </a:lvl4pPr>
            <a:lvl5pPr lvl="4" algn="ctr">
              <a:lnSpc>
                <a:spcPct val="100000"/>
              </a:lnSpc>
              <a:spcBef>
                <a:spcPts val="0"/>
              </a:spcBef>
              <a:spcAft>
                <a:spcPts val="0"/>
              </a:spcAft>
              <a:buClr>
                <a:schemeClr val="accent2"/>
              </a:buClr>
              <a:buSzPts val="4800"/>
              <a:buNone/>
              <a:defRPr sz="4800">
                <a:solidFill>
                  <a:schemeClr val="accent2"/>
                </a:solidFill>
              </a:defRPr>
            </a:lvl5pPr>
            <a:lvl6pPr lvl="5" algn="ctr">
              <a:lnSpc>
                <a:spcPct val="100000"/>
              </a:lnSpc>
              <a:spcBef>
                <a:spcPts val="0"/>
              </a:spcBef>
              <a:spcAft>
                <a:spcPts val="0"/>
              </a:spcAft>
              <a:buClr>
                <a:schemeClr val="accent2"/>
              </a:buClr>
              <a:buSzPts val="4800"/>
              <a:buNone/>
              <a:defRPr sz="4800">
                <a:solidFill>
                  <a:schemeClr val="accent2"/>
                </a:solidFill>
              </a:defRPr>
            </a:lvl6pPr>
            <a:lvl7pPr lvl="6" algn="ctr">
              <a:lnSpc>
                <a:spcPct val="100000"/>
              </a:lnSpc>
              <a:spcBef>
                <a:spcPts val="0"/>
              </a:spcBef>
              <a:spcAft>
                <a:spcPts val="0"/>
              </a:spcAft>
              <a:buClr>
                <a:schemeClr val="accent2"/>
              </a:buClr>
              <a:buSzPts val="4800"/>
              <a:buNone/>
              <a:defRPr sz="4800">
                <a:solidFill>
                  <a:schemeClr val="accent2"/>
                </a:solidFill>
              </a:defRPr>
            </a:lvl7pPr>
            <a:lvl8pPr lvl="7" algn="ctr">
              <a:lnSpc>
                <a:spcPct val="100000"/>
              </a:lnSpc>
              <a:spcBef>
                <a:spcPts val="0"/>
              </a:spcBef>
              <a:spcAft>
                <a:spcPts val="0"/>
              </a:spcAft>
              <a:buClr>
                <a:schemeClr val="accent2"/>
              </a:buClr>
              <a:buSzPts val="4800"/>
              <a:buNone/>
              <a:defRPr sz="4800">
                <a:solidFill>
                  <a:schemeClr val="accent2"/>
                </a:solidFill>
              </a:defRPr>
            </a:lvl8pPr>
            <a:lvl9pPr lvl="8" algn="ctr">
              <a:lnSpc>
                <a:spcPct val="100000"/>
              </a:lnSpc>
              <a:spcBef>
                <a:spcPts val="0"/>
              </a:spcBef>
              <a:spcAft>
                <a:spcPts val="0"/>
              </a:spcAft>
              <a:buClr>
                <a:schemeClr val="accent2"/>
              </a:buClr>
              <a:buSzPts val="4800"/>
              <a:buNone/>
              <a:defRPr sz="4800">
                <a:solidFill>
                  <a:schemeClr val="accent2"/>
                </a:solidFill>
              </a:defRPr>
            </a:lvl9pPr>
          </a:lstStyle>
          <a:p/>
        </p:txBody>
      </p:sp>
      <p:sp>
        <p:nvSpPr>
          <p:cNvPr id="5102" name="Google Shape;5102;p39"/>
          <p:cNvSpPr txBox="1"/>
          <p:nvPr>
            <p:ph idx="9" type="title"/>
          </p:nvPr>
        </p:nvSpPr>
        <p:spPr>
          <a:xfrm>
            <a:off x="720000" y="626404"/>
            <a:ext cx="7704000" cy="5727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2">
    <p:spTree>
      <p:nvGrpSpPr>
        <p:cNvPr id="493" name="Shape 493"/>
        <p:cNvGrpSpPr/>
        <p:nvPr/>
      </p:nvGrpSpPr>
      <p:grpSpPr>
        <a:xfrm>
          <a:off x="0" y="0"/>
          <a:ext cx="0" cy="0"/>
          <a:chOff x="0" y="0"/>
          <a:chExt cx="0" cy="0"/>
        </a:xfrm>
      </p:grpSpPr>
      <p:grpSp>
        <p:nvGrpSpPr>
          <p:cNvPr id="494" name="Google Shape;494;p13"/>
          <p:cNvGrpSpPr/>
          <p:nvPr/>
        </p:nvGrpSpPr>
        <p:grpSpPr>
          <a:xfrm flipH="1">
            <a:off x="1066800" y="347143"/>
            <a:ext cx="8524350" cy="4373107"/>
            <a:chOff x="219690" y="347143"/>
            <a:chExt cx="8524350" cy="4373107"/>
          </a:xfrm>
        </p:grpSpPr>
        <p:sp>
          <p:nvSpPr>
            <p:cNvPr id="495" name="Google Shape;495;p13"/>
            <p:cNvSpPr/>
            <p:nvPr/>
          </p:nvSpPr>
          <p:spPr>
            <a:xfrm>
              <a:off x="219690" y="683150"/>
              <a:ext cx="8254275" cy="4037100"/>
            </a:xfrm>
            <a:custGeom>
              <a:rect b="b" l="l" r="r" t="t"/>
              <a:pathLst>
                <a:path extrusionOk="0" h="161484" w="330171">
                  <a:moveTo>
                    <a:pt x="317123" y="0"/>
                  </a:moveTo>
                  <a:lnTo>
                    <a:pt x="0" y="161484"/>
                  </a:lnTo>
                  <a:lnTo>
                    <a:pt x="308269" y="161082"/>
                  </a:lnTo>
                  <a:lnTo>
                    <a:pt x="330171" y="10525"/>
                  </a:lnTo>
                  <a:close/>
                </a:path>
              </a:pathLst>
            </a:custGeom>
            <a:gradFill>
              <a:gsLst>
                <a:gs pos="0">
                  <a:srgbClr val="FFF6DB">
                    <a:alpha val="1568"/>
                  </a:srgbClr>
                </a:gs>
                <a:gs pos="100000">
                  <a:srgbClr val="FAD25C">
                    <a:alpha val="29019"/>
                  </a:srgbClr>
                </a:gs>
              </a:gsLst>
              <a:lin ang="18900044" scaled="0"/>
            </a:gradFill>
            <a:ln>
              <a:noFill/>
            </a:ln>
          </p:spPr>
        </p:sp>
        <p:grpSp>
          <p:nvGrpSpPr>
            <p:cNvPr id="496" name="Google Shape;496;p13"/>
            <p:cNvGrpSpPr/>
            <p:nvPr/>
          </p:nvGrpSpPr>
          <p:grpSpPr>
            <a:xfrm>
              <a:off x="8076260" y="347143"/>
              <a:ext cx="667780" cy="667825"/>
              <a:chOff x="8304860" y="-186257"/>
              <a:chExt cx="667780" cy="667825"/>
            </a:xfrm>
          </p:grpSpPr>
          <p:sp>
            <p:nvSpPr>
              <p:cNvPr id="497" name="Google Shape;497;p13"/>
              <p:cNvSpPr/>
              <p:nvPr/>
            </p:nvSpPr>
            <p:spPr>
              <a:xfrm rot="2373635">
                <a:off x="8691939" y="-98328"/>
                <a:ext cx="154012" cy="122309"/>
              </a:xfrm>
              <a:custGeom>
                <a:rect b="b" l="l" r="r" t="t"/>
                <a:pathLst>
                  <a:path extrusionOk="0" h="1929" w="2429">
                    <a:moveTo>
                      <a:pt x="250" y="1929"/>
                    </a:moveTo>
                    <a:lnTo>
                      <a:pt x="0" y="464"/>
                    </a:lnTo>
                    <a:cubicBezTo>
                      <a:pt x="0" y="464"/>
                      <a:pt x="1215" y="0"/>
                      <a:pt x="2429" y="464"/>
                    </a:cubicBezTo>
                    <a:lnTo>
                      <a:pt x="2179" y="1929"/>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13"/>
              <p:cNvSpPr/>
              <p:nvPr/>
            </p:nvSpPr>
            <p:spPr>
              <a:xfrm rot="2373635">
                <a:off x="8393925" y="-72211"/>
                <a:ext cx="505848" cy="410740"/>
              </a:xfrm>
              <a:custGeom>
                <a:rect b="b" l="l" r="r" t="t"/>
                <a:pathLst>
                  <a:path extrusionOk="0" h="6478" w="7978">
                    <a:moveTo>
                      <a:pt x="0" y="834"/>
                    </a:moveTo>
                    <a:lnTo>
                      <a:pt x="476" y="6478"/>
                    </a:lnTo>
                    <a:cubicBezTo>
                      <a:pt x="2703" y="5787"/>
                      <a:pt x="4977" y="5811"/>
                      <a:pt x="7513" y="6478"/>
                    </a:cubicBezTo>
                    <a:lnTo>
                      <a:pt x="7977" y="834"/>
                    </a:lnTo>
                    <a:cubicBezTo>
                      <a:pt x="5703" y="1"/>
                      <a:pt x="2429" y="1"/>
                      <a:pt x="0" y="834"/>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13"/>
              <p:cNvSpPr/>
              <p:nvPr/>
            </p:nvSpPr>
            <p:spPr>
              <a:xfrm rot="2373635">
                <a:off x="8289601" y="239826"/>
                <a:ext cx="446184" cy="112545"/>
              </a:xfrm>
              <a:custGeom>
                <a:rect b="b" l="l" r="r" t="t"/>
                <a:pathLst>
                  <a:path extrusionOk="0" h="1775" w="7037">
                    <a:moveTo>
                      <a:pt x="0" y="798"/>
                    </a:moveTo>
                    <a:lnTo>
                      <a:pt x="1048" y="1655"/>
                    </a:lnTo>
                    <a:lnTo>
                      <a:pt x="5692" y="1774"/>
                    </a:lnTo>
                    <a:lnTo>
                      <a:pt x="7037" y="798"/>
                    </a:lnTo>
                    <a:cubicBezTo>
                      <a:pt x="4656" y="84"/>
                      <a:pt x="2513" y="0"/>
                      <a:pt x="0" y="798"/>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13"/>
              <p:cNvSpPr/>
              <p:nvPr/>
            </p:nvSpPr>
            <p:spPr>
              <a:xfrm rot="2373635">
                <a:off x="8345212" y="270738"/>
                <a:ext cx="319373" cy="67210"/>
              </a:xfrm>
              <a:custGeom>
                <a:rect b="b" l="l" r="r" t="t"/>
                <a:pathLst>
                  <a:path extrusionOk="0" h="1060" w="5037">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501" name="Google Shape;501;p13"/>
          <p:cNvSpPr/>
          <p:nvPr/>
        </p:nvSpPr>
        <p:spPr>
          <a:xfrm>
            <a:off x="-7175" y="3791350"/>
            <a:ext cx="9158700" cy="89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02" name="Google Shape;502;p13"/>
          <p:cNvGrpSpPr/>
          <p:nvPr/>
        </p:nvGrpSpPr>
        <p:grpSpPr>
          <a:xfrm>
            <a:off x="33" y="-132178"/>
            <a:ext cx="1291188" cy="4951353"/>
            <a:chOff x="1440600" y="197825"/>
            <a:chExt cx="990175" cy="3797050"/>
          </a:xfrm>
        </p:grpSpPr>
        <p:sp>
          <p:nvSpPr>
            <p:cNvPr id="503" name="Google Shape;503;p13"/>
            <p:cNvSpPr/>
            <p:nvPr/>
          </p:nvSpPr>
          <p:spPr>
            <a:xfrm>
              <a:off x="1440600" y="197825"/>
              <a:ext cx="990175" cy="1889850"/>
            </a:xfrm>
            <a:custGeom>
              <a:rect b="b" l="l" r="r" t="t"/>
              <a:pathLst>
                <a:path extrusionOk="0" h="75594" w="39607">
                  <a:moveTo>
                    <a:pt x="0" y="1"/>
                  </a:moveTo>
                  <a:lnTo>
                    <a:pt x="0" y="75593"/>
                  </a:lnTo>
                  <a:lnTo>
                    <a:pt x="219" y="75593"/>
                  </a:lnTo>
                  <a:cubicBezTo>
                    <a:pt x="21405" y="75593"/>
                    <a:pt x="38652" y="42074"/>
                    <a:pt x="39606"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13"/>
            <p:cNvSpPr/>
            <p:nvPr/>
          </p:nvSpPr>
          <p:spPr>
            <a:xfrm>
              <a:off x="1440600" y="2105050"/>
              <a:ext cx="590825" cy="1889825"/>
            </a:xfrm>
            <a:custGeom>
              <a:rect b="b" l="l" r="r" t="t"/>
              <a:pathLst>
                <a:path extrusionOk="0" h="75593" w="23633">
                  <a:moveTo>
                    <a:pt x="0" y="0"/>
                  </a:moveTo>
                  <a:lnTo>
                    <a:pt x="0" y="75593"/>
                  </a:lnTo>
                  <a:lnTo>
                    <a:pt x="23633" y="75593"/>
                  </a:lnTo>
                  <a:cubicBezTo>
                    <a:pt x="23056" y="33659"/>
                    <a:pt x="12712"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13"/>
            <p:cNvSpPr/>
            <p:nvPr/>
          </p:nvSpPr>
          <p:spPr>
            <a:xfrm>
              <a:off x="1440600" y="197825"/>
              <a:ext cx="858875" cy="1889850"/>
            </a:xfrm>
            <a:custGeom>
              <a:rect b="b" l="l" r="r" t="t"/>
              <a:pathLst>
                <a:path extrusionOk="0" h="75594" w="34355">
                  <a:moveTo>
                    <a:pt x="0" y="1"/>
                  </a:moveTo>
                  <a:lnTo>
                    <a:pt x="0" y="75593"/>
                  </a:lnTo>
                  <a:lnTo>
                    <a:pt x="179" y="75593"/>
                  </a:lnTo>
                  <a:cubicBezTo>
                    <a:pt x="18560" y="75593"/>
                    <a:pt x="33539" y="42074"/>
                    <a:pt x="343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13"/>
            <p:cNvSpPr/>
            <p:nvPr/>
          </p:nvSpPr>
          <p:spPr>
            <a:xfrm>
              <a:off x="1440600" y="197825"/>
              <a:ext cx="644550" cy="1889850"/>
            </a:xfrm>
            <a:custGeom>
              <a:rect b="b" l="l" r="r" t="t"/>
              <a:pathLst>
                <a:path extrusionOk="0" h="75594" w="25782">
                  <a:moveTo>
                    <a:pt x="0" y="1"/>
                  </a:moveTo>
                  <a:lnTo>
                    <a:pt x="0" y="75593"/>
                  </a:lnTo>
                  <a:lnTo>
                    <a:pt x="139" y="75593"/>
                  </a:lnTo>
                  <a:cubicBezTo>
                    <a:pt x="13905" y="75593"/>
                    <a:pt x="25144" y="42074"/>
                    <a:pt x="2578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13"/>
            <p:cNvSpPr/>
            <p:nvPr/>
          </p:nvSpPr>
          <p:spPr>
            <a:xfrm>
              <a:off x="1526125" y="471350"/>
              <a:ext cx="341675" cy="1616325"/>
            </a:xfrm>
            <a:custGeom>
              <a:rect b="b" l="l" r="r" t="t"/>
              <a:pathLst>
                <a:path extrusionOk="0" h="64653" w="13667">
                  <a:moveTo>
                    <a:pt x="5690" y="1"/>
                  </a:moveTo>
                  <a:cubicBezTo>
                    <a:pt x="5690" y="1"/>
                    <a:pt x="8177" y="38215"/>
                    <a:pt x="1" y="64652"/>
                  </a:cubicBezTo>
                  <a:cubicBezTo>
                    <a:pt x="13508" y="46788"/>
                    <a:pt x="13667" y="1"/>
                    <a:pt x="136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13"/>
            <p:cNvSpPr/>
            <p:nvPr/>
          </p:nvSpPr>
          <p:spPr>
            <a:xfrm>
              <a:off x="1440600" y="2105050"/>
              <a:ext cx="512750" cy="1889825"/>
            </a:xfrm>
            <a:custGeom>
              <a:rect b="b" l="l" r="r" t="t"/>
              <a:pathLst>
                <a:path extrusionOk="0" h="75593" w="20510">
                  <a:moveTo>
                    <a:pt x="0" y="0"/>
                  </a:moveTo>
                  <a:lnTo>
                    <a:pt x="0" y="75593"/>
                  </a:lnTo>
                  <a:lnTo>
                    <a:pt x="20509" y="75593"/>
                  </a:lnTo>
                  <a:cubicBezTo>
                    <a:pt x="20012" y="33659"/>
                    <a:pt x="11021" y="239"/>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13"/>
            <p:cNvSpPr/>
            <p:nvPr/>
          </p:nvSpPr>
          <p:spPr>
            <a:xfrm>
              <a:off x="1440600" y="2105050"/>
              <a:ext cx="384450" cy="1889825"/>
            </a:xfrm>
            <a:custGeom>
              <a:rect b="b" l="l" r="r" t="t"/>
              <a:pathLst>
                <a:path extrusionOk="0" h="75593" w="15378">
                  <a:moveTo>
                    <a:pt x="0" y="0"/>
                  </a:moveTo>
                  <a:lnTo>
                    <a:pt x="0" y="75593"/>
                  </a:lnTo>
                  <a:lnTo>
                    <a:pt x="15377" y="75593"/>
                  </a:lnTo>
                  <a:cubicBezTo>
                    <a:pt x="14999" y="33659"/>
                    <a:pt x="8256" y="239"/>
                    <a:pt x="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13"/>
            <p:cNvSpPr/>
            <p:nvPr/>
          </p:nvSpPr>
          <p:spPr>
            <a:xfrm>
              <a:off x="1440600" y="2197550"/>
              <a:ext cx="214850" cy="1797325"/>
            </a:xfrm>
            <a:custGeom>
              <a:rect b="b" l="l" r="r" t="t"/>
              <a:pathLst>
                <a:path extrusionOk="0" h="71893" w="8594">
                  <a:moveTo>
                    <a:pt x="4317" y="0"/>
                  </a:moveTo>
                  <a:lnTo>
                    <a:pt x="0" y="617"/>
                  </a:lnTo>
                  <a:lnTo>
                    <a:pt x="0" y="71893"/>
                  </a:lnTo>
                  <a:lnTo>
                    <a:pt x="8594" y="71893"/>
                  </a:lnTo>
                  <a:cubicBezTo>
                    <a:pt x="8594" y="21902"/>
                    <a:pt x="4317" y="0"/>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13"/>
            <p:cNvSpPr/>
            <p:nvPr/>
          </p:nvSpPr>
          <p:spPr>
            <a:xfrm>
              <a:off x="1440600" y="2035925"/>
              <a:ext cx="214850" cy="206400"/>
            </a:xfrm>
            <a:custGeom>
              <a:rect b="b" l="l" r="r" t="t"/>
              <a:pathLst>
                <a:path extrusionOk="0" h="8256" w="8594">
                  <a:moveTo>
                    <a:pt x="0" y="0"/>
                  </a:moveTo>
                  <a:lnTo>
                    <a:pt x="0" y="7082"/>
                  </a:lnTo>
                  <a:lnTo>
                    <a:pt x="8594" y="8256"/>
                  </a:lnTo>
                  <a:lnTo>
                    <a:pt x="8594" y="27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12" name="Google Shape;512;p13"/>
          <p:cNvGrpSpPr/>
          <p:nvPr/>
        </p:nvGrpSpPr>
        <p:grpSpPr>
          <a:xfrm flipH="1">
            <a:off x="7860233" y="-132178"/>
            <a:ext cx="1291188" cy="4951353"/>
            <a:chOff x="1440600" y="197825"/>
            <a:chExt cx="990175" cy="3797050"/>
          </a:xfrm>
        </p:grpSpPr>
        <p:sp>
          <p:nvSpPr>
            <p:cNvPr id="513" name="Google Shape;513;p13"/>
            <p:cNvSpPr/>
            <p:nvPr/>
          </p:nvSpPr>
          <p:spPr>
            <a:xfrm>
              <a:off x="1440600" y="197825"/>
              <a:ext cx="990175" cy="1889850"/>
            </a:xfrm>
            <a:custGeom>
              <a:rect b="b" l="l" r="r" t="t"/>
              <a:pathLst>
                <a:path extrusionOk="0" h="75594" w="39607">
                  <a:moveTo>
                    <a:pt x="0" y="1"/>
                  </a:moveTo>
                  <a:lnTo>
                    <a:pt x="0" y="75593"/>
                  </a:lnTo>
                  <a:lnTo>
                    <a:pt x="219" y="75593"/>
                  </a:lnTo>
                  <a:cubicBezTo>
                    <a:pt x="21405" y="75593"/>
                    <a:pt x="38652" y="42074"/>
                    <a:pt x="39606"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 name="Google Shape;514;p13"/>
            <p:cNvSpPr/>
            <p:nvPr/>
          </p:nvSpPr>
          <p:spPr>
            <a:xfrm>
              <a:off x="1440600" y="2105050"/>
              <a:ext cx="590825" cy="1889825"/>
            </a:xfrm>
            <a:custGeom>
              <a:rect b="b" l="l" r="r" t="t"/>
              <a:pathLst>
                <a:path extrusionOk="0" h="75593" w="23633">
                  <a:moveTo>
                    <a:pt x="0" y="0"/>
                  </a:moveTo>
                  <a:lnTo>
                    <a:pt x="0" y="75593"/>
                  </a:lnTo>
                  <a:lnTo>
                    <a:pt x="23633" y="75593"/>
                  </a:lnTo>
                  <a:cubicBezTo>
                    <a:pt x="23056" y="33659"/>
                    <a:pt x="12712"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13"/>
            <p:cNvSpPr/>
            <p:nvPr/>
          </p:nvSpPr>
          <p:spPr>
            <a:xfrm>
              <a:off x="1440600" y="197825"/>
              <a:ext cx="858875" cy="1889850"/>
            </a:xfrm>
            <a:custGeom>
              <a:rect b="b" l="l" r="r" t="t"/>
              <a:pathLst>
                <a:path extrusionOk="0" h="75594" w="34355">
                  <a:moveTo>
                    <a:pt x="0" y="1"/>
                  </a:moveTo>
                  <a:lnTo>
                    <a:pt x="0" y="75593"/>
                  </a:lnTo>
                  <a:lnTo>
                    <a:pt x="179" y="75593"/>
                  </a:lnTo>
                  <a:cubicBezTo>
                    <a:pt x="18560" y="75593"/>
                    <a:pt x="33539" y="42074"/>
                    <a:pt x="343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13"/>
            <p:cNvSpPr/>
            <p:nvPr/>
          </p:nvSpPr>
          <p:spPr>
            <a:xfrm>
              <a:off x="1440600" y="197825"/>
              <a:ext cx="644550" cy="1889850"/>
            </a:xfrm>
            <a:custGeom>
              <a:rect b="b" l="l" r="r" t="t"/>
              <a:pathLst>
                <a:path extrusionOk="0" h="75594" w="25782">
                  <a:moveTo>
                    <a:pt x="0" y="1"/>
                  </a:moveTo>
                  <a:lnTo>
                    <a:pt x="0" y="75593"/>
                  </a:lnTo>
                  <a:lnTo>
                    <a:pt x="139" y="75593"/>
                  </a:lnTo>
                  <a:cubicBezTo>
                    <a:pt x="13905" y="75593"/>
                    <a:pt x="25144" y="42074"/>
                    <a:pt x="257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 name="Google Shape;517;p13"/>
            <p:cNvSpPr/>
            <p:nvPr/>
          </p:nvSpPr>
          <p:spPr>
            <a:xfrm>
              <a:off x="1526125" y="471350"/>
              <a:ext cx="341675" cy="1616325"/>
            </a:xfrm>
            <a:custGeom>
              <a:rect b="b" l="l" r="r" t="t"/>
              <a:pathLst>
                <a:path extrusionOk="0" h="64653" w="13667">
                  <a:moveTo>
                    <a:pt x="5690" y="1"/>
                  </a:moveTo>
                  <a:cubicBezTo>
                    <a:pt x="5690" y="1"/>
                    <a:pt x="8177" y="38215"/>
                    <a:pt x="1" y="64652"/>
                  </a:cubicBezTo>
                  <a:cubicBezTo>
                    <a:pt x="13508" y="46788"/>
                    <a:pt x="13667" y="1"/>
                    <a:pt x="136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 name="Google Shape;518;p13"/>
            <p:cNvSpPr/>
            <p:nvPr/>
          </p:nvSpPr>
          <p:spPr>
            <a:xfrm>
              <a:off x="1440600" y="2105050"/>
              <a:ext cx="512750" cy="1889825"/>
            </a:xfrm>
            <a:custGeom>
              <a:rect b="b" l="l" r="r" t="t"/>
              <a:pathLst>
                <a:path extrusionOk="0" h="75593" w="20510">
                  <a:moveTo>
                    <a:pt x="0" y="0"/>
                  </a:moveTo>
                  <a:lnTo>
                    <a:pt x="0" y="75593"/>
                  </a:lnTo>
                  <a:lnTo>
                    <a:pt x="20509" y="75593"/>
                  </a:lnTo>
                  <a:cubicBezTo>
                    <a:pt x="20012" y="33659"/>
                    <a:pt x="11021" y="239"/>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 name="Google Shape;519;p13"/>
            <p:cNvSpPr/>
            <p:nvPr/>
          </p:nvSpPr>
          <p:spPr>
            <a:xfrm>
              <a:off x="1440600" y="2105050"/>
              <a:ext cx="384450" cy="1889825"/>
            </a:xfrm>
            <a:custGeom>
              <a:rect b="b" l="l" r="r" t="t"/>
              <a:pathLst>
                <a:path extrusionOk="0" h="75593" w="15378">
                  <a:moveTo>
                    <a:pt x="0" y="0"/>
                  </a:moveTo>
                  <a:lnTo>
                    <a:pt x="0" y="75593"/>
                  </a:lnTo>
                  <a:lnTo>
                    <a:pt x="15377" y="75593"/>
                  </a:lnTo>
                  <a:cubicBezTo>
                    <a:pt x="14999" y="33659"/>
                    <a:pt x="8256"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 name="Google Shape;520;p13"/>
            <p:cNvSpPr/>
            <p:nvPr/>
          </p:nvSpPr>
          <p:spPr>
            <a:xfrm>
              <a:off x="1440600" y="2197550"/>
              <a:ext cx="214850" cy="1797325"/>
            </a:xfrm>
            <a:custGeom>
              <a:rect b="b" l="l" r="r" t="t"/>
              <a:pathLst>
                <a:path extrusionOk="0" h="71893" w="8594">
                  <a:moveTo>
                    <a:pt x="4317" y="0"/>
                  </a:moveTo>
                  <a:lnTo>
                    <a:pt x="0" y="617"/>
                  </a:lnTo>
                  <a:lnTo>
                    <a:pt x="0" y="71893"/>
                  </a:lnTo>
                  <a:lnTo>
                    <a:pt x="8594" y="71893"/>
                  </a:lnTo>
                  <a:cubicBezTo>
                    <a:pt x="8594" y="21902"/>
                    <a:pt x="4317" y="0"/>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13"/>
            <p:cNvSpPr/>
            <p:nvPr/>
          </p:nvSpPr>
          <p:spPr>
            <a:xfrm>
              <a:off x="1440600" y="2035925"/>
              <a:ext cx="214850" cy="206400"/>
            </a:xfrm>
            <a:custGeom>
              <a:rect b="b" l="l" r="r" t="t"/>
              <a:pathLst>
                <a:path extrusionOk="0" h="8256" w="8594">
                  <a:moveTo>
                    <a:pt x="0" y="0"/>
                  </a:moveTo>
                  <a:lnTo>
                    <a:pt x="0" y="7082"/>
                  </a:lnTo>
                  <a:lnTo>
                    <a:pt x="8594" y="8256"/>
                  </a:lnTo>
                  <a:lnTo>
                    <a:pt x="8594" y="27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22" name="Google Shape;522;p13"/>
          <p:cNvGrpSpPr/>
          <p:nvPr/>
        </p:nvGrpSpPr>
        <p:grpSpPr>
          <a:xfrm>
            <a:off x="-417858" y="-823150"/>
            <a:ext cx="9978772" cy="1382075"/>
            <a:chOff x="193475" y="-693375"/>
            <a:chExt cx="7221575" cy="1382075"/>
          </a:xfrm>
        </p:grpSpPr>
        <p:sp>
          <p:nvSpPr>
            <p:cNvPr id="523" name="Google Shape;523;p13"/>
            <p:cNvSpPr/>
            <p:nvPr/>
          </p:nvSpPr>
          <p:spPr>
            <a:xfrm>
              <a:off x="363575" y="384325"/>
              <a:ext cx="6883875" cy="304375"/>
            </a:xfrm>
            <a:custGeom>
              <a:rect b="b" l="l" r="r" t="t"/>
              <a:pathLst>
                <a:path extrusionOk="0" h="12175" w="275355">
                  <a:moveTo>
                    <a:pt x="0" y="0"/>
                  </a:moveTo>
                  <a:lnTo>
                    <a:pt x="0" y="9390"/>
                  </a:lnTo>
                  <a:lnTo>
                    <a:pt x="0" y="10782"/>
                  </a:lnTo>
                  <a:lnTo>
                    <a:pt x="14522" y="10782"/>
                  </a:lnTo>
                  <a:lnTo>
                    <a:pt x="14522" y="9370"/>
                  </a:lnTo>
                  <a:lnTo>
                    <a:pt x="16869" y="9370"/>
                  </a:lnTo>
                  <a:lnTo>
                    <a:pt x="16869" y="12175"/>
                  </a:lnTo>
                  <a:lnTo>
                    <a:pt x="30913" y="12175"/>
                  </a:lnTo>
                  <a:lnTo>
                    <a:pt x="30913" y="9370"/>
                  </a:lnTo>
                  <a:lnTo>
                    <a:pt x="33261" y="9370"/>
                  </a:lnTo>
                  <a:lnTo>
                    <a:pt x="33261" y="10782"/>
                  </a:lnTo>
                  <a:lnTo>
                    <a:pt x="47782" y="10782"/>
                  </a:lnTo>
                  <a:lnTo>
                    <a:pt x="47782" y="9370"/>
                  </a:lnTo>
                  <a:lnTo>
                    <a:pt x="50110" y="9370"/>
                  </a:lnTo>
                  <a:lnTo>
                    <a:pt x="50110" y="12175"/>
                  </a:lnTo>
                  <a:lnTo>
                    <a:pt x="64632" y="12175"/>
                  </a:lnTo>
                  <a:lnTo>
                    <a:pt x="64632" y="9370"/>
                  </a:lnTo>
                  <a:lnTo>
                    <a:pt x="66979" y="9370"/>
                  </a:lnTo>
                  <a:lnTo>
                    <a:pt x="66979" y="10782"/>
                  </a:lnTo>
                  <a:lnTo>
                    <a:pt x="81023" y="10782"/>
                  </a:lnTo>
                  <a:lnTo>
                    <a:pt x="81023" y="9370"/>
                  </a:lnTo>
                  <a:lnTo>
                    <a:pt x="83370" y="9370"/>
                  </a:lnTo>
                  <a:lnTo>
                    <a:pt x="83370" y="12175"/>
                  </a:lnTo>
                  <a:lnTo>
                    <a:pt x="97892" y="12175"/>
                  </a:lnTo>
                  <a:lnTo>
                    <a:pt x="97892" y="9370"/>
                  </a:lnTo>
                  <a:lnTo>
                    <a:pt x="101174" y="9370"/>
                  </a:lnTo>
                  <a:lnTo>
                    <a:pt x="101174" y="10782"/>
                  </a:lnTo>
                  <a:lnTo>
                    <a:pt x="115656" y="10782"/>
                  </a:lnTo>
                  <a:lnTo>
                    <a:pt x="115656" y="9370"/>
                  </a:lnTo>
                  <a:lnTo>
                    <a:pt x="118481" y="9370"/>
                  </a:lnTo>
                  <a:lnTo>
                    <a:pt x="118481" y="12175"/>
                  </a:lnTo>
                  <a:lnTo>
                    <a:pt x="133460" y="12175"/>
                  </a:lnTo>
                  <a:lnTo>
                    <a:pt x="133460" y="9370"/>
                  </a:lnTo>
                  <a:lnTo>
                    <a:pt x="136285" y="9370"/>
                  </a:lnTo>
                  <a:lnTo>
                    <a:pt x="136285" y="10782"/>
                  </a:lnTo>
                  <a:lnTo>
                    <a:pt x="151722" y="10782"/>
                  </a:lnTo>
                  <a:lnTo>
                    <a:pt x="151722" y="9370"/>
                  </a:lnTo>
                  <a:lnTo>
                    <a:pt x="154527" y="9370"/>
                  </a:lnTo>
                  <a:lnTo>
                    <a:pt x="154527" y="12175"/>
                  </a:lnTo>
                  <a:lnTo>
                    <a:pt x="169048" y="12175"/>
                  </a:lnTo>
                  <a:lnTo>
                    <a:pt x="169048" y="9370"/>
                  </a:lnTo>
                  <a:lnTo>
                    <a:pt x="172331" y="9370"/>
                  </a:lnTo>
                  <a:lnTo>
                    <a:pt x="172331" y="10782"/>
                  </a:lnTo>
                  <a:lnTo>
                    <a:pt x="186852" y="10782"/>
                  </a:lnTo>
                  <a:lnTo>
                    <a:pt x="186852" y="9370"/>
                  </a:lnTo>
                  <a:lnTo>
                    <a:pt x="190115" y="9370"/>
                  </a:lnTo>
                  <a:lnTo>
                    <a:pt x="190115" y="12175"/>
                  </a:lnTo>
                  <a:lnTo>
                    <a:pt x="204636" y="12175"/>
                  </a:lnTo>
                  <a:lnTo>
                    <a:pt x="204636" y="9370"/>
                  </a:lnTo>
                  <a:lnTo>
                    <a:pt x="207441" y="9370"/>
                  </a:lnTo>
                  <a:lnTo>
                    <a:pt x="207441" y="12175"/>
                  </a:lnTo>
                  <a:lnTo>
                    <a:pt x="222440" y="12175"/>
                  </a:lnTo>
                  <a:lnTo>
                    <a:pt x="222440" y="9370"/>
                  </a:lnTo>
                  <a:lnTo>
                    <a:pt x="225722" y="9370"/>
                  </a:lnTo>
                  <a:lnTo>
                    <a:pt x="225722" y="10782"/>
                  </a:lnTo>
                  <a:lnTo>
                    <a:pt x="240224" y="10782"/>
                  </a:lnTo>
                  <a:lnTo>
                    <a:pt x="240224" y="9370"/>
                  </a:lnTo>
                  <a:lnTo>
                    <a:pt x="243507" y="9370"/>
                  </a:lnTo>
                  <a:lnTo>
                    <a:pt x="243507" y="12175"/>
                  </a:lnTo>
                  <a:lnTo>
                    <a:pt x="257551" y="12175"/>
                  </a:lnTo>
                  <a:lnTo>
                    <a:pt x="257551" y="9370"/>
                  </a:lnTo>
                  <a:lnTo>
                    <a:pt x="260833" y="9370"/>
                  </a:lnTo>
                  <a:lnTo>
                    <a:pt x="260833" y="10782"/>
                  </a:lnTo>
                  <a:lnTo>
                    <a:pt x="275355" y="10782"/>
                  </a:lnTo>
                  <a:lnTo>
                    <a:pt x="27535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 name="Google Shape;524;p13"/>
            <p:cNvSpPr/>
            <p:nvPr/>
          </p:nvSpPr>
          <p:spPr>
            <a:xfrm>
              <a:off x="363575" y="-634175"/>
              <a:ext cx="6695900" cy="1158775"/>
            </a:xfrm>
            <a:custGeom>
              <a:rect b="b" l="l" r="r" t="t"/>
              <a:pathLst>
                <a:path extrusionOk="0" h="46351" w="267836">
                  <a:moveTo>
                    <a:pt x="0" y="0"/>
                  </a:moveTo>
                  <a:lnTo>
                    <a:pt x="0" y="46350"/>
                  </a:lnTo>
                  <a:lnTo>
                    <a:pt x="267835" y="46350"/>
                  </a:lnTo>
                  <a:lnTo>
                    <a:pt x="26783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 name="Google Shape;525;p13"/>
            <p:cNvSpPr/>
            <p:nvPr/>
          </p:nvSpPr>
          <p:spPr>
            <a:xfrm>
              <a:off x="363575"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 name="Google Shape;526;p13"/>
            <p:cNvSpPr/>
            <p:nvPr/>
          </p:nvSpPr>
          <p:spPr>
            <a:xfrm>
              <a:off x="4341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 name="Google Shape;527;p13"/>
            <p:cNvSpPr/>
            <p:nvPr/>
          </p:nvSpPr>
          <p:spPr>
            <a:xfrm>
              <a:off x="785300" y="-634175"/>
              <a:ext cx="351125" cy="1228900"/>
            </a:xfrm>
            <a:custGeom>
              <a:rect b="b" l="l" r="r" t="t"/>
              <a:pathLst>
                <a:path extrusionOk="0" h="49156" w="14045">
                  <a:moveTo>
                    <a:pt x="0" y="0"/>
                  </a:moveTo>
                  <a:lnTo>
                    <a:pt x="0" y="49155"/>
                  </a:lnTo>
                  <a:lnTo>
                    <a:pt x="14044" y="49155"/>
                  </a:lnTo>
                  <a:lnTo>
                    <a:pt x="14044"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13"/>
            <p:cNvSpPr/>
            <p:nvPr/>
          </p:nvSpPr>
          <p:spPr>
            <a:xfrm>
              <a:off x="867350" y="-634175"/>
              <a:ext cx="187025" cy="1228900"/>
            </a:xfrm>
            <a:custGeom>
              <a:rect b="b" l="l" r="r" t="t"/>
              <a:pathLst>
                <a:path extrusionOk="0" h="49156" w="7481">
                  <a:moveTo>
                    <a:pt x="0" y="0"/>
                  </a:moveTo>
                  <a:lnTo>
                    <a:pt x="0" y="49155"/>
                  </a:lnTo>
                  <a:lnTo>
                    <a:pt x="7480" y="49155"/>
                  </a:lnTo>
                  <a:lnTo>
                    <a:pt x="7480"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13"/>
            <p:cNvSpPr/>
            <p:nvPr/>
          </p:nvSpPr>
          <p:spPr>
            <a:xfrm>
              <a:off x="119507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13"/>
            <p:cNvSpPr/>
            <p:nvPr/>
          </p:nvSpPr>
          <p:spPr>
            <a:xfrm>
              <a:off x="1277150" y="-634175"/>
              <a:ext cx="198950" cy="1194575"/>
            </a:xfrm>
            <a:custGeom>
              <a:rect b="b" l="l" r="r" t="t"/>
              <a:pathLst>
                <a:path extrusionOk="0" h="47783" w="7958">
                  <a:moveTo>
                    <a:pt x="0" y="0"/>
                  </a:moveTo>
                  <a:lnTo>
                    <a:pt x="0" y="47782"/>
                  </a:lnTo>
                  <a:lnTo>
                    <a:pt x="7957" y="47782"/>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13"/>
            <p:cNvSpPr/>
            <p:nvPr/>
          </p:nvSpPr>
          <p:spPr>
            <a:xfrm>
              <a:off x="1616300" y="-634175"/>
              <a:ext cx="363075" cy="1228900"/>
            </a:xfrm>
            <a:custGeom>
              <a:rect b="b" l="l" r="r" t="t"/>
              <a:pathLst>
                <a:path extrusionOk="0" h="49156" w="14523">
                  <a:moveTo>
                    <a:pt x="1" y="0"/>
                  </a:moveTo>
                  <a:lnTo>
                    <a:pt x="1" y="49155"/>
                  </a:lnTo>
                  <a:lnTo>
                    <a:pt x="14523" y="49155"/>
                  </a:lnTo>
                  <a:lnTo>
                    <a:pt x="14523"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13"/>
            <p:cNvSpPr/>
            <p:nvPr/>
          </p:nvSpPr>
          <p:spPr>
            <a:xfrm>
              <a:off x="1698375" y="-634175"/>
              <a:ext cx="210875" cy="1228900"/>
            </a:xfrm>
            <a:custGeom>
              <a:rect b="b" l="l" r="r" t="t"/>
              <a:pathLst>
                <a:path extrusionOk="0" h="49156" w="8435">
                  <a:moveTo>
                    <a:pt x="0" y="0"/>
                  </a:moveTo>
                  <a:lnTo>
                    <a:pt x="0" y="49155"/>
                  </a:lnTo>
                  <a:lnTo>
                    <a:pt x="8435" y="49155"/>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13"/>
            <p:cNvSpPr/>
            <p:nvPr/>
          </p:nvSpPr>
          <p:spPr>
            <a:xfrm>
              <a:off x="2038025" y="-634175"/>
              <a:ext cx="351150" cy="1194575"/>
            </a:xfrm>
            <a:custGeom>
              <a:rect b="b" l="l" r="r" t="t"/>
              <a:pathLst>
                <a:path extrusionOk="0" h="47783" w="14046">
                  <a:moveTo>
                    <a:pt x="1" y="0"/>
                  </a:moveTo>
                  <a:lnTo>
                    <a:pt x="1" y="47782"/>
                  </a:lnTo>
                  <a:lnTo>
                    <a:pt x="14045" y="47782"/>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13"/>
            <p:cNvSpPr/>
            <p:nvPr/>
          </p:nvSpPr>
          <p:spPr>
            <a:xfrm>
              <a:off x="2108150"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 name="Google Shape;535;p13"/>
            <p:cNvSpPr/>
            <p:nvPr/>
          </p:nvSpPr>
          <p:spPr>
            <a:xfrm>
              <a:off x="2447825" y="-634175"/>
              <a:ext cx="363075" cy="1228900"/>
            </a:xfrm>
            <a:custGeom>
              <a:rect b="b" l="l" r="r" t="t"/>
              <a:pathLst>
                <a:path extrusionOk="0" h="49156" w="14523">
                  <a:moveTo>
                    <a:pt x="0" y="0"/>
                  </a:moveTo>
                  <a:lnTo>
                    <a:pt x="0"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 name="Google Shape;536;p13"/>
            <p:cNvSpPr/>
            <p:nvPr/>
          </p:nvSpPr>
          <p:spPr>
            <a:xfrm>
              <a:off x="25293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13"/>
            <p:cNvSpPr/>
            <p:nvPr/>
          </p:nvSpPr>
          <p:spPr>
            <a:xfrm>
              <a:off x="28929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13"/>
            <p:cNvSpPr/>
            <p:nvPr/>
          </p:nvSpPr>
          <p:spPr>
            <a:xfrm>
              <a:off x="29739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 name="Google Shape;539;p13"/>
            <p:cNvSpPr/>
            <p:nvPr/>
          </p:nvSpPr>
          <p:spPr>
            <a:xfrm>
              <a:off x="3325600" y="-634175"/>
              <a:ext cx="374500" cy="1228900"/>
            </a:xfrm>
            <a:custGeom>
              <a:rect b="b" l="l" r="r" t="t"/>
              <a:pathLst>
                <a:path extrusionOk="0" h="49156" w="14980">
                  <a:moveTo>
                    <a:pt x="0" y="0"/>
                  </a:moveTo>
                  <a:lnTo>
                    <a:pt x="0" y="49155"/>
                  </a:lnTo>
                  <a:lnTo>
                    <a:pt x="14979" y="49155"/>
                  </a:lnTo>
                  <a:lnTo>
                    <a:pt x="1497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 name="Google Shape;540;p13"/>
            <p:cNvSpPr/>
            <p:nvPr/>
          </p:nvSpPr>
          <p:spPr>
            <a:xfrm>
              <a:off x="3407650" y="-634175"/>
              <a:ext cx="210375" cy="1228900"/>
            </a:xfrm>
            <a:custGeom>
              <a:rect b="b" l="l" r="r" t="t"/>
              <a:pathLst>
                <a:path extrusionOk="0" h="49156" w="8415">
                  <a:moveTo>
                    <a:pt x="0" y="0"/>
                  </a:moveTo>
                  <a:lnTo>
                    <a:pt x="0" y="49155"/>
                  </a:lnTo>
                  <a:lnTo>
                    <a:pt x="8415" y="49155"/>
                  </a:lnTo>
                  <a:lnTo>
                    <a:pt x="841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13"/>
            <p:cNvSpPr/>
            <p:nvPr/>
          </p:nvSpPr>
          <p:spPr>
            <a:xfrm>
              <a:off x="3770675" y="-634175"/>
              <a:ext cx="385950" cy="1194575"/>
            </a:xfrm>
            <a:custGeom>
              <a:rect b="b" l="l" r="r" t="t"/>
              <a:pathLst>
                <a:path extrusionOk="0" h="47783" w="15438">
                  <a:moveTo>
                    <a:pt x="1" y="0"/>
                  </a:moveTo>
                  <a:lnTo>
                    <a:pt x="1" y="47782"/>
                  </a:lnTo>
                  <a:lnTo>
                    <a:pt x="15438" y="47782"/>
                  </a:lnTo>
                  <a:lnTo>
                    <a:pt x="15438"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13"/>
            <p:cNvSpPr/>
            <p:nvPr/>
          </p:nvSpPr>
          <p:spPr>
            <a:xfrm>
              <a:off x="38641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 name="Google Shape;543;p13"/>
            <p:cNvSpPr/>
            <p:nvPr/>
          </p:nvSpPr>
          <p:spPr>
            <a:xfrm>
              <a:off x="42267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 name="Google Shape;544;p13"/>
            <p:cNvSpPr/>
            <p:nvPr/>
          </p:nvSpPr>
          <p:spPr>
            <a:xfrm>
              <a:off x="4308775" y="-634175"/>
              <a:ext cx="187025" cy="1228900"/>
            </a:xfrm>
            <a:custGeom>
              <a:rect b="b" l="l" r="r" t="t"/>
              <a:pathLst>
                <a:path extrusionOk="0" h="49156" w="7481">
                  <a:moveTo>
                    <a:pt x="1" y="0"/>
                  </a:moveTo>
                  <a:lnTo>
                    <a:pt x="1" y="49155"/>
                  </a:lnTo>
                  <a:lnTo>
                    <a:pt x="7481" y="49155"/>
                  </a:lnTo>
                  <a:lnTo>
                    <a:pt x="748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 name="Google Shape;545;p13"/>
            <p:cNvSpPr/>
            <p:nvPr/>
          </p:nvSpPr>
          <p:spPr>
            <a:xfrm>
              <a:off x="467182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 name="Google Shape;546;p13"/>
            <p:cNvSpPr/>
            <p:nvPr/>
          </p:nvSpPr>
          <p:spPr>
            <a:xfrm>
              <a:off x="47419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 name="Google Shape;547;p13"/>
            <p:cNvSpPr/>
            <p:nvPr/>
          </p:nvSpPr>
          <p:spPr>
            <a:xfrm>
              <a:off x="51164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 name="Google Shape;548;p13"/>
            <p:cNvSpPr/>
            <p:nvPr/>
          </p:nvSpPr>
          <p:spPr>
            <a:xfrm>
              <a:off x="51984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 name="Google Shape;549;p13"/>
            <p:cNvSpPr/>
            <p:nvPr/>
          </p:nvSpPr>
          <p:spPr>
            <a:xfrm>
              <a:off x="5549600" y="-634175"/>
              <a:ext cx="375000" cy="1228900"/>
            </a:xfrm>
            <a:custGeom>
              <a:rect b="b" l="l" r="r" t="t"/>
              <a:pathLst>
                <a:path extrusionOk="0" h="49156" w="15000">
                  <a:moveTo>
                    <a:pt x="0" y="0"/>
                  </a:moveTo>
                  <a:lnTo>
                    <a:pt x="0" y="49155"/>
                  </a:lnTo>
                  <a:lnTo>
                    <a:pt x="14999" y="49155"/>
                  </a:lnTo>
                  <a:lnTo>
                    <a:pt x="1499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 name="Google Shape;550;p13"/>
            <p:cNvSpPr/>
            <p:nvPr/>
          </p:nvSpPr>
          <p:spPr>
            <a:xfrm>
              <a:off x="5631650" y="-634175"/>
              <a:ext cx="198950" cy="1228900"/>
            </a:xfrm>
            <a:custGeom>
              <a:rect b="b" l="l" r="r" t="t"/>
              <a:pathLst>
                <a:path extrusionOk="0" h="49156" w="7958">
                  <a:moveTo>
                    <a:pt x="0" y="0"/>
                  </a:moveTo>
                  <a:lnTo>
                    <a:pt x="0" y="49155"/>
                  </a:lnTo>
                  <a:lnTo>
                    <a:pt x="7957" y="49155"/>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 name="Google Shape;551;p13"/>
            <p:cNvSpPr/>
            <p:nvPr/>
          </p:nvSpPr>
          <p:spPr>
            <a:xfrm>
              <a:off x="60066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 name="Google Shape;552;p13"/>
            <p:cNvSpPr/>
            <p:nvPr/>
          </p:nvSpPr>
          <p:spPr>
            <a:xfrm>
              <a:off x="60767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 name="Google Shape;553;p13"/>
            <p:cNvSpPr/>
            <p:nvPr/>
          </p:nvSpPr>
          <p:spPr>
            <a:xfrm>
              <a:off x="6451225" y="-634175"/>
              <a:ext cx="351125" cy="1228900"/>
            </a:xfrm>
            <a:custGeom>
              <a:rect b="b" l="l" r="r" t="t"/>
              <a:pathLst>
                <a:path extrusionOk="0" h="49156" w="14045">
                  <a:moveTo>
                    <a:pt x="1" y="0"/>
                  </a:moveTo>
                  <a:lnTo>
                    <a:pt x="1" y="49155"/>
                  </a:lnTo>
                  <a:lnTo>
                    <a:pt x="14045" y="49155"/>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 name="Google Shape;554;p13"/>
            <p:cNvSpPr/>
            <p:nvPr/>
          </p:nvSpPr>
          <p:spPr>
            <a:xfrm>
              <a:off x="6532775" y="-634175"/>
              <a:ext cx="187525" cy="1228900"/>
            </a:xfrm>
            <a:custGeom>
              <a:rect b="b" l="l" r="r" t="t"/>
              <a:pathLst>
                <a:path extrusionOk="0" h="49156" w="7501">
                  <a:moveTo>
                    <a:pt x="1" y="0"/>
                  </a:moveTo>
                  <a:lnTo>
                    <a:pt x="1" y="49155"/>
                  </a:lnTo>
                  <a:lnTo>
                    <a:pt x="7501" y="49155"/>
                  </a:lnTo>
                  <a:lnTo>
                    <a:pt x="750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 name="Google Shape;555;p13"/>
            <p:cNvSpPr/>
            <p:nvPr/>
          </p:nvSpPr>
          <p:spPr>
            <a:xfrm>
              <a:off x="6884400"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13"/>
            <p:cNvSpPr/>
            <p:nvPr/>
          </p:nvSpPr>
          <p:spPr>
            <a:xfrm>
              <a:off x="69783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13"/>
            <p:cNvSpPr/>
            <p:nvPr/>
          </p:nvSpPr>
          <p:spPr>
            <a:xfrm>
              <a:off x="211400" y="-634175"/>
              <a:ext cx="7094250" cy="25"/>
            </a:xfrm>
            <a:custGeom>
              <a:rect b="b" l="l" r="r" t="t"/>
              <a:pathLst>
                <a:path extrusionOk="0" fill="none" h="1" w="283770">
                  <a:moveTo>
                    <a:pt x="0" y="0"/>
                  </a:moveTo>
                  <a:lnTo>
                    <a:pt x="283769" y="0"/>
                  </a:lnTo>
                </a:path>
              </a:pathLst>
            </a:custGeom>
            <a:noFill/>
            <a:ln cap="flat" cmpd="sng" w="46750">
              <a:solidFill>
                <a:srgbClr val="FFB726"/>
              </a:solidFill>
              <a:prstDash val="solid"/>
              <a:miter lim="1989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13"/>
            <p:cNvSpPr/>
            <p:nvPr/>
          </p:nvSpPr>
          <p:spPr>
            <a:xfrm>
              <a:off x="7287225" y="-693375"/>
              <a:ext cx="127825" cy="128350"/>
            </a:xfrm>
            <a:custGeom>
              <a:rect b="b" l="l" r="r" t="t"/>
              <a:pathLst>
                <a:path extrusionOk="0" h="5134" w="5113">
                  <a:moveTo>
                    <a:pt x="2566" y="1"/>
                  </a:moveTo>
                  <a:cubicBezTo>
                    <a:pt x="1134" y="1"/>
                    <a:pt x="0" y="1155"/>
                    <a:pt x="0" y="2567"/>
                  </a:cubicBezTo>
                  <a:cubicBezTo>
                    <a:pt x="0" y="3979"/>
                    <a:pt x="1134" y="5133"/>
                    <a:pt x="2566" y="5133"/>
                  </a:cubicBezTo>
                  <a:cubicBezTo>
                    <a:pt x="3979" y="5133"/>
                    <a:pt x="5113" y="3979"/>
                    <a:pt x="5113" y="2567"/>
                  </a:cubicBezTo>
                  <a:cubicBezTo>
                    <a:pt x="5113" y="1155"/>
                    <a:pt x="3979" y="1"/>
                    <a:pt x="2566"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13"/>
            <p:cNvSpPr/>
            <p:nvPr/>
          </p:nvSpPr>
          <p:spPr>
            <a:xfrm>
              <a:off x="193475" y="-693375"/>
              <a:ext cx="128350" cy="128350"/>
            </a:xfrm>
            <a:custGeom>
              <a:rect b="b" l="l" r="r" t="t"/>
              <a:pathLst>
                <a:path extrusionOk="0" h="5134" w="5134">
                  <a:moveTo>
                    <a:pt x="2567" y="1"/>
                  </a:moveTo>
                  <a:cubicBezTo>
                    <a:pt x="1155" y="1"/>
                    <a:pt x="1" y="1155"/>
                    <a:pt x="1" y="2567"/>
                  </a:cubicBezTo>
                  <a:cubicBezTo>
                    <a:pt x="1" y="3979"/>
                    <a:pt x="1155" y="5133"/>
                    <a:pt x="2567" y="5133"/>
                  </a:cubicBezTo>
                  <a:cubicBezTo>
                    <a:pt x="3979" y="5133"/>
                    <a:pt x="5133" y="3979"/>
                    <a:pt x="5133" y="2567"/>
                  </a:cubicBezTo>
                  <a:cubicBezTo>
                    <a:pt x="5133" y="1155"/>
                    <a:pt x="3979" y="1"/>
                    <a:pt x="2567"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60" name="Google Shape;560;p13"/>
          <p:cNvGrpSpPr/>
          <p:nvPr/>
        </p:nvGrpSpPr>
        <p:grpSpPr>
          <a:xfrm>
            <a:off x="-20" y="4308471"/>
            <a:ext cx="9143683" cy="1629094"/>
            <a:chOff x="429225" y="4417075"/>
            <a:chExt cx="6749600" cy="1202550"/>
          </a:xfrm>
        </p:grpSpPr>
        <p:sp>
          <p:nvSpPr>
            <p:cNvPr id="561" name="Google Shape;561;p13"/>
            <p:cNvSpPr/>
            <p:nvPr/>
          </p:nvSpPr>
          <p:spPr>
            <a:xfrm>
              <a:off x="1901275" y="5022325"/>
              <a:ext cx="3806000" cy="502300"/>
            </a:xfrm>
            <a:custGeom>
              <a:rect b="b" l="l" r="r" t="t"/>
              <a:pathLst>
                <a:path extrusionOk="0" h="20092" w="152240">
                  <a:moveTo>
                    <a:pt x="0" y="0"/>
                  </a:moveTo>
                  <a:lnTo>
                    <a:pt x="0" y="20092"/>
                  </a:lnTo>
                  <a:lnTo>
                    <a:pt x="152239" y="20092"/>
                  </a:lnTo>
                  <a:lnTo>
                    <a:pt x="152239" y="0"/>
                  </a:lnTo>
                  <a:close/>
                </a:path>
              </a:pathLst>
            </a:custGeom>
            <a:solidFill>
              <a:srgbClr val="C3CA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13"/>
            <p:cNvSpPr/>
            <p:nvPr/>
          </p:nvSpPr>
          <p:spPr>
            <a:xfrm>
              <a:off x="429225" y="4417075"/>
              <a:ext cx="650000" cy="553050"/>
            </a:xfrm>
            <a:custGeom>
              <a:rect b="b" l="l" r="r" t="t"/>
              <a:pathLst>
                <a:path extrusionOk="0" h="22122" w="26000">
                  <a:moveTo>
                    <a:pt x="6465" y="1"/>
                  </a:moveTo>
                  <a:cubicBezTo>
                    <a:pt x="2884" y="1"/>
                    <a:pt x="0" y="2905"/>
                    <a:pt x="0" y="6466"/>
                  </a:cubicBezTo>
                  <a:lnTo>
                    <a:pt x="0" y="22121"/>
                  </a:lnTo>
                  <a:lnTo>
                    <a:pt x="26000" y="22121"/>
                  </a:lnTo>
                  <a:lnTo>
                    <a:pt x="26000" y="6466"/>
                  </a:lnTo>
                  <a:cubicBezTo>
                    <a:pt x="26000" y="2885"/>
                    <a:pt x="23095"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13"/>
            <p:cNvSpPr/>
            <p:nvPr/>
          </p:nvSpPr>
          <p:spPr>
            <a:xfrm>
              <a:off x="429700"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2"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13"/>
            <p:cNvSpPr/>
            <p:nvPr/>
          </p:nvSpPr>
          <p:spPr>
            <a:xfrm>
              <a:off x="944925" y="4650825"/>
              <a:ext cx="134300" cy="319300"/>
            </a:xfrm>
            <a:custGeom>
              <a:rect b="b" l="l" r="r" t="t"/>
              <a:pathLst>
                <a:path extrusionOk="0" h="12772" w="5372">
                  <a:moveTo>
                    <a:pt x="5372" y="0"/>
                  </a:moveTo>
                  <a:cubicBezTo>
                    <a:pt x="5089" y="1009"/>
                    <a:pt x="4907" y="1390"/>
                    <a:pt x="4548" y="1390"/>
                  </a:cubicBezTo>
                  <a:cubicBezTo>
                    <a:pt x="4376" y="1390"/>
                    <a:pt x="4164"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13"/>
            <p:cNvSpPr/>
            <p:nvPr/>
          </p:nvSpPr>
          <p:spPr>
            <a:xfrm>
              <a:off x="429700" y="4488200"/>
              <a:ext cx="612225" cy="481925"/>
            </a:xfrm>
            <a:custGeom>
              <a:rect b="b" l="l" r="r" t="t"/>
              <a:pathLst>
                <a:path extrusionOk="0" h="19277" w="24489">
                  <a:moveTo>
                    <a:pt x="2010" y="0"/>
                  </a:moveTo>
                  <a:cubicBezTo>
                    <a:pt x="777" y="1134"/>
                    <a:pt x="1" y="2706"/>
                    <a:pt x="1" y="4536"/>
                  </a:cubicBezTo>
                  <a:lnTo>
                    <a:pt x="1" y="19276"/>
                  </a:lnTo>
                  <a:lnTo>
                    <a:pt x="24489" y="19276"/>
                  </a:lnTo>
                  <a:lnTo>
                    <a:pt x="24489" y="7659"/>
                  </a:lnTo>
                  <a:cubicBezTo>
                    <a:pt x="20033" y="5709"/>
                    <a:pt x="14881" y="5570"/>
                    <a:pt x="10166" y="4158"/>
                  </a:cubicBezTo>
                  <a:cubicBezTo>
                    <a:pt x="7242" y="3263"/>
                    <a:pt x="4477" y="185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13"/>
            <p:cNvSpPr/>
            <p:nvPr/>
          </p:nvSpPr>
          <p:spPr>
            <a:xfrm>
              <a:off x="430200" y="4449400"/>
              <a:ext cx="612225" cy="520725"/>
            </a:xfrm>
            <a:custGeom>
              <a:rect b="b" l="l" r="r" t="t"/>
              <a:pathLst>
                <a:path extrusionOk="0" h="20829" w="24489">
                  <a:moveTo>
                    <a:pt x="6068" y="1"/>
                  </a:moveTo>
                  <a:cubicBezTo>
                    <a:pt x="2706" y="1"/>
                    <a:pt x="1" y="2726"/>
                    <a:pt x="1" y="6088"/>
                  </a:cubicBezTo>
                  <a:lnTo>
                    <a:pt x="1" y="6207"/>
                  </a:lnTo>
                  <a:cubicBezTo>
                    <a:pt x="1" y="2885"/>
                    <a:pt x="2706" y="160"/>
                    <a:pt x="6028" y="160"/>
                  </a:cubicBezTo>
                  <a:lnTo>
                    <a:pt x="18262" y="160"/>
                  </a:lnTo>
                  <a:cubicBezTo>
                    <a:pt x="21584" y="160"/>
                    <a:pt x="24270" y="2885"/>
                    <a:pt x="24270" y="6207"/>
                  </a:cubicBezTo>
                  <a:lnTo>
                    <a:pt x="24270" y="20828"/>
                  </a:lnTo>
                  <a:lnTo>
                    <a:pt x="24489" y="20828"/>
                  </a:lnTo>
                  <a:lnTo>
                    <a:pt x="24489" y="6088"/>
                  </a:lnTo>
                  <a:cubicBezTo>
                    <a:pt x="24469" y="2726"/>
                    <a:pt x="21763" y="1"/>
                    <a:pt x="18402"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 name="Google Shape;567;p13"/>
            <p:cNvSpPr/>
            <p:nvPr/>
          </p:nvSpPr>
          <p:spPr>
            <a:xfrm>
              <a:off x="1191600" y="4417075"/>
              <a:ext cx="650525" cy="553050"/>
            </a:xfrm>
            <a:custGeom>
              <a:rect b="b" l="l" r="r" t="t"/>
              <a:pathLst>
                <a:path extrusionOk="0" h="22122" w="26021">
                  <a:moveTo>
                    <a:pt x="6466" y="1"/>
                  </a:moveTo>
                  <a:cubicBezTo>
                    <a:pt x="2885" y="1"/>
                    <a:pt x="1" y="2905"/>
                    <a:pt x="1" y="6466"/>
                  </a:cubicBezTo>
                  <a:lnTo>
                    <a:pt x="1" y="22121"/>
                  </a:lnTo>
                  <a:lnTo>
                    <a:pt x="26020" y="22121"/>
                  </a:lnTo>
                  <a:lnTo>
                    <a:pt x="26020" y="6466"/>
                  </a:lnTo>
                  <a:cubicBezTo>
                    <a:pt x="26020"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 name="Google Shape;568;p13"/>
            <p:cNvSpPr/>
            <p:nvPr/>
          </p:nvSpPr>
          <p:spPr>
            <a:xfrm>
              <a:off x="1192600" y="4449400"/>
              <a:ext cx="612725" cy="520725"/>
            </a:xfrm>
            <a:custGeom>
              <a:rect b="b" l="l" r="r" t="t"/>
              <a:pathLst>
                <a:path extrusionOk="0" h="20829" w="24509">
                  <a:moveTo>
                    <a:pt x="6087"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 name="Google Shape;569;p13"/>
            <p:cNvSpPr/>
            <p:nvPr/>
          </p:nvSpPr>
          <p:spPr>
            <a:xfrm>
              <a:off x="1707825" y="4650825"/>
              <a:ext cx="134300" cy="319300"/>
            </a:xfrm>
            <a:custGeom>
              <a:rect b="b" l="l" r="r" t="t"/>
              <a:pathLst>
                <a:path extrusionOk="0" h="12772" w="5372">
                  <a:moveTo>
                    <a:pt x="5371" y="0"/>
                  </a:moveTo>
                  <a:cubicBezTo>
                    <a:pt x="5089" y="1009"/>
                    <a:pt x="4906" y="1390"/>
                    <a:pt x="4548" y="1390"/>
                  </a:cubicBezTo>
                  <a:cubicBezTo>
                    <a:pt x="4376" y="1390"/>
                    <a:pt x="4163" y="1302"/>
                    <a:pt x="3879" y="1154"/>
                  </a:cubicBezTo>
                  <a:lnTo>
                    <a:pt x="0" y="12771"/>
                  </a:lnTo>
                  <a:lnTo>
                    <a:pt x="5371" y="12771"/>
                  </a:lnTo>
                  <a:lnTo>
                    <a:pt x="537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 name="Google Shape;570;p13"/>
            <p:cNvSpPr/>
            <p:nvPr/>
          </p:nvSpPr>
          <p:spPr>
            <a:xfrm>
              <a:off x="1192600" y="4488200"/>
              <a:ext cx="612225" cy="481925"/>
            </a:xfrm>
            <a:custGeom>
              <a:rect b="b" l="l" r="r" t="t"/>
              <a:pathLst>
                <a:path extrusionOk="0" h="19277" w="24489">
                  <a:moveTo>
                    <a:pt x="2009" y="0"/>
                  </a:moveTo>
                  <a:cubicBezTo>
                    <a:pt x="756" y="1134"/>
                    <a:pt x="0" y="2706"/>
                    <a:pt x="0" y="4536"/>
                  </a:cubicBezTo>
                  <a:lnTo>
                    <a:pt x="0" y="19276"/>
                  </a:lnTo>
                  <a:lnTo>
                    <a:pt x="24488" y="19276"/>
                  </a:lnTo>
                  <a:lnTo>
                    <a:pt x="24488" y="7659"/>
                  </a:lnTo>
                  <a:cubicBezTo>
                    <a:pt x="20032" y="5709"/>
                    <a:pt x="14860" y="5570"/>
                    <a:pt x="10165" y="4158"/>
                  </a:cubicBezTo>
                  <a:cubicBezTo>
                    <a:pt x="7221" y="3263"/>
                    <a:pt x="4476" y="1850"/>
                    <a:pt x="200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13"/>
            <p:cNvSpPr/>
            <p:nvPr/>
          </p:nvSpPr>
          <p:spPr>
            <a:xfrm>
              <a:off x="1192600" y="4449400"/>
              <a:ext cx="612225" cy="520725"/>
            </a:xfrm>
            <a:custGeom>
              <a:rect b="b" l="l" r="r" t="t"/>
              <a:pathLst>
                <a:path extrusionOk="0" h="20829" w="24489">
                  <a:moveTo>
                    <a:pt x="6068" y="1"/>
                  </a:moveTo>
                  <a:cubicBezTo>
                    <a:pt x="2706" y="1"/>
                    <a:pt x="0" y="2726"/>
                    <a:pt x="0" y="6088"/>
                  </a:cubicBezTo>
                  <a:lnTo>
                    <a:pt x="0" y="6207"/>
                  </a:lnTo>
                  <a:cubicBezTo>
                    <a:pt x="0" y="2885"/>
                    <a:pt x="2706" y="160"/>
                    <a:pt x="6008" y="160"/>
                  </a:cubicBezTo>
                  <a:lnTo>
                    <a:pt x="18242" y="160"/>
                  </a:lnTo>
                  <a:cubicBezTo>
                    <a:pt x="21584" y="160"/>
                    <a:pt x="24269" y="2885"/>
                    <a:pt x="24269" y="6207"/>
                  </a:cubicBezTo>
                  <a:lnTo>
                    <a:pt x="24269" y="20828"/>
                  </a:lnTo>
                  <a:lnTo>
                    <a:pt x="24488" y="20828"/>
                  </a:lnTo>
                  <a:lnTo>
                    <a:pt x="24488" y="6088"/>
                  </a:lnTo>
                  <a:cubicBezTo>
                    <a:pt x="24488" y="2726"/>
                    <a:pt x="21743" y="1"/>
                    <a:pt x="1840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13"/>
            <p:cNvSpPr/>
            <p:nvPr/>
          </p:nvSpPr>
          <p:spPr>
            <a:xfrm>
              <a:off x="1954475" y="4417075"/>
              <a:ext cx="650525" cy="553050"/>
            </a:xfrm>
            <a:custGeom>
              <a:rect b="b" l="l" r="r" t="t"/>
              <a:pathLst>
                <a:path extrusionOk="0" h="22122" w="26021">
                  <a:moveTo>
                    <a:pt x="6466" y="1"/>
                  </a:moveTo>
                  <a:cubicBezTo>
                    <a:pt x="2885" y="1"/>
                    <a:pt x="1" y="2905"/>
                    <a:pt x="1" y="6466"/>
                  </a:cubicBezTo>
                  <a:lnTo>
                    <a:pt x="1" y="22121"/>
                  </a:lnTo>
                  <a:lnTo>
                    <a:pt x="26021" y="22121"/>
                  </a:lnTo>
                  <a:lnTo>
                    <a:pt x="26021" y="6466"/>
                  </a:lnTo>
                  <a:cubicBezTo>
                    <a:pt x="26021"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13"/>
            <p:cNvSpPr/>
            <p:nvPr/>
          </p:nvSpPr>
          <p:spPr>
            <a:xfrm>
              <a:off x="1954475" y="4449400"/>
              <a:ext cx="613225" cy="520725"/>
            </a:xfrm>
            <a:custGeom>
              <a:rect b="b" l="l" r="r" t="t"/>
              <a:pathLst>
                <a:path extrusionOk="0" h="20829" w="24529">
                  <a:moveTo>
                    <a:pt x="6108" y="1"/>
                  </a:moveTo>
                  <a:cubicBezTo>
                    <a:pt x="2746" y="1"/>
                    <a:pt x="1" y="2726"/>
                    <a:pt x="1" y="6088"/>
                  </a:cubicBezTo>
                  <a:lnTo>
                    <a:pt x="1" y="20828"/>
                  </a:lnTo>
                  <a:lnTo>
                    <a:pt x="24529" y="20828"/>
                  </a:lnTo>
                  <a:lnTo>
                    <a:pt x="24529" y="6088"/>
                  </a:lnTo>
                  <a:cubicBezTo>
                    <a:pt x="24529" y="2726"/>
                    <a:pt x="21783" y="1"/>
                    <a:pt x="1844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13"/>
            <p:cNvSpPr/>
            <p:nvPr/>
          </p:nvSpPr>
          <p:spPr>
            <a:xfrm>
              <a:off x="2470200" y="4650825"/>
              <a:ext cx="134300" cy="319300"/>
            </a:xfrm>
            <a:custGeom>
              <a:rect b="b" l="l" r="r" t="t"/>
              <a:pathLst>
                <a:path extrusionOk="0" h="12772" w="5372">
                  <a:moveTo>
                    <a:pt x="5372" y="0"/>
                  </a:moveTo>
                  <a:cubicBezTo>
                    <a:pt x="5076" y="1009"/>
                    <a:pt x="4889" y="1390"/>
                    <a:pt x="4535" y="1390"/>
                  </a:cubicBezTo>
                  <a:cubicBezTo>
                    <a:pt x="4365" y="1390"/>
                    <a:pt x="4157"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13"/>
            <p:cNvSpPr/>
            <p:nvPr/>
          </p:nvSpPr>
          <p:spPr>
            <a:xfrm>
              <a:off x="1954475" y="4488200"/>
              <a:ext cx="612725" cy="481925"/>
            </a:xfrm>
            <a:custGeom>
              <a:rect b="b" l="l" r="r" t="t"/>
              <a:pathLst>
                <a:path extrusionOk="0" h="19277" w="24509">
                  <a:moveTo>
                    <a:pt x="2010" y="0"/>
                  </a:moveTo>
                  <a:cubicBezTo>
                    <a:pt x="777" y="1134"/>
                    <a:pt x="1" y="2706"/>
                    <a:pt x="1" y="4536"/>
                  </a:cubicBezTo>
                  <a:lnTo>
                    <a:pt x="1" y="19276"/>
                  </a:lnTo>
                  <a:lnTo>
                    <a:pt x="24509" y="19276"/>
                  </a:lnTo>
                  <a:lnTo>
                    <a:pt x="24509" y="7659"/>
                  </a:lnTo>
                  <a:cubicBezTo>
                    <a:pt x="20053" y="5709"/>
                    <a:pt x="14881" y="5570"/>
                    <a:pt x="10166" y="4158"/>
                  </a:cubicBezTo>
                  <a:cubicBezTo>
                    <a:pt x="7242" y="3263"/>
                    <a:pt x="4477" y="1850"/>
                    <a:pt x="201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13"/>
            <p:cNvSpPr/>
            <p:nvPr/>
          </p:nvSpPr>
          <p:spPr>
            <a:xfrm>
              <a:off x="1954475" y="4449400"/>
              <a:ext cx="612725" cy="520725"/>
            </a:xfrm>
            <a:custGeom>
              <a:rect b="b" l="l" r="r" t="t"/>
              <a:pathLst>
                <a:path extrusionOk="0" h="20829" w="24509">
                  <a:moveTo>
                    <a:pt x="6068" y="1"/>
                  </a:moveTo>
                  <a:cubicBezTo>
                    <a:pt x="2726" y="1"/>
                    <a:pt x="1" y="2726"/>
                    <a:pt x="1" y="6088"/>
                  </a:cubicBezTo>
                  <a:lnTo>
                    <a:pt x="1" y="6207"/>
                  </a:lnTo>
                  <a:cubicBezTo>
                    <a:pt x="1" y="2885"/>
                    <a:pt x="2726" y="160"/>
                    <a:pt x="6028" y="160"/>
                  </a:cubicBezTo>
                  <a:lnTo>
                    <a:pt x="18262" y="160"/>
                  </a:lnTo>
                  <a:cubicBezTo>
                    <a:pt x="21584" y="160"/>
                    <a:pt x="24270" y="2885"/>
                    <a:pt x="24270" y="6207"/>
                  </a:cubicBezTo>
                  <a:lnTo>
                    <a:pt x="24270" y="20828"/>
                  </a:lnTo>
                  <a:lnTo>
                    <a:pt x="24509" y="20828"/>
                  </a:lnTo>
                  <a:lnTo>
                    <a:pt x="24509" y="6088"/>
                  </a:lnTo>
                  <a:cubicBezTo>
                    <a:pt x="24509" y="2726"/>
                    <a:pt x="21783" y="1"/>
                    <a:pt x="1844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13"/>
            <p:cNvSpPr/>
            <p:nvPr/>
          </p:nvSpPr>
          <p:spPr>
            <a:xfrm>
              <a:off x="2716875" y="4417075"/>
              <a:ext cx="650025" cy="553050"/>
            </a:xfrm>
            <a:custGeom>
              <a:rect b="b" l="l" r="r" t="t"/>
              <a:pathLst>
                <a:path extrusionOk="0" h="22122" w="26001">
                  <a:moveTo>
                    <a:pt x="6466" y="1"/>
                  </a:moveTo>
                  <a:cubicBezTo>
                    <a:pt x="2885" y="1"/>
                    <a:pt x="0" y="2905"/>
                    <a:pt x="0" y="6466"/>
                  </a:cubicBezTo>
                  <a:lnTo>
                    <a:pt x="0" y="22121"/>
                  </a:lnTo>
                  <a:lnTo>
                    <a:pt x="26000" y="22121"/>
                  </a:lnTo>
                  <a:lnTo>
                    <a:pt x="26000" y="6466"/>
                  </a:lnTo>
                  <a:cubicBezTo>
                    <a:pt x="26000"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13"/>
            <p:cNvSpPr/>
            <p:nvPr/>
          </p:nvSpPr>
          <p:spPr>
            <a:xfrm>
              <a:off x="2716875" y="4449400"/>
              <a:ext cx="612725" cy="520725"/>
            </a:xfrm>
            <a:custGeom>
              <a:rect b="b" l="l" r="r" t="t"/>
              <a:pathLst>
                <a:path extrusionOk="0" h="20829" w="24509">
                  <a:moveTo>
                    <a:pt x="6088"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13"/>
            <p:cNvSpPr/>
            <p:nvPr/>
          </p:nvSpPr>
          <p:spPr>
            <a:xfrm>
              <a:off x="3232600" y="4650825"/>
              <a:ext cx="134300" cy="319300"/>
            </a:xfrm>
            <a:custGeom>
              <a:rect b="b" l="l" r="r" t="t"/>
              <a:pathLst>
                <a:path extrusionOk="0" h="12772" w="5372">
                  <a:moveTo>
                    <a:pt x="5371" y="0"/>
                  </a:moveTo>
                  <a:cubicBezTo>
                    <a:pt x="5089" y="1009"/>
                    <a:pt x="4906" y="1390"/>
                    <a:pt x="4548" y="1390"/>
                  </a:cubicBezTo>
                  <a:cubicBezTo>
                    <a:pt x="4375" y="1390"/>
                    <a:pt x="4163" y="1302"/>
                    <a:pt x="3879" y="1154"/>
                  </a:cubicBezTo>
                  <a:lnTo>
                    <a:pt x="0" y="12771"/>
                  </a:lnTo>
                  <a:lnTo>
                    <a:pt x="5371" y="12771"/>
                  </a:lnTo>
                  <a:lnTo>
                    <a:pt x="537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13"/>
            <p:cNvSpPr/>
            <p:nvPr/>
          </p:nvSpPr>
          <p:spPr>
            <a:xfrm>
              <a:off x="2716875" y="4488200"/>
              <a:ext cx="612225" cy="481925"/>
            </a:xfrm>
            <a:custGeom>
              <a:rect b="b" l="l" r="r" t="t"/>
              <a:pathLst>
                <a:path extrusionOk="0" h="19277" w="24489">
                  <a:moveTo>
                    <a:pt x="2010" y="0"/>
                  </a:moveTo>
                  <a:cubicBezTo>
                    <a:pt x="776" y="1134"/>
                    <a:pt x="0" y="2706"/>
                    <a:pt x="0" y="4536"/>
                  </a:cubicBezTo>
                  <a:lnTo>
                    <a:pt x="0" y="19276"/>
                  </a:lnTo>
                  <a:lnTo>
                    <a:pt x="24488" y="19276"/>
                  </a:lnTo>
                  <a:lnTo>
                    <a:pt x="24488" y="7659"/>
                  </a:lnTo>
                  <a:cubicBezTo>
                    <a:pt x="20032" y="5709"/>
                    <a:pt x="14860" y="5570"/>
                    <a:pt x="10166" y="4158"/>
                  </a:cubicBezTo>
                  <a:cubicBezTo>
                    <a:pt x="7221" y="3263"/>
                    <a:pt x="4476" y="1850"/>
                    <a:pt x="201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13"/>
            <p:cNvSpPr/>
            <p:nvPr/>
          </p:nvSpPr>
          <p:spPr>
            <a:xfrm>
              <a:off x="2717375" y="4449400"/>
              <a:ext cx="612225" cy="520725"/>
            </a:xfrm>
            <a:custGeom>
              <a:rect b="b" l="l" r="r" t="t"/>
              <a:pathLst>
                <a:path extrusionOk="0" h="20829" w="24489">
                  <a:moveTo>
                    <a:pt x="6068" y="1"/>
                  </a:moveTo>
                  <a:cubicBezTo>
                    <a:pt x="2706" y="1"/>
                    <a:pt x="0" y="2726"/>
                    <a:pt x="0" y="6088"/>
                  </a:cubicBezTo>
                  <a:lnTo>
                    <a:pt x="0" y="6207"/>
                  </a:lnTo>
                  <a:cubicBezTo>
                    <a:pt x="0" y="2885"/>
                    <a:pt x="2706" y="160"/>
                    <a:pt x="6028" y="160"/>
                  </a:cubicBezTo>
                  <a:lnTo>
                    <a:pt x="18262" y="160"/>
                  </a:lnTo>
                  <a:cubicBezTo>
                    <a:pt x="21584" y="160"/>
                    <a:pt x="24269" y="2885"/>
                    <a:pt x="24269" y="6207"/>
                  </a:cubicBezTo>
                  <a:lnTo>
                    <a:pt x="24269" y="20828"/>
                  </a:lnTo>
                  <a:lnTo>
                    <a:pt x="24488" y="20828"/>
                  </a:lnTo>
                  <a:lnTo>
                    <a:pt x="24488" y="6088"/>
                  </a:lnTo>
                  <a:cubicBezTo>
                    <a:pt x="24468" y="2726"/>
                    <a:pt x="21763" y="1"/>
                    <a:pt x="1840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 name="Google Shape;582;p13"/>
            <p:cNvSpPr/>
            <p:nvPr/>
          </p:nvSpPr>
          <p:spPr>
            <a:xfrm>
              <a:off x="3479750" y="4417075"/>
              <a:ext cx="650025" cy="553050"/>
            </a:xfrm>
            <a:custGeom>
              <a:rect b="b" l="l" r="r" t="t"/>
              <a:pathLst>
                <a:path extrusionOk="0" h="22122" w="26001">
                  <a:moveTo>
                    <a:pt x="6446" y="1"/>
                  </a:moveTo>
                  <a:cubicBezTo>
                    <a:pt x="2885" y="1"/>
                    <a:pt x="1" y="2905"/>
                    <a:pt x="1" y="6466"/>
                  </a:cubicBezTo>
                  <a:lnTo>
                    <a:pt x="1" y="22121"/>
                  </a:lnTo>
                  <a:lnTo>
                    <a:pt x="26001" y="22121"/>
                  </a:lnTo>
                  <a:lnTo>
                    <a:pt x="26001" y="6466"/>
                  </a:lnTo>
                  <a:cubicBezTo>
                    <a:pt x="26001"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 name="Google Shape;583;p13"/>
            <p:cNvSpPr/>
            <p:nvPr/>
          </p:nvSpPr>
          <p:spPr>
            <a:xfrm>
              <a:off x="3479250" y="4449400"/>
              <a:ext cx="613225" cy="520725"/>
            </a:xfrm>
            <a:custGeom>
              <a:rect b="b" l="l" r="r" t="t"/>
              <a:pathLst>
                <a:path extrusionOk="0" h="20829" w="24529">
                  <a:moveTo>
                    <a:pt x="6108" y="1"/>
                  </a:moveTo>
                  <a:cubicBezTo>
                    <a:pt x="2746" y="1"/>
                    <a:pt x="1" y="2726"/>
                    <a:pt x="1" y="6088"/>
                  </a:cubicBezTo>
                  <a:lnTo>
                    <a:pt x="1" y="20828"/>
                  </a:lnTo>
                  <a:lnTo>
                    <a:pt x="24529" y="20828"/>
                  </a:lnTo>
                  <a:lnTo>
                    <a:pt x="24529" y="6088"/>
                  </a:lnTo>
                  <a:cubicBezTo>
                    <a:pt x="24529" y="2726"/>
                    <a:pt x="21803" y="1"/>
                    <a:pt x="1844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 name="Google Shape;584;p13"/>
            <p:cNvSpPr/>
            <p:nvPr/>
          </p:nvSpPr>
          <p:spPr>
            <a:xfrm>
              <a:off x="3994975" y="4650825"/>
              <a:ext cx="134300" cy="319300"/>
            </a:xfrm>
            <a:custGeom>
              <a:rect b="b" l="l" r="r" t="t"/>
              <a:pathLst>
                <a:path extrusionOk="0" h="12772" w="5372">
                  <a:moveTo>
                    <a:pt x="5372" y="0"/>
                  </a:moveTo>
                  <a:cubicBezTo>
                    <a:pt x="5089" y="1009"/>
                    <a:pt x="4907" y="1390"/>
                    <a:pt x="4548" y="1390"/>
                  </a:cubicBezTo>
                  <a:cubicBezTo>
                    <a:pt x="4376" y="1390"/>
                    <a:pt x="4163"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 name="Google Shape;585;p13"/>
            <p:cNvSpPr/>
            <p:nvPr/>
          </p:nvSpPr>
          <p:spPr>
            <a:xfrm>
              <a:off x="3479250" y="4488200"/>
              <a:ext cx="612725" cy="481925"/>
            </a:xfrm>
            <a:custGeom>
              <a:rect b="b" l="l" r="r" t="t"/>
              <a:pathLst>
                <a:path extrusionOk="0" h="19277" w="24509">
                  <a:moveTo>
                    <a:pt x="2030" y="0"/>
                  </a:moveTo>
                  <a:cubicBezTo>
                    <a:pt x="777" y="1134"/>
                    <a:pt x="1" y="2706"/>
                    <a:pt x="1" y="4536"/>
                  </a:cubicBezTo>
                  <a:lnTo>
                    <a:pt x="1" y="19276"/>
                  </a:lnTo>
                  <a:lnTo>
                    <a:pt x="24509" y="19276"/>
                  </a:lnTo>
                  <a:lnTo>
                    <a:pt x="24509" y="7659"/>
                  </a:lnTo>
                  <a:cubicBezTo>
                    <a:pt x="20053" y="5709"/>
                    <a:pt x="14881" y="5570"/>
                    <a:pt x="10186" y="4158"/>
                  </a:cubicBezTo>
                  <a:cubicBezTo>
                    <a:pt x="7242" y="3263"/>
                    <a:pt x="4477" y="1850"/>
                    <a:pt x="203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13"/>
            <p:cNvSpPr/>
            <p:nvPr/>
          </p:nvSpPr>
          <p:spPr>
            <a:xfrm>
              <a:off x="3479250" y="4449400"/>
              <a:ext cx="612725" cy="520725"/>
            </a:xfrm>
            <a:custGeom>
              <a:rect b="b" l="l" r="r" t="t"/>
              <a:pathLst>
                <a:path extrusionOk="0" h="20829" w="24509">
                  <a:moveTo>
                    <a:pt x="6068" y="1"/>
                  </a:moveTo>
                  <a:cubicBezTo>
                    <a:pt x="2726" y="1"/>
                    <a:pt x="1" y="2726"/>
                    <a:pt x="1" y="6088"/>
                  </a:cubicBezTo>
                  <a:lnTo>
                    <a:pt x="1" y="6207"/>
                  </a:lnTo>
                  <a:cubicBezTo>
                    <a:pt x="1" y="2885"/>
                    <a:pt x="2726" y="160"/>
                    <a:pt x="6028" y="160"/>
                  </a:cubicBezTo>
                  <a:lnTo>
                    <a:pt x="18262" y="160"/>
                  </a:lnTo>
                  <a:cubicBezTo>
                    <a:pt x="21584" y="160"/>
                    <a:pt x="24270" y="2885"/>
                    <a:pt x="24270" y="6207"/>
                  </a:cubicBezTo>
                  <a:lnTo>
                    <a:pt x="24270" y="20828"/>
                  </a:lnTo>
                  <a:lnTo>
                    <a:pt x="24509" y="20828"/>
                  </a:lnTo>
                  <a:lnTo>
                    <a:pt x="24509" y="6088"/>
                  </a:lnTo>
                  <a:cubicBezTo>
                    <a:pt x="24509" y="2726"/>
                    <a:pt x="21763" y="1"/>
                    <a:pt x="18402"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13"/>
            <p:cNvSpPr/>
            <p:nvPr/>
          </p:nvSpPr>
          <p:spPr>
            <a:xfrm>
              <a:off x="6528800" y="4417075"/>
              <a:ext cx="650025" cy="553050"/>
            </a:xfrm>
            <a:custGeom>
              <a:rect b="b" l="l" r="r" t="t"/>
              <a:pathLst>
                <a:path extrusionOk="0" h="22122" w="26001">
                  <a:moveTo>
                    <a:pt x="6466" y="1"/>
                  </a:moveTo>
                  <a:cubicBezTo>
                    <a:pt x="2905" y="1"/>
                    <a:pt x="1" y="2885"/>
                    <a:pt x="1" y="6466"/>
                  </a:cubicBezTo>
                  <a:lnTo>
                    <a:pt x="1" y="22121"/>
                  </a:lnTo>
                  <a:lnTo>
                    <a:pt x="26001" y="22121"/>
                  </a:lnTo>
                  <a:lnTo>
                    <a:pt x="26001" y="6466"/>
                  </a:lnTo>
                  <a:cubicBezTo>
                    <a:pt x="26001" y="2905"/>
                    <a:pt x="23116"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13"/>
            <p:cNvSpPr/>
            <p:nvPr/>
          </p:nvSpPr>
          <p:spPr>
            <a:xfrm>
              <a:off x="6566100"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13"/>
            <p:cNvSpPr/>
            <p:nvPr/>
          </p:nvSpPr>
          <p:spPr>
            <a:xfrm>
              <a:off x="6528800" y="4650825"/>
              <a:ext cx="134300" cy="319300"/>
            </a:xfrm>
            <a:custGeom>
              <a:rect b="b" l="l" r="r" t="t"/>
              <a:pathLst>
                <a:path extrusionOk="0" h="12772" w="5372">
                  <a:moveTo>
                    <a:pt x="1" y="0"/>
                  </a:moveTo>
                  <a:lnTo>
                    <a:pt x="1" y="12771"/>
                  </a:lnTo>
                  <a:lnTo>
                    <a:pt x="5372" y="12771"/>
                  </a:lnTo>
                  <a:lnTo>
                    <a:pt x="1493" y="1154"/>
                  </a:lnTo>
                  <a:cubicBezTo>
                    <a:pt x="1209" y="1302"/>
                    <a:pt x="996" y="1390"/>
                    <a:pt x="824" y="1390"/>
                  </a:cubicBezTo>
                  <a:cubicBezTo>
                    <a:pt x="466" y="1390"/>
                    <a:pt x="283" y="1009"/>
                    <a:pt x="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13"/>
            <p:cNvSpPr/>
            <p:nvPr/>
          </p:nvSpPr>
          <p:spPr>
            <a:xfrm>
              <a:off x="6566600" y="4488200"/>
              <a:ext cx="612225" cy="481925"/>
            </a:xfrm>
            <a:custGeom>
              <a:rect b="b" l="l" r="r" t="t"/>
              <a:pathLst>
                <a:path extrusionOk="0" h="19277" w="24489">
                  <a:moveTo>
                    <a:pt x="22479" y="0"/>
                  </a:moveTo>
                  <a:cubicBezTo>
                    <a:pt x="20013" y="1850"/>
                    <a:pt x="17268" y="3263"/>
                    <a:pt x="14323" y="4158"/>
                  </a:cubicBezTo>
                  <a:cubicBezTo>
                    <a:pt x="9629" y="5570"/>
                    <a:pt x="4457" y="5709"/>
                    <a:pt x="1" y="7659"/>
                  </a:cubicBezTo>
                  <a:lnTo>
                    <a:pt x="1" y="19276"/>
                  </a:lnTo>
                  <a:lnTo>
                    <a:pt x="24489" y="19276"/>
                  </a:lnTo>
                  <a:lnTo>
                    <a:pt x="24489" y="4536"/>
                  </a:lnTo>
                  <a:cubicBezTo>
                    <a:pt x="24489" y="2706"/>
                    <a:pt x="23733" y="1134"/>
                    <a:pt x="22479"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13"/>
            <p:cNvSpPr/>
            <p:nvPr/>
          </p:nvSpPr>
          <p:spPr>
            <a:xfrm>
              <a:off x="6566600" y="4449400"/>
              <a:ext cx="611725" cy="520725"/>
            </a:xfrm>
            <a:custGeom>
              <a:rect b="b" l="l" r="r" t="t"/>
              <a:pathLst>
                <a:path extrusionOk="0" h="20829" w="24469">
                  <a:moveTo>
                    <a:pt x="6068" y="1"/>
                  </a:moveTo>
                  <a:cubicBezTo>
                    <a:pt x="2706" y="1"/>
                    <a:pt x="1" y="2726"/>
                    <a:pt x="1" y="6088"/>
                  </a:cubicBezTo>
                  <a:lnTo>
                    <a:pt x="1" y="20828"/>
                  </a:lnTo>
                  <a:lnTo>
                    <a:pt x="200" y="20828"/>
                  </a:lnTo>
                  <a:lnTo>
                    <a:pt x="200" y="6207"/>
                  </a:lnTo>
                  <a:cubicBezTo>
                    <a:pt x="200" y="2885"/>
                    <a:pt x="2885" y="160"/>
                    <a:pt x="6207" y="160"/>
                  </a:cubicBezTo>
                  <a:lnTo>
                    <a:pt x="18461" y="160"/>
                  </a:lnTo>
                  <a:cubicBezTo>
                    <a:pt x="21763" y="160"/>
                    <a:pt x="24469" y="2885"/>
                    <a:pt x="24469" y="6207"/>
                  </a:cubicBezTo>
                  <a:lnTo>
                    <a:pt x="24469" y="6088"/>
                  </a:lnTo>
                  <a:cubicBezTo>
                    <a:pt x="24469" y="2726"/>
                    <a:pt x="21763" y="1"/>
                    <a:pt x="18401"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13"/>
            <p:cNvSpPr/>
            <p:nvPr/>
          </p:nvSpPr>
          <p:spPr>
            <a:xfrm>
              <a:off x="5766425" y="4417075"/>
              <a:ext cx="650500" cy="553050"/>
            </a:xfrm>
            <a:custGeom>
              <a:rect b="b" l="l" r="r" t="t"/>
              <a:pathLst>
                <a:path extrusionOk="0" h="22122" w="26020">
                  <a:moveTo>
                    <a:pt x="6465" y="1"/>
                  </a:moveTo>
                  <a:cubicBezTo>
                    <a:pt x="2925" y="1"/>
                    <a:pt x="0" y="2885"/>
                    <a:pt x="0" y="6466"/>
                  </a:cubicBezTo>
                  <a:lnTo>
                    <a:pt x="0" y="22121"/>
                  </a:lnTo>
                  <a:lnTo>
                    <a:pt x="26020" y="22121"/>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13"/>
            <p:cNvSpPr/>
            <p:nvPr/>
          </p:nvSpPr>
          <p:spPr>
            <a:xfrm>
              <a:off x="5803225" y="4449400"/>
              <a:ext cx="613225" cy="520725"/>
            </a:xfrm>
            <a:custGeom>
              <a:rect b="b" l="l" r="r" t="t"/>
              <a:pathLst>
                <a:path extrusionOk="0" h="20829" w="24529">
                  <a:moveTo>
                    <a:pt x="6088" y="1"/>
                  </a:moveTo>
                  <a:cubicBezTo>
                    <a:pt x="2726" y="1"/>
                    <a:pt x="0" y="2726"/>
                    <a:pt x="0" y="6088"/>
                  </a:cubicBezTo>
                  <a:lnTo>
                    <a:pt x="0" y="20828"/>
                  </a:lnTo>
                  <a:lnTo>
                    <a:pt x="24528" y="20828"/>
                  </a:lnTo>
                  <a:lnTo>
                    <a:pt x="24528" y="6088"/>
                  </a:lnTo>
                  <a:cubicBezTo>
                    <a:pt x="2452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13"/>
            <p:cNvSpPr/>
            <p:nvPr/>
          </p:nvSpPr>
          <p:spPr>
            <a:xfrm>
              <a:off x="5766425" y="4650825"/>
              <a:ext cx="134300" cy="319300"/>
            </a:xfrm>
            <a:custGeom>
              <a:rect b="b" l="l" r="r" t="t"/>
              <a:pathLst>
                <a:path extrusionOk="0" h="12772" w="5372">
                  <a:moveTo>
                    <a:pt x="0" y="0"/>
                  </a:moveTo>
                  <a:lnTo>
                    <a:pt x="0" y="12771"/>
                  </a:lnTo>
                  <a:lnTo>
                    <a:pt x="5371" y="12771"/>
                  </a:lnTo>
                  <a:lnTo>
                    <a:pt x="1492" y="1154"/>
                  </a:lnTo>
                  <a:cubicBezTo>
                    <a:pt x="1209" y="1302"/>
                    <a:pt x="998" y="1390"/>
                    <a:pt x="828" y="1390"/>
                  </a:cubicBezTo>
                  <a:cubicBezTo>
                    <a:pt x="474" y="1390"/>
                    <a:pt x="296" y="100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13"/>
            <p:cNvSpPr/>
            <p:nvPr/>
          </p:nvSpPr>
          <p:spPr>
            <a:xfrm>
              <a:off x="5803725" y="4488200"/>
              <a:ext cx="612725" cy="481925"/>
            </a:xfrm>
            <a:custGeom>
              <a:rect b="b" l="l" r="r" t="t"/>
              <a:pathLst>
                <a:path extrusionOk="0" h="19277" w="24509">
                  <a:moveTo>
                    <a:pt x="22479" y="0"/>
                  </a:moveTo>
                  <a:cubicBezTo>
                    <a:pt x="20032" y="1850"/>
                    <a:pt x="17267" y="3263"/>
                    <a:pt x="14323" y="4158"/>
                  </a:cubicBezTo>
                  <a:cubicBezTo>
                    <a:pt x="9628" y="5570"/>
                    <a:pt x="4456" y="5709"/>
                    <a:pt x="0" y="7659"/>
                  </a:cubicBezTo>
                  <a:lnTo>
                    <a:pt x="0" y="19276"/>
                  </a:lnTo>
                  <a:lnTo>
                    <a:pt x="24508" y="19276"/>
                  </a:lnTo>
                  <a:lnTo>
                    <a:pt x="24508" y="4536"/>
                  </a:lnTo>
                  <a:cubicBezTo>
                    <a:pt x="24508" y="2706"/>
                    <a:pt x="23732"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13"/>
            <p:cNvSpPr/>
            <p:nvPr/>
          </p:nvSpPr>
          <p:spPr>
            <a:xfrm>
              <a:off x="5803725" y="4449400"/>
              <a:ext cx="612725" cy="520725"/>
            </a:xfrm>
            <a:custGeom>
              <a:rect b="b" l="l" r="r" t="t"/>
              <a:pathLst>
                <a:path extrusionOk="0" h="20829" w="24509">
                  <a:moveTo>
                    <a:pt x="6087" y="1"/>
                  </a:moveTo>
                  <a:cubicBezTo>
                    <a:pt x="2745" y="1"/>
                    <a:pt x="0" y="2726"/>
                    <a:pt x="0" y="6088"/>
                  </a:cubicBezTo>
                  <a:lnTo>
                    <a:pt x="0" y="20828"/>
                  </a:lnTo>
                  <a:lnTo>
                    <a:pt x="219" y="20828"/>
                  </a:lnTo>
                  <a:lnTo>
                    <a:pt x="219" y="6207"/>
                  </a:lnTo>
                  <a:cubicBezTo>
                    <a:pt x="219" y="2885"/>
                    <a:pt x="2905" y="160"/>
                    <a:pt x="6247" y="160"/>
                  </a:cubicBezTo>
                  <a:lnTo>
                    <a:pt x="18481" y="160"/>
                  </a:lnTo>
                  <a:cubicBezTo>
                    <a:pt x="21783" y="160"/>
                    <a:pt x="24508" y="2885"/>
                    <a:pt x="24508" y="6207"/>
                  </a:cubicBezTo>
                  <a:lnTo>
                    <a:pt x="24508" y="6088"/>
                  </a:lnTo>
                  <a:cubicBezTo>
                    <a:pt x="24508" y="2726"/>
                    <a:pt x="21783" y="1"/>
                    <a:pt x="1844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 name="Google Shape;597;p13"/>
            <p:cNvSpPr/>
            <p:nvPr/>
          </p:nvSpPr>
          <p:spPr>
            <a:xfrm>
              <a:off x="5004025" y="4417075"/>
              <a:ext cx="650025" cy="553050"/>
            </a:xfrm>
            <a:custGeom>
              <a:rect b="b" l="l" r="r" t="t"/>
              <a:pathLst>
                <a:path extrusionOk="0" h="22122" w="26001">
                  <a:moveTo>
                    <a:pt x="6466" y="1"/>
                  </a:moveTo>
                  <a:cubicBezTo>
                    <a:pt x="2905" y="1"/>
                    <a:pt x="1" y="2885"/>
                    <a:pt x="1" y="6466"/>
                  </a:cubicBezTo>
                  <a:lnTo>
                    <a:pt x="1" y="22121"/>
                  </a:lnTo>
                  <a:lnTo>
                    <a:pt x="26001" y="22121"/>
                  </a:lnTo>
                  <a:lnTo>
                    <a:pt x="26001" y="6466"/>
                  </a:lnTo>
                  <a:cubicBezTo>
                    <a:pt x="26001" y="2905"/>
                    <a:pt x="2311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 name="Google Shape;598;p13"/>
            <p:cNvSpPr/>
            <p:nvPr/>
          </p:nvSpPr>
          <p:spPr>
            <a:xfrm>
              <a:off x="5041325"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 name="Google Shape;599;p13"/>
            <p:cNvSpPr/>
            <p:nvPr/>
          </p:nvSpPr>
          <p:spPr>
            <a:xfrm>
              <a:off x="5004025" y="4650825"/>
              <a:ext cx="134300" cy="319300"/>
            </a:xfrm>
            <a:custGeom>
              <a:rect b="b" l="l" r="r" t="t"/>
              <a:pathLst>
                <a:path extrusionOk="0" h="12772" w="5372">
                  <a:moveTo>
                    <a:pt x="1" y="0"/>
                  </a:moveTo>
                  <a:lnTo>
                    <a:pt x="1" y="12771"/>
                  </a:lnTo>
                  <a:lnTo>
                    <a:pt x="5372" y="12771"/>
                  </a:lnTo>
                  <a:lnTo>
                    <a:pt x="1493" y="1154"/>
                  </a:lnTo>
                  <a:cubicBezTo>
                    <a:pt x="1209" y="1302"/>
                    <a:pt x="996" y="1390"/>
                    <a:pt x="824" y="1390"/>
                  </a:cubicBezTo>
                  <a:cubicBezTo>
                    <a:pt x="466" y="1390"/>
                    <a:pt x="283" y="1009"/>
                    <a:pt x="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 name="Google Shape;600;p13"/>
            <p:cNvSpPr/>
            <p:nvPr/>
          </p:nvSpPr>
          <p:spPr>
            <a:xfrm>
              <a:off x="5041825" y="4488200"/>
              <a:ext cx="612225" cy="481925"/>
            </a:xfrm>
            <a:custGeom>
              <a:rect b="b" l="l" r="r" t="t"/>
              <a:pathLst>
                <a:path extrusionOk="0" h="19277" w="24489">
                  <a:moveTo>
                    <a:pt x="22479" y="0"/>
                  </a:moveTo>
                  <a:cubicBezTo>
                    <a:pt x="20013" y="1850"/>
                    <a:pt x="17248" y="3263"/>
                    <a:pt x="14323" y="4158"/>
                  </a:cubicBezTo>
                  <a:cubicBezTo>
                    <a:pt x="9629" y="5570"/>
                    <a:pt x="4457" y="5709"/>
                    <a:pt x="1" y="7659"/>
                  </a:cubicBezTo>
                  <a:lnTo>
                    <a:pt x="1" y="19276"/>
                  </a:lnTo>
                  <a:lnTo>
                    <a:pt x="24489" y="19276"/>
                  </a:lnTo>
                  <a:lnTo>
                    <a:pt x="24489" y="4536"/>
                  </a:lnTo>
                  <a:cubicBezTo>
                    <a:pt x="24489" y="2706"/>
                    <a:pt x="23713"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13"/>
            <p:cNvSpPr/>
            <p:nvPr/>
          </p:nvSpPr>
          <p:spPr>
            <a:xfrm>
              <a:off x="5041325" y="4449400"/>
              <a:ext cx="612225" cy="520725"/>
            </a:xfrm>
            <a:custGeom>
              <a:rect b="b" l="l" r="r" t="t"/>
              <a:pathLst>
                <a:path extrusionOk="0" h="20829" w="24489">
                  <a:moveTo>
                    <a:pt x="6088" y="1"/>
                  </a:moveTo>
                  <a:cubicBezTo>
                    <a:pt x="2726" y="1"/>
                    <a:pt x="21" y="2726"/>
                    <a:pt x="1" y="6088"/>
                  </a:cubicBezTo>
                  <a:lnTo>
                    <a:pt x="1" y="20828"/>
                  </a:lnTo>
                  <a:lnTo>
                    <a:pt x="220" y="20828"/>
                  </a:lnTo>
                  <a:lnTo>
                    <a:pt x="220" y="6207"/>
                  </a:lnTo>
                  <a:cubicBezTo>
                    <a:pt x="220" y="2885"/>
                    <a:pt x="2905" y="160"/>
                    <a:pt x="6227" y="160"/>
                  </a:cubicBezTo>
                  <a:lnTo>
                    <a:pt x="18461" y="160"/>
                  </a:lnTo>
                  <a:cubicBezTo>
                    <a:pt x="21783" y="160"/>
                    <a:pt x="24489" y="2885"/>
                    <a:pt x="24489" y="6207"/>
                  </a:cubicBezTo>
                  <a:lnTo>
                    <a:pt x="24489" y="6088"/>
                  </a:lnTo>
                  <a:cubicBezTo>
                    <a:pt x="24489" y="2726"/>
                    <a:pt x="21783" y="1"/>
                    <a:pt x="1842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13"/>
            <p:cNvSpPr/>
            <p:nvPr/>
          </p:nvSpPr>
          <p:spPr>
            <a:xfrm>
              <a:off x="4241650" y="4417075"/>
              <a:ext cx="650500" cy="553050"/>
            </a:xfrm>
            <a:custGeom>
              <a:rect b="b" l="l" r="r" t="t"/>
              <a:pathLst>
                <a:path extrusionOk="0" h="22122" w="26020">
                  <a:moveTo>
                    <a:pt x="6465" y="1"/>
                  </a:moveTo>
                  <a:cubicBezTo>
                    <a:pt x="2905" y="1"/>
                    <a:pt x="0" y="2885"/>
                    <a:pt x="0" y="6466"/>
                  </a:cubicBezTo>
                  <a:lnTo>
                    <a:pt x="0" y="22121"/>
                  </a:lnTo>
                  <a:lnTo>
                    <a:pt x="26020" y="22121"/>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13"/>
            <p:cNvSpPr/>
            <p:nvPr/>
          </p:nvSpPr>
          <p:spPr>
            <a:xfrm>
              <a:off x="4278450" y="4449400"/>
              <a:ext cx="612725" cy="520725"/>
            </a:xfrm>
            <a:custGeom>
              <a:rect b="b" l="l" r="r" t="t"/>
              <a:pathLst>
                <a:path extrusionOk="0" h="20829" w="24509">
                  <a:moveTo>
                    <a:pt x="6088"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13"/>
            <p:cNvSpPr/>
            <p:nvPr/>
          </p:nvSpPr>
          <p:spPr>
            <a:xfrm>
              <a:off x="4241650" y="4650825"/>
              <a:ext cx="134300" cy="319300"/>
            </a:xfrm>
            <a:custGeom>
              <a:rect b="b" l="l" r="r" t="t"/>
              <a:pathLst>
                <a:path extrusionOk="0" h="12772" w="5372">
                  <a:moveTo>
                    <a:pt x="0" y="0"/>
                  </a:moveTo>
                  <a:lnTo>
                    <a:pt x="0" y="12771"/>
                  </a:lnTo>
                  <a:lnTo>
                    <a:pt x="5371" y="12771"/>
                  </a:lnTo>
                  <a:lnTo>
                    <a:pt x="1492" y="1154"/>
                  </a:lnTo>
                  <a:cubicBezTo>
                    <a:pt x="1209" y="1302"/>
                    <a:pt x="996" y="1390"/>
                    <a:pt x="824" y="1390"/>
                  </a:cubicBezTo>
                  <a:cubicBezTo>
                    <a:pt x="465" y="1390"/>
                    <a:pt x="283" y="100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13"/>
            <p:cNvSpPr/>
            <p:nvPr/>
          </p:nvSpPr>
          <p:spPr>
            <a:xfrm>
              <a:off x="4278950" y="4488200"/>
              <a:ext cx="612225" cy="481925"/>
            </a:xfrm>
            <a:custGeom>
              <a:rect b="b" l="l" r="r" t="t"/>
              <a:pathLst>
                <a:path extrusionOk="0" h="19277" w="24489">
                  <a:moveTo>
                    <a:pt x="22479" y="0"/>
                  </a:moveTo>
                  <a:cubicBezTo>
                    <a:pt x="20012" y="1850"/>
                    <a:pt x="17267" y="3263"/>
                    <a:pt x="14323" y="4158"/>
                  </a:cubicBezTo>
                  <a:cubicBezTo>
                    <a:pt x="9628" y="5570"/>
                    <a:pt x="4456" y="5709"/>
                    <a:pt x="0" y="7659"/>
                  </a:cubicBezTo>
                  <a:lnTo>
                    <a:pt x="0" y="19276"/>
                  </a:lnTo>
                  <a:lnTo>
                    <a:pt x="24488" y="19276"/>
                  </a:lnTo>
                  <a:lnTo>
                    <a:pt x="24488" y="4536"/>
                  </a:lnTo>
                  <a:cubicBezTo>
                    <a:pt x="24488" y="2706"/>
                    <a:pt x="23732"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13"/>
            <p:cNvSpPr/>
            <p:nvPr/>
          </p:nvSpPr>
          <p:spPr>
            <a:xfrm>
              <a:off x="4278950" y="4449400"/>
              <a:ext cx="612225" cy="520725"/>
            </a:xfrm>
            <a:custGeom>
              <a:rect b="b" l="l" r="r" t="t"/>
              <a:pathLst>
                <a:path extrusionOk="0" h="20829" w="24489">
                  <a:moveTo>
                    <a:pt x="6087" y="1"/>
                  </a:moveTo>
                  <a:cubicBezTo>
                    <a:pt x="2746" y="1"/>
                    <a:pt x="0" y="2726"/>
                    <a:pt x="0" y="6088"/>
                  </a:cubicBezTo>
                  <a:lnTo>
                    <a:pt x="0" y="20828"/>
                  </a:lnTo>
                  <a:lnTo>
                    <a:pt x="219" y="20828"/>
                  </a:lnTo>
                  <a:lnTo>
                    <a:pt x="219" y="6207"/>
                  </a:lnTo>
                  <a:cubicBezTo>
                    <a:pt x="219" y="2885"/>
                    <a:pt x="2905" y="160"/>
                    <a:pt x="6247" y="160"/>
                  </a:cubicBezTo>
                  <a:lnTo>
                    <a:pt x="18481" y="160"/>
                  </a:lnTo>
                  <a:cubicBezTo>
                    <a:pt x="21783" y="160"/>
                    <a:pt x="24488" y="2885"/>
                    <a:pt x="24488" y="6207"/>
                  </a:cubicBezTo>
                  <a:lnTo>
                    <a:pt x="24488" y="6088"/>
                  </a:lnTo>
                  <a:cubicBezTo>
                    <a:pt x="24488" y="2726"/>
                    <a:pt x="21783" y="1"/>
                    <a:pt x="1842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13"/>
            <p:cNvSpPr/>
            <p:nvPr/>
          </p:nvSpPr>
          <p:spPr>
            <a:xfrm>
              <a:off x="810650" y="4622475"/>
              <a:ext cx="650525" cy="553525"/>
            </a:xfrm>
            <a:custGeom>
              <a:rect b="b" l="l" r="r" t="t"/>
              <a:pathLst>
                <a:path extrusionOk="0" h="22141" w="26021">
                  <a:moveTo>
                    <a:pt x="6466" y="0"/>
                  </a:moveTo>
                  <a:cubicBezTo>
                    <a:pt x="2885" y="0"/>
                    <a:pt x="1" y="2925"/>
                    <a:pt x="1" y="6465"/>
                  </a:cubicBezTo>
                  <a:lnTo>
                    <a:pt x="1" y="22141"/>
                  </a:lnTo>
                  <a:lnTo>
                    <a:pt x="26020" y="22141"/>
                  </a:lnTo>
                  <a:lnTo>
                    <a:pt x="26020" y="6465"/>
                  </a:lnTo>
                  <a:cubicBezTo>
                    <a:pt x="26020" y="2885"/>
                    <a:pt x="23116" y="0"/>
                    <a:pt x="1955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13"/>
            <p:cNvSpPr/>
            <p:nvPr/>
          </p:nvSpPr>
          <p:spPr>
            <a:xfrm>
              <a:off x="810650" y="4654800"/>
              <a:ext cx="613225" cy="521200"/>
            </a:xfrm>
            <a:custGeom>
              <a:rect b="b" l="l" r="r" t="t"/>
              <a:pathLst>
                <a:path extrusionOk="0" h="20848" w="24529">
                  <a:moveTo>
                    <a:pt x="6088" y="0"/>
                  </a:moveTo>
                  <a:cubicBezTo>
                    <a:pt x="2746" y="0"/>
                    <a:pt x="1" y="2746"/>
                    <a:pt x="1" y="6107"/>
                  </a:cubicBezTo>
                  <a:lnTo>
                    <a:pt x="1"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13"/>
            <p:cNvSpPr/>
            <p:nvPr/>
          </p:nvSpPr>
          <p:spPr>
            <a:xfrm>
              <a:off x="1326875" y="4856200"/>
              <a:ext cx="134300" cy="319800"/>
            </a:xfrm>
            <a:custGeom>
              <a:rect b="b" l="l" r="r" t="t"/>
              <a:pathLst>
                <a:path extrusionOk="0" h="12792" w="5372">
                  <a:moveTo>
                    <a:pt x="5371" y="1"/>
                  </a:moveTo>
                  <a:cubicBezTo>
                    <a:pt x="5073" y="1017"/>
                    <a:pt x="4886" y="1406"/>
                    <a:pt x="4527" y="1406"/>
                  </a:cubicBezTo>
                  <a:cubicBezTo>
                    <a:pt x="4358" y="1406"/>
                    <a:pt x="4152" y="1320"/>
                    <a:pt x="3879" y="1175"/>
                  </a:cubicBezTo>
                  <a:lnTo>
                    <a:pt x="0" y="12792"/>
                  </a:lnTo>
                  <a:lnTo>
                    <a:pt x="5371" y="12792"/>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13"/>
            <p:cNvSpPr/>
            <p:nvPr/>
          </p:nvSpPr>
          <p:spPr>
            <a:xfrm>
              <a:off x="810650" y="4729400"/>
              <a:ext cx="612225" cy="481925"/>
            </a:xfrm>
            <a:custGeom>
              <a:rect b="b" l="l" r="r" t="t"/>
              <a:pathLst>
                <a:path extrusionOk="0" h="19277" w="24489">
                  <a:moveTo>
                    <a:pt x="2010" y="0"/>
                  </a:moveTo>
                  <a:cubicBezTo>
                    <a:pt x="777" y="1114"/>
                    <a:pt x="1" y="2706"/>
                    <a:pt x="1" y="4536"/>
                  </a:cubicBezTo>
                  <a:lnTo>
                    <a:pt x="1" y="19276"/>
                  </a:lnTo>
                  <a:lnTo>
                    <a:pt x="24489" y="19276"/>
                  </a:lnTo>
                  <a:lnTo>
                    <a:pt x="24489" y="7659"/>
                  </a:lnTo>
                  <a:cubicBezTo>
                    <a:pt x="20053" y="5709"/>
                    <a:pt x="14880" y="5570"/>
                    <a:pt x="10166" y="4158"/>
                  </a:cubicBezTo>
                  <a:cubicBezTo>
                    <a:pt x="7242" y="3263"/>
                    <a:pt x="4477" y="185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13"/>
            <p:cNvSpPr/>
            <p:nvPr/>
          </p:nvSpPr>
          <p:spPr>
            <a:xfrm>
              <a:off x="811150" y="4654800"/>
              <a:ext cx="612725" cy="521200"/>
            </a:xfrm>
            <a:custGeom>
              <a:rect b="b" l="l" r="r" t="t"/>
              <a:pathLst>
                <a:path extrusionOk="0" h="20848" w="24509">
                  <a:moveTo>
                    <a:pt x="6068" y="0"/>
                  </a:moveTo>
                  <a:cubicBezTo>
                    <a:pt x="2726" y="0"/>
                    <a:pt x="1" y="2746"/>
                    <a:pt x="1" y="6107"/>
                  </a:cubicBezTo>
                  <a:lnTo>
                    <a:pt x="1" y="6227"/>
                  </a:lnTo>
                  <a:cubicBezTo>
                    <a:pt x="1" y="2885"/>
                    <a:pt x="2726" y="179"/>
                    <a:pt x="6028" y="179"/>
                  </a:cubicBezTo>
                  <a:lnTo>
                    <a:pt x="18262" y="179"/>
                  </a:lnTo>
                  <a:cubicBezTo>
                    <a:pt x="21584" y="179"/>
                    <a:pt x="24270" y="2885"/>
                    <a:pt x="24270" y="6227"/>
                  </a:cubicBezTo>
                  <a:lnTo>
                    <a:pt x="24270" y="20848"/>
                  </a:lnTo>
                  <a:lnTo>
                    <a:pt x="24508" y="20848"/>
                  </a:lnTo>
                  <a:lnTo>
                    <a:pt x="24508" y="6107"/>
                  </a:lnTo>
                  <a:cubicBezTo>
                    <a:pt x="24469" y="2726"/>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 name="Google Shape;612;p13"/>
            <p:cNvSpPr/>
            <p:nvPr/>
          </p:nvSpPr>
          <p:spPr>
            <a:xfrm>
              <a:off x="1573050" y="4622475"/>
              <a:ext cx="650000" cy="553525"/>
            </a:xfrm>
            <a:custGeom>
              <a:rect b="b" l="l" r="r" t="t"/>
              <a:pathLst>
                <a:path extrusionOk="0" h="22141" w="26000">
                  <a:moveTo>
                    <a:pt x="6465" y="0"/>
                  </a:moveTo>
                  <a:cubicBezTo>
                    <a:pt x="2885" y="0"/>
                    <a:pt x="0" y="2925"/>
                    <a:pt x="0" y="6465"/>
                  </a:cubicBezTo>
                  <a:lnTo>
                    <a:pt x="0" y="22141"/>
                  </a:lnTo>
                  <a:lnTo>
                    <a:pt x="26000" y="2214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 name="Google Shape;613;p13"/>
            <p:cNvSpPr/>
            <p:nvPr/>
          </p:nvSpPr>
          <p:spPr>
            <a:xfrm>
              <a:off x="1573550" y="4654800"/>
              <a:ext cx="613200" cy="521200"/>
            </a:xfrm>
            <a:custGeom>
              <a:rect b="b" l="l" r="r" t="t"/>
              <a:pathLst>
                <a:path extrusionOk="0" h="20848" w="24528">
                  <a:moveTo>
                    <a:pt x="6087" y="0"/>
                  </a:moveTo>
                  <a:cubicBezTo>
                    <a:pt x="2725" y="0"/>
                    <a:pt x="0" y="2746"/>
                    <a:pt x="0" y="6107"/>
                  </a:cubicBezTo>
                  <a:lnTo>
                    <a:pt x="0"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 name="Google Shape;614;p13"/>
            <p:cNvSpPr/>
            <p:nvPr/>
          </p:nvSpPr>
          <p:spPr>
            <a:xfrm>
              <a:off x="2088750" y="4856200"/>
              <a:ext cx="134300" cy="319800"/>
            </a:xfrm>
            <a:custGeom>
              <a:rect b="b" l="l" r="r" t="t"/>
              <a:pathLst>
                <a:path extrusionOk="0" h="12792" w="5372">
                  <a:moveTo>
                    <a:pt x="5372" y="1"/>
                  </a:moveTo>
                  <a:cubicBezTo>
                    <a:pt x="5087" y="1017"/>
                    <a:pt x="4904" y="1406"/>
                    <a:pt x="4540" y="1406"/>
                  </a:cubicBezTo>
                  <a:cubicBezTo>
                    <a:pt x="4369" y="1406"/>
                    <a:pt x="4159" y="1320"/>
                    <a:pt x="3880" y="1175"/>
                  </a:cubicBezTo>
                  <a:lnTo>
                    <a:pt x="1" y="12792"/>
                  </a:lnTo>
                  <a:lnTo>
                    <a:pt x="5372" y="1279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 name="Google Shape;615;p13"/>
            <p:cNvSpPr/>
            <p:nvPr/>
          </p:nvSpPr>
          <p:spPr>
            <a:xfrm>
              <a:off x="1573550" y="4693575"/>
              <a:ext cx="612200" cy="481925"/>
            </a:xfrm>
            <a:custGeom>
              <a:rect b="b" l="l" r="r" t="t"/>
              <a:pathLst>
                <a:path extrusionOk="0" h="19277" w="24488">
                  <a:moveTo>
                    <a:pt x="2009" y="1"/>
                  </a:moveTo>
                  <a:cubicBezTo>
                    <a:pt x="776" y="1115"/>
                    <a:pt x="0" y="2706"/>
                    <a:pt x="0" y="4517"/>
                  </a:cubicBezTo>
                  <a:lnTo>
                    <a:pt x="0" y="19277"/>
                  </a:lnTo>
                  <a:lnTo>
                    <a:pt x="24488" y="19277"/>
                  </a:lnTo>
                  <a:lnTo>
                    <a:pt x="24488" y="7660"/>
                  </a:lnTo>
                  <a:cubicBezTo>
                    <a:pt x="20032" y="5690"/>
                    <a:pt x="14860" y="5571"/>
                    <a:pt x="10165" y="4159"/>
                  </a:cubicBezTo>
                  <a:cubicBezTo>
                    <a:pt x="7241" y="3263"/>
                    <a:pt x="4476" y="183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 name="Google Shape;616;p13"/>
            <p:cNvSpPr/>
            <p:nvPr/>
          </p:nvSpPr>
          <p:spPr>
            <a:xfrm>
              <a:off x="1573550" y="4654800"/>
              <a:ext cx="612200" cy="521200"/>
            </a:xfrm>
            <a:custGeom>
              <a:rect b="b" l="l" r="r" t="t"/>
              <a:pathLst>
                <a:path extrusionOk="0" h="20848" w="24488">
                  <a:moveTo>
                    <a:pt x="6067" y="0"/>
                  </a:moveTo>
                  <a:cubicBezTo>
                    <a:pt x="2706" y="0"/>
                    <a:pt x="0" y="2746"/>
                    <a:pt x="0" y="6107"/>
                  </a:cubicBezTo>
                  <a:lnTo>
                    <a:pt x="0" y="6227"/>
                  </a:lnTo>
                  <a:cubicBezTo>
                    <a:pt x="0" y="2885"/>
                    <a:pt x="2706" y="179"/>
                    <a:pt x="6008" y="179"/>
                  </a:cubicBezTo>
                  <a:lnTo>
                    <a:pt x="18262" y="179"/>
                  </a:lnTo>
                  <a:cubicBezTo>
                    <a:pt x="21584" y="179"/>
                    <a:pt x="24269" y="2885"/>
                    <a:pt x="24269" y="6227"/>
                  </a:cubicBezTo>
                  <a:lnTo>
                    <a:pt x="24269" y="20848"/>
                  </a:lnTo>
                  <a:lnTo>
                    <a:pt x="24488" y="20848"/>
                  </a:lnTo>
                  <a:lnTo>
                    <a:pt x="24488" y="6107"/>
                  </a:lnTo>
                  <a:cubicBezTo>
                    <a:pt x="24488" y="272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 name="Google Shape;617;p13"/>
            <p:cNvSpPr/>
            <p:nvPr/>
          </p:nvSpPr>
          <p:spPr>
            <a:xfrm>
              <a:off x="2335925" y="4622475"/>
              <a:ext cx="650025" cy="553525"/>
            </a:xfrm>
            <a:custGeom>
              <a:rect b="b" l="l" r="r" t="t"/>
              <a:pathLst>
                <a:path extrusionOk="0" h="22141" w="26001">
                  <a:moveTo>
                    <a:pt x="6466" y="0"/>
                  </a:moveTo>
                  <a:cubicBezTo>
                    <a:pt x="2885" y="0"/>
                    <a:pt x="1" y="2925"/>
                    <a:pt x="1" y="6465"/>
                  </a:cubicBezTo>
                  <a:lnTo>
                    <a:pt x="1" y="22141"/>
                  </a:lnTo>
                  <a:lnTo>
                    <a:pt x="26000" y="2214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 name="Google Shape;618;p13"/>
            <p:cNvSpPr/>
            <p:nvPr/>
          </p:nvSpPr>
          <p:spPr>
            <a:xfrm>
              <a:off x="2335925" y="4654800"/>
              <a:ext cx="612725" cy="521200"/>
            </a:xfrm>
            <a:custGeom>
              <a:rect b="b" l="l" r="r" t="t"/>
              <a:pathLst>
                <a:path extrusionOk="0" h="20848" w="24509">
                  <a:moveTo>
                    <a:pt x="6088" y="0"/>
                  </a:moveTo>
                  <a:cubicBezTo>
                    <a:pt x="2726" y="0"/>
                    <a:pt x="1" y="2746"/>
                    <a:pt x="1" y="6107"/>
                  </a:cubicBezTo>
                  <a:lnTo>
                    <a:pt x="1" y="20848"/>
                  </a:lnTo>
                  <a:lnTo>
                    <a:pt x="24508" y="20848"/>
                  </a:lnTo>
                  <a:lnTo>
                    <a:pt x="24508" y="6107"/>
                  </a:lnTo>
                  <a:cubicBezTo>
                    <a:pt x="2450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 name="Google Shape;619;p13"/>
            <p:cNvSpPr/>
            <p:nvPr/>
          </p:nvSpPr>
          <p:spPr>
            <a:xfrm>
              <a:off x="2851650" y="4856200"/>
              <a:ext cx="134300" cy="319800"/>
            </a:xfrm>
            <a:custGeom>
              <a:rect b="b" l="l" r="r" t="t"/>
              <a:pathLst>
                <a:path extrusionOk="0" h="12792" w="5372">
                  <a:moveTo>
                    <a:pt x="5371" y="1"/>
                  </a:moveTo>
                  <a:cubicBezTo>
                    <a:pt x="5087" y="1017"/>
                    <a:pt x="4904" y="1406"/>
                    <a:pt x="4539" y="1406"/>
                  </a:cubicBezTo>
                  <a:cubicBezTo>
                    <a:pt x="4369" y="1406"/>
                    <a:pt x="4159" y="1320"/>
                    <a:pt x="3879" y="1175"/>
                  </a:cubicBezTo>
                  <a:lnTo>
                    <a:pt x="0" y="12792"/>
                  </a:lnTo>
                  <a:lnTo>
                    <a:pt x="5371" y="12792"/>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 name="Google Shape;620;p13"/>
            <p:cNvSpPr/>
            <p:nvPr/>
          </p:nvSpPr>
          <p:spPr>
            <a:xfrm>
              <a:off x="2335925" y="4693575"/>
              <a:ext cx="612225" cy="481925"/>
            </a:xfrm>
            <a:custGeom>
              <a:rect b="b" l="l" r="r" t="t"/>
              <a:pathLst>
                <a:path extrusionOk="0" h="19277" w="24489">
                  <a:moveTo>
                    <a:pt x="2010" y="1"/>
                  </a:moveTo>
                  <a:cubicBezTo>
                    <a:pt x="757" y="1115"/>
                    <a:pt x="1" y="2706"/>
                    <a:pt x="1" y="4517"/>
                  </a:cubicBezTo>
                  <a:lnTo>
                    <a:pt x="1" y="19277"/>
                  </a:lnTo>
                  <a:lnTo>
                    <a:pt x="24488" y="19277"/>
                  </a:lnTo>
                  <a:lnTo>
                    <a:pt x="24488" y="7660"/>
                  </a:lnTo>
                  <a:cubicBezTo>
                    <a:pt x="20033" y="5690"/>
                    <a:pt x="14860" y="5571"/>
                    <a:pt x="10166" y="4159"/>
                  </a:cubicBezTo>
                  <a:cubicBezTo>
                    <a:pt x="7222" y="3263"/>
                    <a:pt x="4476"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 name="Google Shape;621;p13"/>
            <p:cNvSpPr/>
            <p:nvPr/>
          </p:nvSpPr>
          <p:spPr>
            <a:xfrm>
              <a:off x="2335925" y="4654800"/>
              <a:ext cx="612225" cy="521200"/>
            </a:xfrm>
            <a:custGeom>
              <a:rect b="b" l="l" r="r" t="t"/>
              <a:pathLst>
                <a:path extrusionOk="0" h="20848" w="24489">
                  <a:moveTo>
                    <a:pt x="6068" y="0"/>
                  </a:moveTo>
                  <a:cubicBezTo>
                    <a:pt x="2706" y="0"/>
                    <a:pt x="1" y="2746"/>
                    <a:pt x="1" y="6107"/>
                  </a:cubicBezTo>
                  <a:lnTo>
                    <a:pt x="1" y="6227"/>
                  </a:lnTo>
                  <a:cubicBezTo>
                    <a:pt x="1" y="2885"/>
                    <a:pt x="2706" y="179"/>
                    <a:pt x="6008" y="179"/>
                  </a:cubicBezTo>
                  <a:lnTo>
                    <a:pt x="18242" y="179"/>
                  </a:lnTo>
                  <a:cubicBezTo>
                    <a:pt x="21584" y="179"/>
                    <a:pt x="24270" y="2885"/>
                    <a:pt x="24270" y="6227"/>
                  </a:cubicBezTo>
                  <a:lnTo>
                    <a:pt x="24270" y="20848"/>
                  </a:lnTo>
                  <a:lnTo>
                    <a:pt x="24488" y="20848"/>
                  </a:lnTo>
                  <a:lnTo>
                    <a:pt x="24488" y="6107"/>
                  </a:lnTo>
                  <a:cubicBezTo>
                    <a:pt x="24488" y="2726"/>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 name="Google Shape;622;p13"/>
            <p:cNvSpPr/>
            <p:nvPr/>
          </p:nvSpPr>
          <p:spPr>
            <a:xfrm>
              <a:off x="3097825" y="4622475"/>
              <a:ext cx="650500" cy="553525"/>
            </a:xfrm>
            <a:custGeom>
              <a:rect b="b" l="l" r="r" t="t"/>
              <a:pathLst>
                <a:path extrusionOk="0" h="22141" w="26020">
                  <a:moveTo>
                    <a:pt x="6465" y="0"/>
                  </a:moveTo>
                  <a:cubicBezTo>
                    <a:pt x="2885" y="0"/>
                    <a:pt x="0" y="2925"/>
                    <a:pt x="0" y="6465"/>
                  </a:cubicBezTo>
                  <a:lnTo>
                    <a:pt x="0" y="22141"/>
                  </a:lnTo>
                  <a:lnTo>
                    <a:pt x="26020" y="22141"/>
                  </a:lnTo>
                  <a:lnTo>
                    <a:pt x="26020" y="6465"/>
                  </a:lnTo>
                  <a:cubicBezTo>
                    <a:pt x="26020" y="2885"/>
                    <a:pt x="2309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 name="Google Shape;623;p13"/>
            <p:cNvSpPr/>
            <p:nvPr/>
          </p:nvSpPr>
          <p:spPr>
            <a:xfrm>
              <a:off x="3097825" y="4654800"/>
              <a:ext cx="613200" cy="521200"/>
            </a:xfrm>
            <a:custGeom>
              <a:rect b="b" l="l" r="r" t="t"/>
              <a:pathLst>
                <a:path extrusionOk="0" h="20848" w="24528">
                  <a:moveTo>
                    <a:pt x="6087" y="0"/>
                  </a:moveTo>
                  <a:cubicBezTo>
                    <a:pt x="2745" y="0"/>
                    <a:pt x="0" y="2746"/>
                    <a:pt x="0" y="6107"/>
                  </a:cubicBezTo>
                  <a:lnTo>
                    <a:pt x="0"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 name="Google Shape;624;p13"/>
            <p:cNvSpPr/>
            <p:nvPr/>
          </p:nvSpPr>
          <p:spPr>
            <a:xfrm>
              <a:off x="3614025" y="4856200"/>
              <a:ext cx="134300" cy="319800"/>
            </a:xfrm>
            <a:custGeom>
              <a:rect b="b" l="l" r="r" t="t"/>
              <a:pathLst>
                <a:path extrusionOk="0" h="12792" w="5372">
                  <a:moveTo>
                    <a:pt x="5372" y="1"/>
                  </a:moveTo>
                  <a:cubicBezTo>
                    <a:pt x="5074" y="1017"/>
                    <a:pt x="4886" y="1406"/>
                    <a:pt x="4527" y="1406"/>
                  </a:cubicBezTo>
                  <a:cubicBezTo>
                    <a:pt x="4359" y="1406"/>
                    <a:pt x="4153" y="1320"/>
                    <a:pt x="3880" y="1175"/>
                  </a:cubicBezTo>
                  <a:lnTo>
                    <a:pt x="1" y="12792"/>
                  </a:lnTo>
                  <a:lnTo>
                    <a:pt x="5372" y="1279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 name="Google Shape;625;p13"/>
            <p:cNvSpPr/>
            <p:nvPr/>
          </p:nvSpPr>
          <p:spPr>
            <a:xfrm>
              <a:off x="3098325" y="4693575"/>
              <a:ext cx="612700" cy="481925"/>
            </a:xfrm>
            <a:custGeom>
              <a:rect b="b" l="l" r="r" t="t"/>
              <a:pathLst>
                <a:path extrusionOk="0" h="19277" w="24508">
                  <a:moveTo>
                    <a:pt x="2029" y="1"/>
                  </a:moveTo>
                  <a:cubicBezTo>
                    <a:pt x="776" y="1115"/>
                    <a:pt x="0" y="2706"/>
                    <a:pt x="0" y="4517"/>
                  </a:cubicBezTo>
                  <a:lnTo>
                    <a:pt x="0" y="19277"/>
                  </a:lnTo>
                  <a:lnTo>
                    <a:pt x="24508" y="19277"/>
                  </a:lnTo>
                  <a:lnTo>
                    <a:pt x="24508" y="7660"/>
                  </a:lnTo>
                  <a:cubicBezTo>
                    <a:pt x="20052" y="5690"/>
                    <a:pt x="14880" y="5571"/>
                    <a:pt x="10185" y="4159"/>
                  </a:cubicBezTo>
                  <a:cubicBezTo>
                    <a:pt x="7241" y="3263"/>
                    <a:pt x="4476" y="1831"/>
                    <a:pt x="202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 name="Google Shape;626;p13"/>
            <p:cNvSpPr/>
            <p:nvPr/>
          </p:nvSpPr>
          <p:spPr>
            <a:xfrm>
              <a:off x="3098325" y="4654800"/>
              <a:ext cx="612700" cy="521200"/>
            </a:xfrm>
            <a:custGeom>
              <a:rect b="b" l="l" r="r" t="t"/>
              <a:pathLst>
                <a:path extrusionOk="0" h="20848" w="24508">
                  <a:moveTo>
                    <a:pt x="6067" y="0"/>
                  </a:moveTo>
                  <a:cubicBezTo>
                    <a:pt x="2725" y="0"/>
                    <a:pt x="0" y="2746"/>
                    <a:pt x="0" y="6107"/>
                  </a:cubicBezTo>
                  <a:lnTo>
                    <a:pt x="0" y="6227"/>
                  </a:lnTo>
                  <a:cubicBezTo>
                    <a:pt x="0" y="2885"/>
                    <a:pt x="2725" y="179"/>
                    <a:pt x="6028" y="179"/>
                  </a:cubicBezTo>
                  <a:lnTo>
                    <a:pt x="18262" y="179"/>
                  </a:lnTo>
                  <a:cubicBezTo>
                    <a:pt x="21584" y="179"/>
                    <a:pt x="24269" y="2885"/>
                    <a:pt x="24269" y="6227"/>
                  </a:cubicBezTo>
                  <a:lnTo>
                    <a:pt x="24269" y="20848"/>
                  </a:lnTo>
                  <a:lnTo>
                    <a:pt x="24488" y="20848"/>
                  </a:lnTo>
                  <a:lnTo>
                    <a:pt x="24488" y="6107"/>
                  </a:lnTo>
                  <a:cubicBezTo>
                    <a:pt x="24508" y="272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 name="Google Shape;627;p13"/>
            <p:cNvSpPr/>
            <p:nvPr/>
          </p:nvSpPr>
          <p:spPr>
            <a:xfrm>
              <a:off x="6147875" y="4622475"/>
              <a:ext cx="650000" cy="553525"/>
            </a:xfrm>
            <a:custGeom>
              <a:rect b="b" l="l" r="r" t="t"/>
              <a:pathLst>
                <a:path extrusionOk="0" h="22141" w="26000">
                  <a:moveTo>
                    <a:pt x="6465" y="0"/>
                  </a:moveTo>
                  <a:cubicBezTo>
                    <a:pt x="2904" y="0"/>
                    <a:pt x="0" y="2885"/>
                    <a:pt x="0" y="6465"/>
                  </a:cubicBezTo>
                  <a:lnTo>
                    <a:pt x="0" y="22141"/>
                  </a:lnTo>
                  <a:lnTo>
                    <a:pt x="26000" y="22141"/>
                  </a:lnTo>
                  <a:lnTo>
                    <a:pt x="26000" y="6465"/>
                  </a:lnTo>
                  <a:cubicBezTo>
                    <a:pt x="26000" y="2925"/>
                    <a:pt x="23115" y="0"/>
                    <a:pt x="1953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 name="Google Shape;628;p13"/>
            <p:cNvSpPr/>
            <p:nvPr/>
          </p:nvSpPr>
          <p:spPr>
            <a:xfrm>
              <a:off x="6184175" y="4654800"/>
              <a:ext cx="613200" cy="521200"/>
            </a:xfrm>
            <a:custGeom>
              <a:rect b="b" l="l" r="r" t="t"/>
              <a:pathLst>
                <a:path extrusionOk="0" h="20848" w="24528">
                  <a:moveTo>
                    <a:pt x="6107" y="0"/>
                  </a:moveTo>
                  <a:cubicBezTo>
                    <a:pt x="2745" y="0"/>
                    <a:pt x="0" y="2746"/>
                    <a:pt x="0" y="6107"/>
                  </a:cubicBezTo>
                  <a:lnTo>
                    <a:pt x="0" y="20848"/>
                  </a:lnTo>
                  <a:lnTo>
                    <a:pt x="24528" y="20848"/>
                  </a:lnTo>
                  <a:lnTo>
                    <a:pt x="24528" y="6107"/>
                  </a:lnTo>
                  <a:cubicBezTo>
                    <a:pt x="24528" y="2746"/>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 name="Google Shape;629;p13"/>
            <p:cNvSpPr/>
            <p:nvPr/>
          </p:nvSpPr>
          <p:spPr>
            <a:xfrm>
              <a:off x="6147875" y="4856200"/>
              <a:ext cx="134300" cy="319800"/>
            </a:xfrm>
            <a:custGeom>
              <a:rect b="b" l="l" r="r" t="t"/>
              <a:pathLst>
                <a:path extrusionOk="0" h="12792" w="5372">
                  <a:moveTo>
                    <a:pt x="0" y="1"/>
                  </a:moveTo>
                  <a:lnTo>
                    <a:pt x="0" y="12792"/>
                  </a:lnTo>
                  <a:lnTo>
                    <a:pt x="5371" y="12792"/>
                  </a:lnTo>
                  <a:lnTo>
                    <a:pt x="1492" y="1175"/>
                  </a:lnTo>
                  <a:cubicBezTo>
                    <a:pt x="1213" y="1320"/>
                    <a:pt x="1002" y="1406"/>
                    <a:pt x="832" y="1406"/>
                  </a:cubicBezTo>
                  <a:cubicBezTo>
                    <a:pt x="468" y="1406"/>
                    <a:pt x="285" y="1017"/>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0" name="Google Shape;630;p13"/>
            <p:cNvSpPr/>
            <p:nvPr/>
          </p:nvSpPr>
          <p:spPr>
            <a:xfrm>
              <a:off x="6185150" y="4729400"/>
              <a:ext cx="612225" cy="481925"/>
            </a:xfrm>
            <a:custGeom>
              <a:rect b="b" l="l" r="r" t="t"/>
              <a:pathLst>
                <a:path extrusionOk="0" h="19277" w="24489">
                  <a:moveTo>
                    <a:pt x="22480" y="0"/>
                  </a:moveTo>
                  <a:cubicBezTo>
                    <a:pt x="20013" y="1850"/>
                    <a:pt x="17248" y="3263"/>
                    <a:pt x="14324" y="4158"/>
                  </a:cubicBezTo>
                  <a:cubicBezTo>
                    <a:pt x="9609" y="5570"/>
                    <a:pt x="4437" y="5709"/>
                    <a:pt x="1" y="7659"/>
                  </a:cubicBezTo>
                  <a:lnTo>
                    <a:pt x="1" y="19276"/>
                  </a:lnTo>
                  <a:lnTo>
                    <a:pt x="24489" y="19276"/>
                  </a:lnTo>
                  <a:lnTo>
                    <a:pt x="24489" y="4536"/>
                  </a:lnTo>
                  <a:cubicBezTo>
                    <a:pt x="24489" y="2706"/>
                    <a:pt x="23713" y="1114"/>
                    <a:pt x="2248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1" name="Google Shape;631;p13"/>
            <p:cNvSpPr/>
            <p:nvPr/>
          </p:nvSpPr>
          <p:spPr>
            <a:xfrm>
              <a:off x="6184675" y="4654800"/>
              <a:ext cx="612700" cy="521200"/>
            </a:xfrm>
            <a:custGeom>
              <a:rect b="b" l="l" r="r" t="t"/>
              <a:pathLst>
                <a:path extrusionOk="0" h="20848" w="24508">
                  <a:moveTo>
                    <a:pt x="6107" y="0"/>
                  </a:moveTo>
                  <a:cubicBezTo>
                    <a:pt x="2745" y="0"/>
                    <a:pt x="20" y="2726"/>
                    <a:pt x="0" y="6107"/>
                  </a:cubicBezTo>
                  <a:lnTo>
                    <a:pt x="0" y="20848"/>
                  </a:lnTo>
                  <a:lnTo>
                    <a:pt x="239" y="20848"/>
                  </a:lnTo>
                  <a:lnTo>
                    <a:pt x="239" y="6227"/>
                  </a:lnTo>
                  <a:cubicBezTo>
                    <a:pt x="239" y="2885"/>
                    <a:pt x="2924" y="179"/>
                    <a:pt x="6246" y="179"/>
                  </a:cubicBezTo>
                  <a:lnTo>
                    <a:pt x="18480" y="179"/>
                  </a:lnTo>
                  <a:cubicBezTo>
                    <a:pt x="21802" y="179"/>
                    <a:pt x="24508" y="2885"/>
                    <a:pt x="24508" y="6227"/>
                  </a:cubicBezTo>
                  <a:lnTo>
                    <a:pt x="24508" y="6107"/>
                  </a:lnTo>
                  <a:cubicBezTo>
                    <a:pt x="24508" y="2746"/>
                    <a:pt x="21802" y="0"/>
                    <a:pt x="1844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13"/>
            <p:cNvSpPr/>
            <p:nvPr/>
          </p:nvSpPr>
          <p:spPr>
            <a:xfrm>
              <a:off x="5385475" y="4622475"/>
              <a:ext cx="650525" cy="553525"/>
            </a:xfrm>
            <a:custGeom>
              <a:rect b="b" l="l" r="r" t="t"/>
              <a:pathLst>
                <a:path extrusionOk="0" h="22141" w="26021">
                  <a:moveTo>
                    <a:pt x="6466" y="0"/>
                  </a:moveTo>
                  <a:cubicBezTo>
                    <a:pt x="2905" y="0"/>
                    <a:pt x="1" y="2885"/>
                    <a:pt x="1" y="6465"/>
                  </a:cubicBezTo>
                  <a:lnTo>
                    <a:pt x="1" y="22141"/>
                  </a:lnTo>
                  <a:lnTo>
                    <a:pt x="26020" y="22141"/>
                  </a:lnTo>
                  <a:lnTo>
                    <a:pt x="26020" y="6465"/>
                  </a:lnTo>
                  <a:cubicBezTo>
                    <a:pt x="26020" y="2925"/>
                    <a:pt x="2313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13"/>
            <p:cNvSpPr/>
            <p:nvPr/>
          </p:nvSpPr>
          <p:spPr>
            <a:xfrm>
              <a:off x="5422275" y="4654800"/>
              <a:ext cx="612725" cy="521200"/>
            </a:xfrm>
            <a:custGeom>
              <a:rect b="b" l="l" r="r" t="t"/>
              <a:pathLst>
                <a:path extrusionOk="0" h="20848" w="24509">
                  <a:moveTo>
                    <a:pt x="6088" y="0"/>
                  </a:moveTo>
                  <a:cubicBezTo>
                    <a:pt x="2726" y="0"/>
                    <a:pt x="1" y="2746"/>
                    <a:pt x="1" y="6107"/>
                  </a:cubicBezTo>
                  <a:lnTo>
                    <a:pt x="1" y="20848"/>
                  </a:lnTo>
                  <a:lnTo>
                    <a:pt x="24508" y="20848"/>
                  </a:lnTo>
                  <a:lnTo>
                    <a:pt x="24508" y="6107"/>
                  </a:lnTo>
                  <a:cubicBezTo>
                    <a:pt x="2450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4" name="Google Shape;634;p13"/>
            <p:cNvSpPr/>
            <p:nvPr/>
          </p:nvSpPr>
          <p:spPr>
            <a:xfrm>
              <a:off x="5385475" y="4856200"/>
              <a:ext cx="134300" cy="319800"/>
            </a:xfrm>
            <a:custGeom>
              <a:rect b="b" l="l" r="r" t="t"/>
              <a:pathLst>
                <a:path extrusionOk="0" h="12792" w="5372">
                  <a:moveTo>
                    <a:pt x="1" y="1"/>
                  </a:moveTo>
                  <a:lnTo>
                    <a:pt x="1" y="12792"/>
                  </a:lnTo>
                  <a:lnTo>
                    <a:pt x="5372" y="12792"/>
                  </a:lnTo>
                  <a:lnTo>
                    <a:pt x="1492" y="1175"/>
                  </a:lnTo>
                  <a:cubicBezTo>
                    <a:pt x="1213" y="1320"/>
                    <a:pt x="1003" y="1406"/>
                    <a:pt x="832" y="1406"/>
                  </a:cubicBezTo>
                  <a:cubicBezTo>
                    <a:pt x="468" y="1406"/>
                    <a:pt x="285" y="1017"/>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5" name="Google Shape;635;p13"/>
            <p:cNvSpPr/>
            <p:nvPr/>
          </p:nvSpPr>
          <p:spPr>
            <a:xfrm>
              <a:off x="5422775" y="4693575"/>
              <a:ext cx="612225" cy="481925"/>
            </a:xfrm>
            <a:custGeom>
              <a:rect b="b" l="l" r="r" t="t"/>
              <a:pathLst>
                <a:path extrusionOk="0" h="19277" w="24489">
                  <a:moveTo>
                    <a:pt x="22479" y="1"/>
                  </a:moveTo>
                  <a:cubicBezTo>
                    <a:pt x="20013" y="1831"/>
                    <a:pt x="17267" y="3263"/>
                    <a:pt x="14323" y="4159"/>
                  </a:cubicBezTo>
                  <a:cubicBezTo>
                    <a:pt x="9629" y="5571"/>
                    <a:pt x="4456" y="5690"/>
                    <a:pt x="0" y="7660"/>
                  </a:cubicBezTo>
                  <a:lnTo>
                    <a:pt x="0" y="19277"/>
                  </a:lnTo>
                  <a:lnTo>
                    <a:pt x="24488" y="19277"/>
                  </a:lnTo>
                  <a:lnTo>
                    <a:pt x="24488" y="4517"/>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13"/>
            <p:cNvSpPr/>
            <p:nvPr/>
          </p:nvSpPr>
          <p:spPr>
            <a:xfrm>
              <a:off x="5422775" y="4654800"/>
              <a:ext cx="611725" cy="521200"/>
            </a:xfrm>
            <a:custGeom>
              <a:rect b="b" l="l" r="r" t="t"/>
              <a:pathLst>
                <a:path extrusionOk="0" h="20848" w="24469">
                  <a:moveTo>
                    <a:pt x="6068" y="0"/>
                  </a:moveTo>
                  <a:cubicBezTo>
                    <a:pt x="2706" y="0"/>
                    <a:pt x="0" y="2726"/>
                    <a:pt x="0" y="6107"/>
                  </a:cubicBezTo>
                  <a:lnTo>
                    <a:pt x="0" y="20848"/>
                  </a:lnTo>
                  <a:lnTo>
                    <a:pt x="199" y="20848"/>
                  </a:lnTo>
                  <a:lnTo>
                    <a:pt x="199" y="6227"/>
                  </a:lnTo>
                  <a:cubicBezTo>
                    <a:pt x="199" y="2885"/>
                    <a:pt x="2885" y="179"/>
                    <a:pt x="6207" y="179"/>
                  </a:cubicBezTo>
                  <a:lnTo>
                    <a:pt x="18441" y="179"/>
                  </a:lnTo>
                  <a:cubicBezTo>
                    <a:pt x="21763" y="179"/>
                    <a:pt x="24468" y="2885"/>
                    <a:pt x="24468" y="6227"/>
                  </a:cubicBezTo>
                  <a:lnTo>
                    <a:pt x="24468" y="6107"/>
                  </a:lnTo>
                  <a:cubicBezTo>
                    <a:pt x="24468" y="274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13"/>
            <p:cNvSpPr/>
            <p:nvPr/>
          </p:nvSpPr>
          <p:spPr>
            <a:xfrm>
              <a:off x="4622600" y="4622475"/>
              <a:ext cx="650500" cy="553525"/>
            </a:xfrm>
            <a:custGeom>
              <a:rect b="b" l="l" r="r" t="t"/>
              <a:pathLst>
                <a:path extrusionOk="0" h="22141" w="26020">
                  <a:moveTo>
                    <a:pt x="6465" y="0"/>
                  </a:moveTo>
                  <a:cubicBezTo>
                    <a:pt x="2904" y="0"/>
                    <a:pt x="0" y="2885"/>
                    <a:pt x="0" y="6465"/>
                  </a:cubicBezTo>
                  <a:lnTo>
                    <a:pt x="0" y="22141"/>
                  </a:lnTo>
                  <a:lnTo>
                    <a:pt x="26020" y="22141"/>
                  </a:lnTo>
                  <a:lnTo>
                    <a:pt x="26020" y="6465"/>
                  </a:lnTo>
                  <a:cubicBezTo>
                    <a:pt x="26020" y="2925"/>
                    <a:pt x="23135"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8" name="Google Shape;638;p13"/>
            <p:cNvSpPr/>
            <p:nvPr/>
          </p:nvSpPr>
          <p:spPr>
            <a:xfrm>
              <a:off x="4659900" y="4654800"/>
              <a:ext cx="613200" cy="521200"/>
            </a:xfrm>
            <a:custGeom>
              <a:rect b="b" l="l" r="r" t="t"/>
              <a:pathLst>
                <a:path extrusionOk="0" h="20848" w="24528">
                  <a:moveTo>
                    <a:pt x="6087" y="0"/>
                  </a:moveTo>
                  <a:cubicBezTo>
                    <a:pt x="2745" y="0"/>
                    <a:pt x="0" y="2746"/>
                    <a:pt x="0" y="6107"/>
                  </a:cubicBezTo>
                  <a:lnTo>
                    <a:pt x="0" y="20848"/>
                  </a:lnTo>
                  <a:lnTo>
                    <a:pt x="24528" y="20848"/>
                  </a:lnTo>
                  <a:lnTo>
                    <a:pt x="24528" y="6107"/>
                  </a:lnTo>
                  <a:cubicBezTo>
                    <a:pt x="24528" y="2746"/>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13"/>
            <p:cNvSpPr/>
            <p:nvPr/>
          </p:nvSpPr>
          <p:spPr>
            <a:xfrm>
              <a:off x="4622600" y="4856200"/>
              <a:ext cx="134300" cy="319800"/>
            </a:xfrm>
            <a:custGeom>
              <a:rect b="b" l="l" r="r" t="t"/>
              <a:pathLst>
                <a:path extrusionOk="0" h="12792" w="5372">
                  <a:moveTo>
                    <a:pt x="0" y="1"/>
                  </a:moveTo>
                  <a:lnTo>
                    <a:pt x="0" y="12792"/>
                  </a:lnTo>
                  <a:lnTo>
                    <a:pt x="5371" y="12792"/>
                  </a:lnTo>
                  <a:lnTo>
                    <a:pt x="1492" y="1175"/>
                  </a:lnTo>
                  <a:cubicBezTo>
                    <a:pt x="1219" y="1320"/>
                    <a:pt x="1013" y="1406"/>
                    <a:pt x="845" y="1406"/>
                  </a:cubicBezTo>
                  <a:cubicBezTo>
                    <a:pt x="486" y="1406"/>
                    <a:pt x="298" y="1017"/>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0" name="Google Shape;640;p13"/>
            <p:cNvSpPr/>
            <p:nvPr/>
          </p:nvSpPr>
          <p:spPr>
            <a:xfrm>
              <a:off x="4660875" y="4693575"/>
              <a:ext cx="612225" cy="481925"/>
            </a:xfrm>
            <a:custGeom>
              <a:rect b="b" l="l" r="r" t="t"/>
              <a:pathLst>
                <a:path extrusionOk="0" h="19277" w="24489">
                  <a:moveTo>
                    <a:pt x="22460" y="1"/>
                  </a:moveTo>
                  <a:cubicBezTo>
                    <a:pt x="20013" y="1831"/>
                    <a:pt x="17248" y="3263"/>
                    <a:pt x="14324" y="4159"/>
                  </a:cubicBezTo>
                  <a:cubicBezTo>
                    <a:pt x="9609" y="5571"/>
                    <a:pt x="4437" y="5690"/>
                    <a:pt x="1" y="7660"/>
                  </a:cubicBezTo>
                  <a:lnTo>
                    <a:pt x="1" y="19277"/>
                  </a:lnTo>
                  <a:lnTo>
                    <a:pt x="24489" y="19277"/>
                  </a:lnTo>
                  <a:lnTo>
                    <a:pt x="24489" y="4517"/>
                  </a:lnTo>
                  <a:cubicBezTo>
                    <a:pt x="24489" y="2706"/>
                    <a:pt x="23713" y="1115"/>
                    <a:pt x="2246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1" name="Google Shape;641;p13"/>
            <p:cNvSpPr/>
            <p:nvPr/>
          </p:nvSpPr>
          <p:spPr>
            <a:xfrm>
              <a:off x="4659900" y="4654800"/>
              <a:ext cx="612700" cy="521200"/>
            </a:xfrm>
            <a:custGeom>
              <a:rect b="b" l="l" r="r" t="t"/>
              <a:pathLst>
                <a:path extrusionOk="0" h="20848" w="24508">
                  <a:moveTo>
                    <a:pt x="6107" y="0"/>
                  </a:moveTo>
                  <a:cubicBezTo>
                    <a:pt x="2745" y="0"/>
                    <a:pt x="40" y="2726"/>
                    <a:pt x="0" y="6107"/>
                  </a:cubicBezTo>
                  <a:lnTo>
                    <a:pt x="0" y="20848"/>
                  </a:lnTo>
                  <a:lnTo>
                    <a:pt x="239" y="20848"/>
                  </a:lnTo>
                  <a:lnTo>
                    <a:pt x="239" y="6227"/>
                  </a:lnTo>
                  <a:cubicBezTo>
                    <a:pt x="239" y="2885"/>
                    <a:pt x="2924" y="179"/>
                    <a:pt x="6246" y="179"/>
                  </a:cubicBezTo>
                  <a:lnTo>
                    <a:pt x="18480" y="179"/>
                  </a:lnTo>
                  <a:cubicBezTo>
                    <a:pt x="21783" y="179"/>
                    <a:pt x="24508" y="2885"/>
                    <a:pt x="24508" y="6227"/>
                  </a:cubicBezTo>
                  <a:lnTo>
                    <a:pt x="24508" y="6107"/>
                  </a:lnTo>
                  <a:cubicBezTo>
                    <a:pt x="24508" y="2746"/>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2" name="Google Shape;642;p13"/>
            <p:cNvSpPr/>
            <p:nvPr/>
          </p:nvSpPr>
          <p:spPr>
            <a:xfrm>
              <a:off x="3860700" y="4622475"/>
              <a:ext cx="650025" cy="553525"/>
            </a:xfrm>
            <a:custGeom>
              <a:rect b="b" l="l" r="r" t="t"/>
              <a:pathLst>
                <a:path extrusionOk="0" h="22141" w="26001">
                  <a:moveTo>
                    <a:pt x="6466" y="0"/>
                  </a:moveTo>
                  <a:cubicBezTo>
                    <a:pt x="2905" y="0"/>
                    <a:pt x="1" y="2885"/>
                    <a:pt x="1" y="6465"/>
                  </a:cubicBezTo>
                  <a:lnTo>
                    <a:pt x="1" y="22141"/>
                  </a:lnTo>
                  <a:lnTo>
                    <a:pt x="26000" y="22141"/>
                  </a:lnTo>
                  <a:lnTo>
                    <a:pt x="26000" y="6465"/>
                  </a:lnTo>
                  <a:cubicBezTo>
                    <a:pt x="26000" y="2925"/>
                    <a:pt x="2311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3" name="Google Shape;643;p13"/>
            <p:cNvSpPr/>
            <p:nvPr/>
          </p:nvSpPr>
          <p:spPr>
            <a:xfrm>
              <a:off x="3897000" y="4654800"/>
              <a:ext cx="613225" cy="521200"/>
            </a:xfrm>
            <a:custGeom>
              <a:rect b="b" l="l" r="r" t="t"/>
              <a:pathLst>
                <a:path extrusionOk="0" h="20848" w="24529">
                  <a:moveTo>
                    <a:pt x="6108" y="0"/>
                  </a:moveTo>
                  <a:cubicBezTo>
                    <a:pt x="2746" y="0"/>
                    <a:pt x="1" y="2746"/>
                    <a:pt x="1" y="6107"/>
                  </a:cubicBezTo>
                  <a:lnTo>
                    <a:pt x="1" y="20848"/>
                  </a:lnTo>
                  <a:lnTo>
                    <a:pt x="24528" y="20848"/>
                  </a:lnTo>
                  <a:lnTo>
                    <a:pt x="24528" y="6107"/>
                  </a:lnTo>
                  <a:cubicBezTo>
                    <a:pt x="24528" y="2746"/>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4" name="Google Shape;644;p13"/>
            <p:cNvSpPr/>
            <p:nvPr/>
          </p:nvSpPr>
          <p:spPr>
            <a:xfrm>
              <a:off x="3860700" y="4856200"/>
              <a:ext cx="134300" cy="319800"/>
            </a:xfrm>
            <a:custGeom>
              <a:rect b="b" l="l" r="r" t="t"/>
              <a:pathLst>
                <a:path extrusionOk="0" h="12792" w="5372">
                  <a:moveTo>
                    <a:pt x="1" y="1"/>
                  </a:moveTo>
                  <a:lnTo>
                    <a:pt x="1" y="12792"/>
                  </a:lnTo>
                  <a:lnTo>
                    <a:pt x="5372" y="12792"/>
                  </a:lnTo>
                  <a:lnTo>
                    <a:pt x="1493" y="1175"/>
                  </a:lnTo>
                  <a:cubicBezTo>
                    <a:pt x="1213" y="1320"/>
                    <a:pt x="1003" y="1406"/>
                    <a:pt x="832" y="1406"/>
                  </a:cubicBezTo>
                  <a:cubicBezTo>
                    <a:pt x="468" y="1406"/>
                    <a:pt x="285" y="1017"/>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5" name="Google Shape;645;p13"/>
            <p:cNvSpPr/>
            <p:nvPr/>
          </p:nvSpPr>
          <p:spPr>
            <a:xfrm>
              <a:off x="3898000" y="4693575"/>
              <a:ext cx="612225" cy="481925"/>
            </a:xfrm>
            <a:custGeom>
              <a:rect b="b" l="l" r="r" t="t"/>
              <a:pathLst>
                <a:path extrusionOk="0" h="19277" w="24489">
                  <a:moveTo>
                    <a:pt x="22479" y="1"/>
                  </a:moveTo>
                  <a:cubicBezTo>
                    <a:pt x="20013" y="1831"/>
                    <a:pt x="17247" y="3263"/>
                    <a:pt x="14323" y="4159"/>
                  </a:cubicBezTo>
                  <a:cubicBezTo>
                    <a:pt x="9629" y="5571"/>
                    <a:pt x="4456" y="5690"/>
                    <a:pt x="1" y="7660"/>
                  </a:cubicBezTo>
                  <a:lnTo>
                    <a:pt x="1" y="19277"/>
                  </a:lnTo>
                  <a:lnTo>
                    <a:pt x="24488" y="19277"/>
                  </a:lnTo>
                  <a:lnTo>
                    <a:pt x="24488" y="4517"/>
                  </a:lnTo>
                  <a:cubicBezTo>
                    <a:pt x="24488"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6" name="Google Shape;646;p13"/>
            <p:cNvSpPr/>
            <p:nvPr/>
          </p:nvSpPr>
          <p:spPr>
            <a:xfrm>
              <a:off x="3898000" y="4654800"/>
              <a:ext cx="612225" cy="521200"/>
            </a:xfrm>
            <a:custGeom>
              <a:rect b="b" l="l" r="r" t="t"/>
              <a:pathLst>
                <a:path extrusionOk="0" h="20848" w="24489">
                  <a:moveTo>
                    <a:pt x="6088" y="0"/>
                  </a:moveTo>
                  <a:cubicBezTo>
                    <a:pt x="2726" y="0"/>
                    <a:pt x="1" y="2726"/>
                    <a:pt x="1" y="6107"/>
                  </a:cubicBezTo>
                  <a:lnTo>
                    <a:pt x="1" y="20848"/>
                  </a:lnTo>
                  <a:lnTo>
                    <a:pt x="219" y="20848"/>
                  </a:lnTo>
                  <a:lnTo>
                    <a:pt x="219" y="6227"/>
                  </a:lnTo>
                  <a:cubicBezTo>
                    <a:pt x="219" y="2885"/>
                    <a:pt x="2905" y="179"/>
                    <a:pt x="6247" y="179"/>
                  </a:cubicBezTo>
                  <a:lnTo>
                    <a:pt x="18481" y="179"/>
                  </a:lnTo>
                  <a:cubicBezTo>
                    <a:pt x="21783" y="179"/>
                    <a:pt x="24488" y="2885"/>
                    <a:pt x="24488" y="6227"/>
                  </a:cubicBezTo>
                  <a:lnTo>
                    <a:pt x="24488" y="6107"/>
                  </a:lnTo>
                  <a:cubicBezTo>
                    <a:pt x="24488" y="2746"/>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7" name="Google Shape;647;p13"/>
            <p:cNvSpPr/>
            <p:nvPr/>
          </p:nvSpPr>
          <p:spPr>
            <a:xfrm>
              <a:off x="429225" y="4827850"/>
              <a:ext cx="650000" cy="758450"/>
            </a:xfrm>
            <a:custGeom>
              <a:rect b="b" l="l" r="r" t="t"/>
              <a:pathLst>
                <a:path extrusionOk="0" h="30338" w="26000">
                  <a:moveTo>
                    <a:pt x="6465" y="1"/>
                  </a:moveTo>
                  <a:cubicBezTo>
                    <a:pt x="2884" y="1"/>
                    <a:pt x="0" y="2905"/>
                    <a:pt x="0" y="6466"/>
                  </a:cubicBezTo>
                  <a:lnTo>
                    <a:pt x="0" y="30337"/>
                  </a:lnTo>
                  <a:lnTo>
                    <a:pt x="26000" y="30337"/>
                  </a:lnTo>
                  <a:lnTo>
                    <a:pt x="26000" y="6466"/>
                  </a:lnTo>
                  <a:cubicBezTo>
                    <a:pt x="26000" y="2885"/>
                    <a:pt x="23095"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13"/>
            <p:cNvSpPr/>
            <p:nvPr/>
          </p:nvSpPr>
          <p:spPr>
            <a:xfrm>
              <a:off x="429700"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2"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13"/>
            <p:cNvSpPr/>
            <p:nvPr/>
          </p:nvSpPr>
          <p:spPr>
            <a:xfrm>
              <a:off x="944925" y="5061100"/>
              <a:ext cx="134300" cy="525200"/>
            </a:xfrm>
            <a:custGeom>
              <a:rect b="b" l="l" r="r" t="t"/>
              <a:pathLst>
                <a:path extrusionOk="0" h="21008" w="5372">
                  <a:moveTo>
                    <a:pt x="5372" y="1"/>
                  </a:moveTo>
                  <a:cubicBezTo>
                    <a:pt x="5089" y="1009"/>
                    <a:pt x="4907" y="1390"/>
                    <a:pt x="4548" y="1390"/>
                  </a:cubicBezTo>
                  <a:cubicBezTo>
                    <a:pt x="4376" y="1390"/>
                    <a:pt x="4164"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0" name="Google Shape;650;p13"/>
            <p:cNvSpPr/>
            <p:nvPr/>
          </p:nvSpPr>
          <p:spPr>
            <a:xfrm>
              <a:off x="429700" y="4899475"/>
              <a:ext cx="612225" cy="687325"/>
            </a:xfrm>
            <a:custGeom>
              <a:rect b="b" l="l" r="r" t="t"/>
              <a:pathLst>
                <a:path extrusionOk="0" h="27493" w="24489">
                  <a:moveTo>
                    <a:pt x="2010" y="1"/>
                  </a:moveTo>
                  <a:cubicBezTo>
                    <a:pt x="777" y="1115"/>
                    <a:pt x="1" y="2706"/>
                    <a:pt x="1" y="4516"/>
                  </a:cubicBezTo>
                  <a:lnTo>
                    <a:pt x="1" y="27492"/>
                  </a:lnTo>
                  <a:lnTo>
                    <a:pt x="24489" y="27492"/>
                  </a:lnTo>
                  <a:lnTo>
                    <a:pt x="24489" y="7659"/>
                  </a:lnTo>
                  <a:cubicBezTo>
                    <a:pt x="20033" y="5690"/>
                    <a:pt x="14881" y="5571"/>
                    <a:pt x="10166" y="4138"/>
                  </a:cubicBezTo>
                  <a:cubicBezTo>
                    <a:pt x="7242" y="3243"/>
                    <a:pt x="4477" y="1831"/>
                    <a:pt x="2010" y="1"/>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1" name="Google Shape;651;p13"/>
            <p:cNvSpPr/>
            <p:nvPr/>
          </p:nvSpPr>
          <p:spPr>
            <a:xfrm>
              <a:off x="430200" y="4860200"/>
              <a:ext cx="612225" cy="726100"/>
            </a:xfrm>
            <a:custGeom>
              <a:rect b="b" l="l" r="r" t="t"/>
              <a:pathLst>
                <a:path extrusionOk="0" h="29044" w="24489">
                  <a:moveTo>
                    <a:pt x="6068" y="0"/>
                  </a:moveTo>
                  <a:cubicBezTo>
                    <a:pt x="2706" y="0"/>
                    <a:pt x="1" y="2725"/>
                    <a:pt x="1" y="6087"/>
                  </a:cubicBezTo>
                  <a:lnTo>
                    <a:pt x="1" y="6207"/>
                  </a:lnTo>
                  <a:cubicBezTo>
                    <a:pt x="1" y="2884"/>
                    <a:pt x="2706" y="179"/>
                    <a:pt x="6028" y="179"/>
                  </a:cubicBezTo>
                  <a:lnTo>
                    <a:pt x="18262" y="179"/>
                  </a:lnTo>
                  <a:cubicBezTo>
                    <a:pt x="21584" y="179"/>
                    <a:pt x="24270" y="2884"/>
                    <a:pt x="24270" y="6207"/>
                  </a:cubicBezTo>
                  <a:lnTo>
                    <a:pt x="24270" y="29043"/>
                  </a:lnTo>
                  <a:lnTo>
                    <a:pt x="24489" y="29043"/>
                  </a:lnTo>
                  <a:lnTo>
                    <a:pt x="24489" y="6087"/>
                  </a:lnTo>
                  <a:cubicBezTo>
                    <a:pt x="24469" y="2725"/>
                    <a:pt x="21763" y="0"/>
                    <a:pt x="18402"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13"/>
            <p:cNvSpPr/>
            <p:nvPr/>
          </p:nvSpPr>
          <p:spPr>
            <a:xfrm>
              <a:off x="1191600" y="4827850"/>
              <a:ext cx="650525" cy="758450"/>
            </a:xfrm>
            <a:custGeom>
              <a:rect b="b" l="l" r="r" t="t"/>
              <a:pathLst>
                <a:path extrusionOk="0" h="30338" w="26021">
                  <a:moveTo>
                    <a:pt x="6466" y="1"/>
                  </a:moveTo>
                  <a:cubicBezTo>
                    <a:pt x="2885" y="1"/>
                    <a:pt x="1" y="2905"/>
                    <a:pt x="1" y="6466"/>
                  </a:cubicBezTo>
                  <a:lnTo>
                    <a:pt x="1" y="30337"/>
                  </a:lnTo>
                  <a:lnTo>
                    <a:pt x="26020" y="30337"/>
                  </a:lnTo>
                  <a:lnTo>
                    <a:pt x="26020" y="6466"/>
                  </a:lnTo>
                  <a:cubicBezTo>
                    <a:pt x="26020"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13"/>
            <p:cNvSpPr/>
            <p:nvPr/>
          </p:nvSpPr>
          <p:spPr>
            <a:xfrm>
              <a:off x="1192600" y="4860200"/>
              <a:ext cx="612725" cy="726100"/>
            </a:xfrm>
            <a:custGeom>
              <a:rect b="b" l="l" r="r" t="t"/>
              <a:pathLst>
                <a:path extrusionOk="0" h="29044" w="24509">
                  <a:moveTo>
                    <a:pt x="6087"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4" name="Google Shape;654;p13"/>
            <p:cNvSpPr/>
            <p:nvPr/>
          </p:nvSpPr>
          <p:spPr>
            <a:xfrm>
              <a:off x="1707825" y="5061100"/>
              <a:ext cx="134300" cy="525200"/>
            </a:xfrm>
            <a:custGeom>
              <a:rect b="b" l="l" r="r" t="t"/>
              <a:pathLst>
                <a:path extrusionOk="0" h="21008" w="5372">
                  <a:moveTo>
                    <a:pt x="5371" y="1"/>
                  </a:moveTo>
                  <a:cubicBezTo>
                    <a:pt x="5089" y="1009"/>
                    <a:pt x="4906" y="1390"/>
                    <a:pt x="4548" y="1390"/>
                  </a:cubicBezTo>
                  <a:cubicBezTo>
                    <a:pt x="4376" y="1390"/>
                    <a:pt x="4163" y="1303"/>
                    <a:pt x="3879" y="1154"/>
                  </a:cubicBezTo>
                  <a:lnTo>
                    <a:pt x="0" y="21007"/>
                  </a:lnTo>
                  <a:lnTo>
                    <a:pt x="5371" y="21007"/>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13"/>
            <p:cNvSpPr/>
            <p:nvPr/>
          </p:nvSpPr>
          <p:spPr>
            <a:xfrm>
              <a:off x="1192600" y="4899475"/>
              <a:ext cx="612225" cy="687325"/>
            </a:xfrm>
            <a:custGeom>
              <a:rect b="b" l="l" r="r" t="t"/>
              <a:pathLst>
                <a:path extrusionOk="0" h="27493" w="24489">
                  <a:moveTo>
                    <a:pt x="2009" y="1"/>
                  </a:moveTo>
                  <a:cubicBezTo>
                    <a:pt x="756" y="1115"/>
                    <a:pt x="0" y="2706"/>
                    <a:pt x="0" y="4516"/>
                  </a:cubicBezTo>
                  <a:lnTo>
                    <a:pt x="0" y="27492"/>
                  </a:lnTo>
                  <a:lnTo>
                    <a:pt x="24488" y="27492"/>
                  </a:lnTo>
                  <a:lnTo>
                    <a:pt x="24488" y="7659"/>
                  </a:lnTo>
                  <a:cubicBezTo>
                    <a:pt x="20032" y="5690"/>
                    <a:pt x="14860" y="5571"/>
                    <a:pt x="10165" y="4138"/>
                  </a:cubicBezTo>
                  <a:cubicBezTo>
                    <a:pt x="7221" y="3243"/>
                    <a:pt x="4476" y="183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6" name="Google Shape;656;p13"/>
            <p:cNvSpPr/>
            <p:nvPr/>
          </p:nvSpPr>
          <p:spPr>
            <a:xfrm>
              <a:off x="1192600" y="4860200"/>
              <a:ext cx="612225" cy="726100"/>
            </a:xfrm>
            <a:custGeom>
              <a:rect b="b" l="l" r="r" t="t"/>
              <a:pathLst>
                <a:path extrusionOk="0" h="29044" w="24489">
                  <a:moveTo>
                    <a:pt x="6068" y="0"/>
                  </a:moveTo>
                  <a:cubicBezTo>
                    <a:pt x="2706" y="0"/>
                    <a:pt x="0" y="2725"/>
                    <a:pt x="0" y="6087"/>
                  </a:cubicBezTo>
                  <a:lnTo>
                    <a:pt x="0" y="6207"/>
                  </a:lnTo>
                  <a:cubicBezTo>
                    <a:pt x="0" y="2884"/>
                    <a:pt x="2706" y="179"/>
                    <a:pt x="6008" y="179"/>
                  </a:cubicBezTo>
                  <a:lnTo>
                    <a:pt x="18242" y="179"/>
                  </a:lnTo>
                  <a:cubicBezTo>
                    <a:pt x="21584" y="179"/>
                    <a:pt x="24269" y="2884"/>
                    <a:pt x="24269" y="6207"/>
                  </a:cubicBezTo>
                  <a:lnTo>
                    <a:pt x="24269" y="29043"/>
                  </a:lnTo>
                  <a:lnTo>
                    <a:pt x="24488" y="29043"/>
                  </a:lnTo>
                  <a:lnTo>
                    <a:pt x="24488" y="6087"/>
                  </a:lnTo>
                  <a:cubicBezTo>
                    <a:pt x="24488" y="2725"/>
                    <a:pt x="2174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7" name="Google Shape;657;p13"/>
            <p:cNvSpPr/>
            <p:nvPr/>
          </p:nvSpPr>
          <p:spPr>
            <a:xfrm>
              <a:off x="1954475" y="4827850"/>
              <a:ext cx="650525" cy="758450"/>
            </a:xfrm>
            <a:custGeom>
              <a:rect b="b" l="l" r="r" t="t"/>
              <a:pathLst>
                <a:path extrusionOk="0" h="30338" w="26021">
                  <a:moveTo>
                    <a:pt x="6466" y="1"/>
                  </a:moveTo>
                  <a:cubicBezTo>
                    <a:pt x="2885" y="1"/>
                    <a:pt x="1" y="2905"/>
                    <a:pt x="1" y="6466"/>
                  </a:cubicBezTo>
                  <a:lnTo>
                    <a:pt x="1" y="30337"/>
                  </a:lnTo>
                  <a:lnTo>
                    <a:pt x="26021" y="30337"/>
                  </a:lnTo>
                  <a:lnTo>
                    <a:pt x="26021" y="6466"/>
                  </a:lnTo>
                  <a:cubicBezTo>
                    <a:pt x="26021"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8" name="Google Shape;658;p13"/>
            <p:cNvSpPr/>
            <p:nvPr/>
          </p:nvSpPr>
          <p:spPr>
            <a:xfrm>
              <a:off x="1954475" y="4860200"/>
              <a:ext cx="613225" cy="726100"/>
            </a:xfrm>
            <a:custGeom>
              <a:rect b="b" l="l" r="r" t="t"/>
              <a:pathLst>
                <a:path extrusionOk="0" h="29044" w="24529">
                  <a:moveTo>
                    <a:pt x="6108" y="0"/>
                  </a:moveTo>
                  <a:cubicBezTo>
                    <a:pt x="2746" y="0"/>
                    <a:pt x="1" y="2725"/>
                    <a:pt x="1" y="6087"/>
                  </a:cubicBezTo>
                  <a:lnTo>
                    <a:pt x="1" y="29043"/>
                  </a:lnTo>
                  <a:lnTo>
                    <a:pt x="24529" y="29043"/>
                  </a:lnTo>
                  <a:lnTo>
                    <a:pt x="24529" y="6087"/>
                  </a:lnTo>
                  <a:cubicBezTo>
                    <a:pt x="24529"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9" name="Google Shape;659;p13"/>
            <p:cNvSpPr/>
            <p:nvPr/>
          </p:nvSpPr>
          <p:spPr>
            <a:xfrm>
              <a:off x="2470200" y="5061100"/>
              <a:ext cx="134300" cy="525200"/>
            </a:xfrm>
            <a:custGeom>
              <a:rect b="b" l="l" r="r" t="t"/>
              <a:pathLst>
                <a:path extrusionOk="0" h="21008" w="5372">
                  <a:moveTo>
                    <a:pt x="5372" y="1"/>
                  </a:moveTo>
                  <a:cubicBezTo>
                    <a:pt x="5076" y="1009"/>
                    <a:pt x="4889" y="1390"/>
                    <a:pt x="4535" y="1390"/>
                  </a:cubicBezTo>
                  <a:cubicBezTo>
                    <a:pt x="4365" y="1390"/>
                    <a:pt x="4157"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0" name="Google Shape;660;p13"/>
            <p:cNvSpPr/>
            <p:nvPr/>
          </p:nvSpPr>
          <p:spPr>
            <a:xfrm>
              <a:off x="1954475" y="4899475"/>
              <a:ext cx="612725" cy="687325"/>
            </a:xfrm>
            <a:custGeom>
              <a:rect b="b" l="l" r="r" t="t"/>
              <a:pathLst>
                <a:path extrusionOk="0" h="27493" w="24509">
                  <a:moveTo>
                    <a:pt x="2010" y="1"/>
                  </a:moveTo>
                  <a:cubicBezTo>
                    <a:pt x="777" y="1115"/>
                    <a:pt x="1" y="2706"/>
                    <a:pt x="1" y="4516"/>
                  </a:cubicBezTo>
                  <a:lnTo>
                    <a:pt x="1" y="27492"/>
                  </a:lnTo>
                  <a:lnTo>
                    <a:pt x="24509" y="27492"/>
                  </a:lnTo>
                  <a:lnTo>
                    <a:pt x="24509" y="7659"/>
                  </a:lnTo>
                  <a:cubicBezTo>
                    <a:pt x="20053" y="5690"/>
                    <a:pt x="14881" y="5571"/>
                    <a:pt x="10166" y="4138"/>
                  </a:cubicBezTo>
                  <a:cubicBezTo>
                    <a:pt x="7242" y="3243"/>
                    <a:pt x="4477"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1" name="Google Shape;661;p13"/>
            <p:cNvSpPr/>
            <p:nvPr/>
          </p:nvSpPr>
          <p:spPr>
            <a:xfrm>
              <a:off x="1954475" y="4860200"/>
              <a:ext cx="612725" cy="726100"/>
            </a:xfrm>
            <a:custGeom>
              <a:rect b="b" l="l" r="r" t="t"/>
              <a:pathLst>
                <a:path extrusionOk="0" h="29044" w="24509">
                  <a:moveTo>
                    <a:pt x="6068" y="0"/>
                  </a:moveTo>
                  <a:cubicBezTo>
                    <a:pt x="2726" y="0"/>
                    <a:pt x="1" y="2725"/>
                    <a:pt x="1" y="6087"/>
                  </a:cubicBezTo>
                  <a:lnTo>
                    <a:pt x="1" y="6207"/>
                  </a:lnTo>
                  <a:cubicBezTo>
                    <a:pt x="1" y="2884"/>
                    <a:pt x="2726" y="179"/>
                    <a:pt x="6028" y="179"/>
                  </a:cubicBezTo>
                  <a:lnTo>
                    <a:pt x="18262" y="179"/>
                  </a:lnTo>
                  <a:cubicBezTo>
                    <a:pt x="21584" y="179"/>
                    <a:pt x="24270" y="2884"/>
                    <a:pt x="24270" y="6207"/>
                  </a:cubicBezTo>
                  <a:lnTo>
                    <a:pt x="24270" y="29043"/>
                  </a:lnTo>
                  <a:lnTo>
                    <a:pt x="24509" y="29043"/>
                  </a:lnTo>
                  <a:lnTo>
                    <a:pt x="24509" y="6087"/>
                  </a:lnTo>
                  <a:cubicBezTo>
                    <a:pt x="24509"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13"/>
            <p:cNvSpPr/>
            <p:nvPr/>
          </p:nvSpPr>
          <p:spPr>
            <a:xfrm>
              <a:off x="2716875" y="4827850"/>
              <a:ext cx="650025" cy="758450"/>
            </a:xfrm>
            <a:custGeom>
              <a:rect b="b" l="l" r="r" t="t"/>
              <a:pathLst>
                <a:path extrusionOk="0" h="30338" w="26001">
                  <a:moveTo>
                    <a:pt x="6466" y="1"/>
                  </a:moveTo>
                  <a:cubicBezTo>
                    <a:pt x="2885" y="1"/>
                    <a:pt x="0" y="2905"/>
                    <a:pt x="0" y="6466"/>
                  </a:cubicBezTo>
                  <a:lnTo>
                    <a:pt x="0" y="30337"/>
                  </a:lnTo>
                  <a:lnTo>
                    <a:pt x="26000" y="30337"/>
                  </a:lnTo>
                  <a:lnTo>
                    <a:pt x="26000" y="6466"/>
                  </a:lnTo>
                  <a:cubicBezTo>
                    <a:pt x="26000"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13"/>
            <p:cNvSpPr/>
            <p:nvPr/>
          </p:nvSpPr>
          <p:spPr>
            <a:xfrm>
              <a:off x="2716875" y="4860200"/>
              <a:ext cx="612725" cy="726100"/>
            </a:xfrm>
            <a:custGeom>
              <a:rect b="b" l="l" r="r" t="t"/>
              <a:pathLst>
                <a:path extrusionOk="0" h="29044" w="24509">
                  <a:moveTo>
                    <a:pt x="6088"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13"/>
            <p:cNvSpPr/>
            <p:nvPr/>
          </p:nvSpPr>
          <p:spPr>
            <a:xfrm>
              <a:off x="3232600" y="5061100"/>
              <a:ext cx="134300" cy="525200"/>
            </a:xfrm>
            <a:custGeom>
              <a:rect b="b" l="l" r="r" t="t"/>
              <a:pathLst>
                <a:path extrusionOk="0" h="21008" w="5372">
                  <a:moveTo>
                    <a:pt x="5371" y="1"/>
                  </a:moveTo>
                  <a:cubicBezTo>
                    <a:pt x="5089" y="1009"/>
                    <a:pt x="4906" y="1390"/>
                    <a:pt x="4548" y="1390"/>
                  </a:cubicBezTo>
                  <a:cubicBezTo>
                    <a:pt x="4375" y="1390"/>
                    <a:pt x="4163" y="1303"/>
                    <a:pt x="3879" y="1154"/>
                  </a:cubicBezTo>
                  <a:lnTo>
                    <a:pt x="0" y="21007"/>
                  </a:lnTo>
                  <a:lnTo>
                    <a:pt x="5371" y="21007"/>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13"/>
            <p:cNvSpPr/>
            <p:nvPr/>
          </p:nvSpPr>
          <p:spPr>
            <a:xfrm>
              <a:off x="2716875" y="4899475"/>
              <a:ext cx="612225" cy="687325"/>
            </a:xfrm>
            <a:custGeom>
              <a:rect b="b" l="l" r="r" t="t"/>
              <a:pathLst>
                <a:path extrusionOk="0" h="27493" w="24489">
                  <a:moveTo>
                    <a:pt x="2010" y="1"/>
                  </a:moveTo>
                  <a:cubicBezTo>
                    <a:pt x="776" y="1115"/>
                    <a:pt x="0" y="2706"/>
                    <a:pt x="0" y="4516"/>
                  </a:cubicBezTo>
                  <a:lnTo>
                    <a:pt x="0" y="27492"/>
                  </a:lnTo>
                  <a:lnTo>
                    <a:pt x="24488" y="27492"/>
                  </a:lnTo>
                  <a:lnTo>
                    <a:pt x="24488" y="7659"/>
                  </a:lnTo>
                  <a:cubicBezTo>
                    <a:pt x="20032" y="5690"/>
                    <a:pt x="14860" y="5571"/>
                    <a:pt x="10166" y="4138"/>
                  </a:cubicBezTo>
                  <a:cubicBezTo>
                    <a:pt x="7221" y="3243"/>
                    <a:pt x="4476"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13"/>
            <p:cNvSpPr/>
            <p:nvPr/>
          </p:nvSpPr>
          <p:spPr>
            <a:xfrm>
              <a:off x="2717375" y="4860200"/>
              <a:ext cx="612225" cy="726100"/>
            </a:xfrm>
            <a:custGeom>
              <a:rect b="b" l="l" r="r" t="t"/>
              <a:pathLst>
                <a:path extrusionOk="0" h="29044" w="24489">
                  <a:moveTo>
                    <a:pt x="6068" y="0"/>
                  </a:moveTo>
                  <a:cubicBezTo>
                    <a:pt x="2706" y="0"/>
                    <a:pt x="0" y="2725"/>
                    <a:pt x="0" y="6087"/>
                  </a:cubicBezTo>
                  <a:lnTo>
                    <a:pt x="0" y="6207"/>
                  </a:lnTo>
                  <a:cubicBezTo>
                    <a:pt x="0" y="2884"/>
                    <a:pt x="2706" y="179"/>
                    <a:pt x="6028" y="179"/>
                  </a:cubicBezTo>
                  <a:lnTo>
                    <a:pt x="18262" y="179"/>
                  </a:lnTo>
                  <a:cubicBezTo>
                    <a:pt x="21584" y="179"/>
                    <a:pt x="24269" y="2884"/>
                    <a:pt x="24269" y="6207"/>
                  </a:cubicBezTo>
                  <a:lnTo>
                    <a:pt x="24269" y="29043"/>
                  </a:lnTo>
                  <a:lnTo>
                    <a:pt x="24488" y="29043"/>
                  </a:lnTo>
                  <a:lnTo>
                    <a:pt x="24488" y="6087"/>
                  </a:lnTo>
                  <a:cubicBezTo>
                    <a:pt x="2446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7" name="Google Shape;667;p13"/>
            <p:cNvSpPr/>
            <p:nvPr/>
          </p:nvSpPr>
          <p:spPr>
            <a:xfrm>
              <a:off x="3479750" y="4827850"/>
              <a:ext cx="650025" cy="758450"/>
            </a:xfrm>
            <a:custGeom>
              <a:rect b="b" l="l" r="r" t="t"/>
              <a:pathLst>
                <a:path extrusionOk="0" h="30338" w="26001">
                  <a:moveTo>
                    <a:pt x="6446" y="1"/>
                  </a:moveTo>
                  <a:cubicBezTo>
                    <a:pt x="2885" y="1"/>
                    <a:pt x="1" y="2905"/>
                    <a:pt x="1" y="6466"/>
                  </a:cubicBezTo>
                  <a:lnTo>
                    <a:pt x="1" y="30337"/>
                  </a:lnTo>
                  <a:lnTo>
                    <a:pt x="26001" y="30337"/>
                  </a:lnTo>
                  <a:lnTo>
                    <a:pt x="26001" y="6466"/>
                  </a:lnTo>
                  <a:cubicBezTo>
                    <a:pt x="26001"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8" name="Google Shape;668;p13"/>
            <p:cNvSpPr/>
            <p:nvPr/>
          </p:nvSpPr>
          <p:spPr>
            <a:xfrm>
              <a:off x="3479250" y="4860200"/>
              <a:ext cx="613225" cy="726100"/>
            </a:xfrm>
            <a:custGeom>
              <a:rect b="b" l="l" r="r" t="t"/>
              <a:pathLst>
                <a:path extrusionOk="0" h="29044" w="24529">
                  <a:moveTo>
                    <a:pt x="6108" y="0"/>
                  </a:moveTo>
                  <a:cubicBezTo>
                    <a:pt x="2746" y="0"/>
                    <a:pt x="1" y="2725"/>
                    <a:pt x="1" y="6087"/>
                  </a:cubicBezTo>
                  <a:lnTo>
                    <a:pt x="1" y="29043"/>
                  </a:lnTo>
                  <a:lnTo>
                    <a:pt x="24529" y="29043"/>
                  </a:lnTo>
                  <a:lnTo>
                    <a:pt x="24529" y="6087"/>
                  </a:lnTo>
                  <a:cubicBezTo>
                    <a:pt x="24529" y="2725"/>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9" name="Google Shape;669;p13"/>
            <p:cNvSpPr/>
            <p:nvPr/>
          </p:nvSpPr>
          <p:spPr>
            <a:xfrm>
              <a:off x="3994975" y="5061100"/>
              <a:ext cx="134300" cy="525200"/>
            </a:xfrm>
            <a:custGeom>
              <a:rect b="b" l="l" r="r" t="t"/>
              <a:pathLst>
                <a:path extrusionOk="0" h="21008" w="5372">
                  <a:moveTo>
                    <a:pt x="5372" y="1"/>
                  </a:moveTo>
                  <a:cubicBezTo>
                    <a:pt x="5089" y="1009"/>
                    <a:pt x="4907" y="1390"/>
                    <a:pt x="4548" y="1390"/>
                  </a:cubicBezTo>
                  <a:cubicBezTo>
                    <a:pt x="4376" y="1390"/>
                    <a:pt x="4163"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0" name="Google Shape;670;p13"/>
            <p:cNvSpPr/>
            <p:nvPr/>
          </p:nvSpPr>
          <p:spPr>
            <a:xfrm>
              <a:off x="3479250" y="4899475"/>
              <a:ext cx="612725" cy="687325"/>
            </a:xfrm>
            <a:custGeom>
              <a:rect b="b" l="l" r="r" t="t"/>
              <a:pathLst>
                <a:path extrusionOk="0" h="27493" w="24509">
                  <a:moveTo>
                    <a:pt x="2030" y="1"/>
                  </a:moveTo>
                  <a:cubicBezTo>
                    <a:pt x="777" y="1115"/>
                    <a:pt x="1" y="2706"/>
                    <a:pt x="1" y="4516"/>
                  </a:cubicBezTo>
                  <a:lnTo>
                    <a:pt x="1" y="27492"/>
                  </a:lnTo>
                  <a:lnTo>
                    <a:pt x="24509" y="27492"/>
                  </a:lnTo>
                  <a:lnTo>
                    <a:pt x="24509" y="7659"/>
                  </a:lnTo>
                  <a:cubicBezTo>
                    <a:pt x="20053" y="5690"/>
                    <a:pt x="14881" y="5571"/>
                    <a:pt x="10186" y="4138"/>
                  </a:cubicBezTo>
                  <a:cubicBezTo>
                    <a:pt x="7242" y="3243"/>
                    <a:pt x="4477" y="1831"/>
                    <a:pt x="203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1" name="Google Shape;671;p13"/>
            <p:cNvSpPr/>
            <p:nvPr/>
          </p:nvSpPr>
          <p:spPr>
            <a:xfrm>
              <a:off x="3479250" y="4860200"/>
              <a:ext cx="612725" cy="726100"/>
            </a:xfrm>
            <a:custGeom>
              <a:rect b="b" l="l" r="r" t="t"/>
              <a:pathLst>
                <a:path extrusionOk="0" h="29044" w="24509">
                  <a:moveTo>
                    <a:pt x="6068" y="0"/>
                  </a:moveTo>
                  <a:cubicBezTo>
                    <a:pt x="2726" y="0"/>
                    <a:pt x="1" y="2725"/>
                    <a:pt x="1" y="6087"/>
                  </a:cubicBezTo>
                  <a:lnTo>
                    <a:pt x="1" y="6207"/>
                  </a:lnTo>
                  <a:cubicBezTo>
                    <a:pt x="1" y="2884"/>
                    <a:pt x="2726" y="179"/>
                    <a:pt x="6028" y="179"/>
                  </a:cubicBezTo>
                  <a:lnTo>
                    <a:pt x="18262" y="179"/>
                  </a:lnTo>
                  <a:cubicBezTo>
                    <a:pt x="21584" y="179"/>
                    <a:pt x="24270" y="2884"/>
                    <a:pt x="24270" y="6207"/>
                  </a:cubicBezTo>
                  <a:lnTo>
                    <a:pt x="24270" y="29043"/>
                  </a:lnTo>
                  <a:lnTo>
                    <a:pt x="24509" y="29043"/>
                  </a:lnTo>
                  <a:lnTo>
                    <a:pt x="24509" y="6087"/>
                  </a:lnTo>
                  <a:cubicBezTo>
                    <a:pt x="24509" y="2725"/>
                    <a:pt x="21763" y="0"/>
                    <a:pt x="18402"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2" name="Google Shape;672;p13"/>
            <p:cNvSpPr/>
            <p:nvPr/>
          </p:nvSpPr>
          <p:spPr>
            <a:xfrm>
              <a:off x="6528800" y="4827850"/>
              <a:ext cx="650025" cy="758450"/>
            </a:xfrm>
            <a:custGeom>
              <a:rect b="b" l="l" r="r" t="t"/>
              <a:pathLst>
                <a:path extrusionOk="0" h="30338" w="26001">
                  <a:moveTo>
                    <a:pt x="6466" y="1"/>
                  </a:moveTo>
                  <a:cubicBezTo>
                    <a:pt x="2905" y="1"/>
                    <a:pt x="1" y="2885"/>
                    <a:pt x="1" y="6466"/>
                  </a:cubicBezTo>
                  <a:lnTo>
                    <a:pt x="1" y="30337"/>
                  </a:lnTo>
                  <a:lnTo>
                    <a:pt x="26001" y="30337"/>
                  </a:lnTo>
                  <a:lnTo>
                    <a:pt x="26001" y="6466"/>
                  </a:lnTo>
                  <a:cubicBezTo>
                    <a:pt x="26001" y="2905"/>
                    <a:pt x="23116"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13"/>
            <p:cNvSpPr/>
            <p:nvPr/>
          </p:nvSpPr>
          <p:spPr>
            <a:xfrm>
              <a:off x="6566100"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13"/>
            <p:cNvSpPr/>
            <p:nvPr/>
          </p:nvSpPr>
          <p:spPr>
            <a:xfrm>
              <a:off x="6528800" y="5061100"/>
              <a:ext cx="134300" cy="525200"/>
            </a:xfrm>
            <a:custGeom>
              <a:rect b="b" l="l" r="r" t="t"/>
              <a:pathLst>
                <a:path extrusionOk="0" h="21008" w="5372">
                  <a:moveTo>
                    <a:pt x="1" y="1"/>
                  </a:moveTo>
                  <a:lnTo>
                    <a:pt x="1" y="21007"/>
                  </a:lnTo>
                  <a:lnTo>
                    <a:pt x="5372" y="21007"/>
                  </a:lnTo>
                  <a:lnTo>
                    <a:pt x="1493" y="1154"/>
                  </a:lnTo>
                  <a:cubicBezTo>
                    <a:pt x="1209" y="1303"/>
                    <a:pt x="996" y="1390"/>
                    <a:pt x="824" y="1390"/>
                  </a:cubicBezTo>
                  <a:cubicBezTo>
                    <a:pt x="466"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13"/>
            <p:cNvSpPr/>
            <p:nvPr/>
          </p:nvSpPr>
          <p:spPr>
            <a:xfrm>
              <a:off x="6566600" y="4899475"/>
              <a:ext cx="612225" cy="687325"/>
            </a:xfrm>
            <a:custGeom>
              <a:rect b="b" l="l" r="r" t="t"/>
              <a:pathLst>
                <a:path extrusionOk="0" h="27493" w="24489">
                  <a:moveTo>
                    <a:pt x="22479" y="1"/>
                  </a:moveTo>
                  <a:cubicBezTo>
                    <a:pt x="20013" y="1831"/>
                    <a:pt x="17268" y="3243"/>
                    <a:pt x="14323" y="4138"/>
                  </a:cubicBezTo>
                  <a:cubicBezTo>
                    <a:pt x="9629" y="5571"/>
                    <a:pt x="4457" y="5690"/>
                    <a:pt x="1" y="7659"/>
                  </a:cubicBezTo>
                  <a:lnTo>
                    <a:pt x="1" y="27492"/>
                  </a:lnTo>
                  <a:lnTo>
                    <a:pt x="24489" y="27492"/>
                  </a:lnTo>
                  <a:lnTo>
                    <a:pt x="24489" y="4516"/>
                  </a:lnTo>
                  <a:cubicBezTo>
                    <a:pt x="24489" y="2706"/>
                    <a:pt x="23733" y="1115"/>
                    <a:pt x="22479" y="1"/>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13"/>
            <p:cNvSpPr/>
            <p:nvPr/>
          </p:nvSpPr>
          <p:spPr>
            <a:xfrm>
              <a:off x="6566600" y="4860200"/>
              <a:ext cx="611725" cy="726100"/>
            </a:xfrm>
            <a:custGeom>
              <a:rect b="b" l="l" r="r" t="t"/>
              <a:pathLst>
                <a:path extrusionOk="0" h="29044" w="24469">
                  <a:moveTo>
                    <a:pt x="6068" y="0"/>
                  </a:moveTo>
                  <a:cubicBezTo>
                    <a:pt x="2706" y="0"/>
                    <a:pt x="1" y="2725"/>
                    <a:pt x="1" y="6087"/>
                  </a:cubicBezTo>
                  <a:lnTo>
                    <a:pt x="1" y="29043"/>
                  </a:lnTo>
                  <a:lnTo>
                    <a:pt x="200" y="29043"/>
                  </a:lnTo>
                  <a:lnTo>
                    <a:pt x="200" y="6207"/>
                  </a:lnTo>
                  <a:cubicBezTo>
                    <a:pt x="200" y="2884"/>
                    <a:pt x="2885" y="179"/>
                    <a:pt x="6207" y="179"/>
                  </a:cubicBezTo>
                  <a:lnTo>
                    <a:pt x="18461" y="179"/>
                  </a:lnTo>
                  <a:cubicBezTo>
                    <a:pt x="21763" y="179"/>
                    <a:pt x="24469" y="2884"/>
                    <a:pt x="24469" y="6207"/>
                  </a:cubicBezTo>
                  <a:lnTo>
                    <a:pt x="24469" y="6087"/>
                  </a:lnTo>
                  <a:cubicBezTo>
                    <a:pt x="24469" y="2725"/>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13"/>
            <p:cNvSpPr/>
            <p:nvPr/>
          </p:nvSpPr>
          <p:spPr>
            <a:xfrm>
              <a:off x="5766425" y="4827850"/>
              <a:ext cx="650500" cy="758450"/>
            </a:xfrm>
            <a:custGeom>
              <a:rect b="b" l="l" r="r" t="t"/>
              <a:pathLst>
                <a:path extrusionOk="0" h="30338" w="26020">
                  <a:moveTo>
                    <a:pt x="6465" y="1"/>
                  </a:moveTo>
                  <a:cubicBezTo>
                    <a:pt x="2925" y="1"/>
                    <a:pt x="0" y="2885"/>
                    <a:pt x="0" y="6466"/>
                  </a:cubicBezTo>
                  <a:lnTo>
                    <a:pt x="0" y="30337"/>
                  </a:lnTo>
                  <a:lnTo>
                    <a:pt x="26020" y="30337"/>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8" name="Google Shape;678;p13"/>
            <p:cNvSpPr/>
            <p:nvPr/>
          </p:nvSpPr>
          <p:spPr>
            <a:xfrm>
              <a:off x="5803225" y="4860200"/>
              <a:ext cx="613225" cy="726100"/>
            </a:xfrm>
            <a:custGeom>
              <a:rect b="b" l="l" r="r" t="t"/>
              <a:pathLst>
                <a:path extrusionOk="0" h="29044" w="24529">
                  <a:moveTo>
                    <a:pt x="6088" y="0"/>
                  </a:moveTo>
                  <a:cubicBezTo>
                    <a:pt x="2726" y="0"/>
                    <a:pt x="0" y="2725"/>
                    <a:pt x="0" y="6087"/>
                  </a:cubicBezTo>
                  <a:lnTo>
                    <a:pt x="0" y="29043"/>
                  </a:lnTo>
                  <a:lnTo>
                    <a:pt x="24528" y="29043"/>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9" name="Google Shape;679;p13"/>
            <p:cNvSpPr/>
            <p:nvPr/>
          </p:nvSpPr>
          <p:spPr>
            <a:xfrm>
              <a:off x="5766425" y="5061100"/>
              <a:ext cx="134300" cy="525200"/>
            </a:xfrm>
            <a:custGeom>
              <a:rect b="b" l="l" r="r" t="t"/>
              <a:pathLst>
                <a:path extrusionOk="0" h="21008" w="5372">
                  <a:moveTo>
                    <a:pt x="0" y="1"/>
                  </a:moveTo>
                  <a:lnTo>
                    <a:pt x="0" y="21007"/>
                  </a:lnTo>
                  <a:lnTo>
                    <a:pt x="5371" y="21007"/>
                  </a:lnTo>
                  <a:lnTo>
                    <a:pt x="1492" y="1154"/>
                  </a:lnTo>
                  <a:cubicBezTo>
                    <a:pt x="1209" y="1303"/>
                    <a:pt x="998" y="1390"/>
                    <a:pt x="828" y="1390"/>
                  </a:cubicBezTo>
                  <a:cubicBezTo>
                    <a:pt x="474" y="1390"/>
                    <a:pt x="296"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0" name="Google Shape;680;p13"/>
            <p:cNvSpPr/>
            <p:nvPr/>
          </p:nvSpPr>
          <p:spPr>
            <a:xfrm>
              <a:off x="5803725" y="4899475"/>
              <a:ext cx="612725" cy="687325"/>
            </a:xfrm>
            <a:custGeom>
              <a:rect b="b" l="l" r="r" t="t"/>
              <a:pathLst>
                <a:path extrusionOk="0" h="27493" w="24509">
                  <a:moveTo>
                    <a:pt x="22479" y="1"/>
                  </a:moveTo>
                  <a:cubicBezTo>
                    <a:pt x="20032" y="1831"/>
                    <a:pt x="17267" y="3243"/>
                    <a:pt x="14323" y="4138"/>
                  </a:cubicBezTo>
                  <a:cubicBezTo>
                    <a:pt x="9628" y="5571"/>
                    <a:pt x="4456" y="5690"/>
                    <a:pt x="0" y="7659"/>
                  </a:cubicBezTo>
                  <a:lnTo>
                    <a:pt x="0" y="27492"/>
                  </a:lnTo>
                  <a:lnTo>
                    <a:pt x="24508" y="27492"/>
                  </a:lnTo>
                  <a:lnTo>
                    <a:pt x="24508" y="4516"/>
                  </a:lnTo>
                  <a:cubicBezTo>
                    <a:pt x="2450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1" name="Google Shape;681;p13"/>
            <p:cNvSpPr/>
            <p:nvPr/>
          </p:nvSpPr>
          <p:spPr>
            <a:xfrm>
              <a:off x="5803725" y="4860200"/>
              <a:ext cx="612725" cy="726100"/>
            </a:xfrm>
            <a:custGeom>
              <a:rect b="b" l="l" r="r" t="t"/>
              <a:pathLst>
                <a:path extrusionOk="0" h="29044" w="24509">
                  <a:moveTo>
                    <a:pt x="6087" y="0"/>
                  </a:moveTo>
                  <a:cubicBezTo>
                    <a:pt x="2745" y="0"/>
                    <a:pt x="0" y="2725"/>
                    <a:pt x="0" y="6087"/>
                  </a:cubicBezTo>
                  <a:lnTo>
                    <a:pt x="0" y="29043"/>
                  </a:lnTo>
                  <a:lnTo>
                    <a:pt x="219" y="29043"/>
                  </a:lnTo>
                  <a:lnTo>
                    <a:pt x="219" y="6207"/>
                  </a:lnTo>
                  <a:cubicBezTo>
                    <a:pt x="219" y="2884"/>
                    <a:pt x="2905" y="179"/>
                    <a:pt x="6247" y="179"/>
                  </a:cubicBezTo>
                  <a:lnTo>
                    <a:pt x="18481" y="179"/>
                  </a:lnTo>
                  <a:cubicBezTo>
                    <a:pt x="21783" y="179"/>
                    <a:pt x="24508" y="2884"/>
                    <a:pt x="24508" y="6207"/>
                  </a:cubicBezTo>
                  <a:lnTo>
                    <a:pt x="24508" y="6087"/>
                  </a:lnTo>
                  <a:cubicBezTo>
                    <a:pt x="24508"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2" name="Google Shape;682;p13"/>
            <p:cNvSpPr/>
            <p:nvPr/>
          </p:nvSpPr>
          <p:spPr>
            <a:xfrm>
              <a:off x="5004025" y="4827850"/>
              <a:ext cx="650025" cy="758450"/>
            </a:xfrm>
            <a:custGeom>
              <a:rect b="b" l="l" r="r" t="t"/>
              <a:pathLst>
                <a:path extrusionOk="0" h="30338" w="26001">
                  <a:moveTo>
                    <a:pt x="6466" y="1"/>
                  </a:moveTo>
                  <a:cubicBezTo>
                    <a:pt x="2905" y="1"/>
                    <a:pt x="1" y="2885"/>
                    <a:pt x="1" y="6466"/>
                  </a:cubicBezTo>
                  <a:lnTo>
                    <a:pt x="1" y="30337"/>
                  </a:lnTo>
                  <a:lnTo>
                    <a:pt x="26001" y="30337"/>
                  </a:lnTo>
                  <a:lnTo>
                    <a:pt x="26001" y="6466"/>
                  </a:lnTo>
                  <a:cubicBezTo>
                    <a:pt x="26001" y="2905"/>
                    <a:pt x="2311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3" name="Google Shape;683;p13"/>
            <p:cNvSpPr/>
            <p:nvPr/>
          </p:nvSpPr>
          <p:spPr>
            <a:xfrm>
              <a:off x="5041325"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13"/>
            <p:cNvSpPr/>
            <p:nvPr/>
          </p:nvSpPr>
          <p:spPr>
            <a:xfrm>
              <a:off x="5004025" y="5061100"/>
              <a:ext cx="134300" cy="525200"/>
            </a:xfrm>
            <a:custGeom>
              <a:rect b="b" l="l" r="r" t="t"/>
              <a:pathLst>
                <a:path extrusionOk="0" h="21008" w="5372">
                  <a:moveTo>
                    <a:pt x="1" y="1"/>
                  </a:moveTo>
                  <a:lnTo>
                    <a:pt x="1" y="21007"/>
                  </a:lnTo>
                  <a:lnTo>
                    <a:pt x="5372" y="21007"/>
                  </a:lnTo>
                  <a:lnTo>
                    <a:pt x="1493" y="1154"/>
                  </a:lnTo>
                  <a:cubicBezTo>
                    <a:pt x="1209" y="1303"/>
                    <a:pt x="996" y="1390"/>
                    <a:pt x="824" y="1390"/>
                  </a:cubicBezTo>
                  <a:cubicBezTo>
                    <a:pt x="466"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13"/>
            <p:cNvSpPr/>
            <p:nvPr/>
          </p:nvSpPr>
          <p:spPr>
            <a:xfrm>
              <a:off x="5041825" y="4899475"/>
              <a:ext cx="612225" cy="687325"/>
            </a:xfrm>
            <a:custGeom>
              <a:rect b="b" l="l" r="r" t="t"/>
              <a:pathLst>
                <a:path extrusionOk="0" h="27493" w="24489">
                  <a:moveTo>
                    <a:pt x="22479" y="1"/>
                  </a:moveTo>
                  <a:cubicBezTo>
                    <a:pt x="20013" y="1831"/>
                    <a:pt x="17248" y="3243"/>
                    <a:pt x="14323" y="4138"/>
                  </a:cubicBezTo>
                  <a:cubicBezTo>
                    <a:pt x="9629" y="5571"/>
                    <a:pt x="4457" y="5690"/>
                    <a:pt x="1" y="7659"/>
                  </a:cubicBezTo>
                  <a:lnTo>
                    <a:pt x="1" y="27492"/>
                  </a:lnTo>
                  <a:lnTo>
                    <a:pt x="24489" y="27492"/>
                  </a:lnTo>
                  <a:lnTo>
                    <a:pt x="24489" y="4516"/>
                  </a:lnTo>
                  <a:cubicBezTo>
                    <a:pt x="24489"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13"/>
            <p:cNvSpPr/>
            <p:nvPr/>
          </p:nvSpPr>
          <p:spPr>
            <a:xfrm>
              <a:off x="5041325" y="4860200"/>
              <a:ext cx="612225" cy="726100"/>
            </a:xfrm>
            <a:custGeom>
              <a:rect b="b" l="l" r="r" t="t"/>
              <a:pathLst>
                <a:path extrusionOk="0" h="29044" w="24489">
                  <a:moveTo>
                    <a:pt x="6088" y="0"/>
                  </a:moveTo>
                  <a:cubicBezTo>
                    <a:pt x="2726" y="0"/>
                    <a:pt x="21" y="2725"/>
                    <a:pt x="1" y="6087"/>
                  </a:cubicBezTo>
                  <a:lnTo>
                    <a:pt x="1" y="29043"/>
                  </a:lnTo>
                  <a:lnTo>
                    <a:pt x="220" y="29043"/>
                  </a:lnTo>
                  <a:lnTo>
                    <a:pt x="220" y="6207"/>
                  </a:lnTo>
                  <a:cubicBezTo>
                    <a:pt x="220" y="2884"/>
                    <a:pt x="2905" y="179"/>
                    <a:pt x="6227" y="179"/>
                  </a:cubicBezTo>
                  <a:lnTo>
                    <a:pt x="18461" y="179"/>
                  </a:lnTo>
                  <a:cubicBezTo>
                    <a:pt x="21783" y="179"/>
                    <a:pt x="24489" y="2884"/>
                    <a:pt x="24489" y="6207"/>
                  </a:cubicBezTo>
                  <a:lnTo>
                    <a:pt x="24489" y="6087"/>
                  </a:lnTo>
                  <a:cubicBezTo>
                    <a:pt x="24489"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13"/>
            <p:cNvSpPr/>
            <p:nvPr/>
          </p:nvSpPr>
          <p:spPr>
            <a:xfrm>
              <a:off x="4241650" y="4827850"/>
              <a:ext cx="650500" cy="758450"/>
            </a:xfrm>
            <a:custGeom>
              <a:rect b="b" l="l" r="r" t="t"/>
              <a:pathLst>
                <a:path extrusionOk="0" h="30338" w="26020">
                  <a:moveTo>
                    <a:pt x="6465" y="1"/>
                  </a:moveTo>
                  <a:cubicBezTo>
                    <a:pt x="2905" y="1"/>
                    <a:pt x="0" y="2885"/>
                    <a:pt x="0" y="6466"/>
                  </a:cubicBezTo>
                  <a:lnTo>
                    <a:pt x="0" y="30337"/>
                  </a:lnTo>
                  <a:lnTo>
                    <a:pt x="26020" y="30337"/>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13"/>
            <p:cNvSpPr/>
            <p:nvPr/>
          </p:nvSpPr>
          <p:spPr>
            <a:xfrm>
              <a:off x="4278450" y="4860200"/>
              <a:ext cx="612725" cy="726100"/>
            </a:xfrm>
            <a:custGeom>
              <a:rect b="b" l="l" r="r" t="t"/>
              <a:pathLst>
                <a:path extrusionOk="0" h="29044" w="24509">
                  <a:moveTo>
                    <a:pt x="6088"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9" name="Google Shape;689;p13"/>
            <p:cNvSpPr/>
            <p:nvPr/>
          </p:nvSpPr>
          <p:spPr>
            <a:xfrm>
              <a:off x="4241650" y="5061100"/>
              <a:ext cx="134300" cy="525200"/>
            </a:xfrm>
            <a:custGeom>
              <a:rect b="b" l="l" r="r" t="t"/>
              <a:pathLst>
                <a:path extrusionOk="0" h="21008" w="5372">
                  <a:moveTo>
                    <a:pt x="0" y="1"/>
                  </a:moveTo>
                  <a:lnTo>
                    <a:pt x="0" y="21007"/>
                  </a:lnTo>
                  <a:lnTo>
                    <a:pt x="5371" y="21007"/>
                  </a:lnTo>
                  <a:lnTo>
                    <a:pt x="1492" y="1154"/>
                  </a:lnTo>
                  <a:cubicBezTo>
                    <a:pt x="1209" y="1303"/>
                    <a:pt x="996" y="1390"/>
                    <a:pt x="824" y="1390"/>
                  </a:cubicBezTo>
                  <a:cubicBezTo>
                    <a:pt x="465" y="1390"/>
                    <a:pt x="283"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0" name="Google Shape;690;p13"/>
            <p:cNvSpPr/>
            <p:nvPr/>
          </p:nvSpPr>
          <p:spPr>
            <a:xfrm>
              <a:off x="4278950" y="4899475"/>
              <a:ext cx="612225" cy="687325"/>
            </a:xfrm>
            <a:custGeom>
              <a:rect b="b" l="l" r="r" t="t"/>
              <a:pathLst>
                <a:path extrusionOk="0" h="27493" w="24489">
                  <a:moveTo>
                    <a:pt x="22479" y="1"/>
                  </a:moveTo>
                  <a:cubicBezTo>
                    <a:pt x="20012" y="1831"/>
                    <a:pt x="17267" y="3243"/>
                    <a:pt x="14323" y="4138"/>
                  </a:cubicBezTo>
                  <a:cubicBezTo>
                    <a:pt x="9628" y="5571"/>
                    <a:pt x="4456" y="5690"/>
                    <a:pt x="0" y="7659"/>
                  </a:cubicBezTo>
                  <a:lnTo>
                    <a:pt x="0" y="27492"/>
                  </a:lnTo>
                  <a:lnTo>
                    <a:pt x="24488" y="27492"/>
                  </a:lnTo>
                  <a:lnTo>
                    <a:pt x="24488" y="4516"/>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1" name="Google Shape;691;p13"/>
            <p:cNvSpPr/>
            <p:nvPr/>
          </p:nvSpPr>
          <p:spPr>
            <a:xfrm>
              <a:off x="4278950" y="4860200"/>
              <a:ext cx="612225" cy="726100"/>
            </a:xfrm>
            <a:custGeom>
              <a:rect b="b" l="l" r="r" t="t"/>
              <a:pathLst>
                <a:path extrusionOk="0" h="29044" w="24489">
                  <a:moveTo>
                    <a:pt x="6087" y="0"/>
                  </a:moveTo>
                  <a:cubicBezTo>
                    <a:pt x="2746" y="0"/>
                    <a:pt x="0" y="2725"/>
                    <a:pt x="0" y="6087"/>
                  </a:cubicBezTo>
                  <a:lnTo>
                    <a:pt x="0" y="29043"/>
                  </a:lnTo>
                  <a:lnTo>
                    <a:pt x="219" y="29043"/>
                  </a:lnTo>
                  <a:lnTo>
                    <a:pt x="219" y="6207"/>
                  </a:lnTo>
                  <a:cubicBezTo>
                    <a:pt x="219" y="2884"/>
                    <a:pt x="2905" y="179"/>
                    <a:pt x="6247" y="179"/>
                  </a:cubicBezTo>
                  <a:lnTo>
                    <a:pt x="18481" y="179"/>
                  </a:lnTo>
                  <a:cubicBezTo>
                    <a:pt x="21783" y="179"/>
                    <a:pt x="24488" y="2884"/>
                    <a:pt x="24488" y="6207"/>
                  </a:cubicBez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13"/>
            <p:cNvSpPr/>
            <p:nvPr/>
          </p:nvSpPr>
          <p:spPr>
            <a:xfrm>
              <a:off x="810650" y="5031275"/>
              <a:ext cx="650525" cy="553025"/>
            </a:xfrm>
            <a:custGeom>
              <a:rect b="b" l="l" r="r" t="t"/>
              <a:pathLst>
                <a:path extrusionOk="0" h="22121" w="26021">
                  <a:moveTo>
                    <a:pt x="6466" y="0"/>
                  </a:moveTo>
                  <a:cubicBezTo>
                    <a:pt x="2885" y="0"/>
                    <a:pt x="1" y="2904"/>
                    <a:pt x="1" y="6465"/>
                  </a:cubicBezTo>
                  <a:lnTo>
                    <a:pt x="1" y="22121"/>
                  </a:lnTo>
                  <a:lnTo>
                    <a:pt x="26020" y="22121"/>
                  </a:lnTo>
                  <a:lnTo>
                    <a:pt x="26020" y="6465"/>
                  </a:lnTo>
                  <a:cubicBezTo>
                    <a:pt x="26020" y="2885"/>
                    <a:pt x="23116" y="0"/>
                    <a:pt x="1955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13"/>
            <p:cNvSpPr/>
            <p:nvPr/>
          </p:nvSpPr>
          <p:spPr>
            <a:xfrm>
              <a:off x="810650" y="5063600"/>
              <a:ext cx="613225" cy="520700"/>
            </a:xfrm>
            <a:custGeom>
              <a:rect b="b" l="l" r="r" t="t"/>
              <a:pathLst>
                <a:path extrusionOk="0" h="20828" w="24529">
                  <a:moveTo>
                    <a:pt x="6088" y="0"/>
                  </a:moveTo>
                  <a:cubicBezTo>
                    <a:pt x="2746" y="0"/>
                    <a:pt x="1" y="2725"/>
                    <a:pt x="1" y="6087"/>
                  </a:cubicBezTo>
                  <a:lnTo>
                    <a:pt x="1"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13"/>
            <p:cNvSpPr/>
            <p:nvPr/>
          </p:nvSpPr>
          <p:spPr>
            <a:xfrm>
              <a:off x="1325875" y="5265000"/>
              <a:ext cx="135300" cy="319300"/>
            </a:xfrm>
            <a:custGeom>
              <a:rect b="b" l="l" r="r" t="t"/>
              <a:pathLst>
                <a:path extrusionOk="0" h="12772" w="5412">
                  <a:moveTo>
                    <a:pt x="5411" y="1"/>
                  </a:moveTo>
                  <a:cubicBezTo>
                    <a:pt x="5116" y="1009"/>
                    <a:pt x="4929" y="1390"/>
                    <a:pt x="4575" y="1390"/>
                  </a:cubicBezTo>
                  <a:cubicBezTo>
                    <a:pt x="4405" y="1390"/>
                    <a:pt x="4197" y="1303"/>
                    <a:pt x="3919" y="1154"/>
                  </a:cubicBezTo>
                  <a:lnTo>
                    <a:pt x="1" y="12772"/>
                  </a:lnTo>
                  <a:lnTo>
                    <a:pt x="5411" y="12772"/>
                  </a:lnTo>
                  <a:lnTo>
                    <a:pt x="541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13"/>
            <p:cNvSpPr/>
            <p:nvPr/>
          </p:nvSpPr>
          <p:spPr>
            <a:xfrm>
              <a:off x="810650" y="5138200"/>
              <a:ext cx="612225" cy="481425"/>
            </a:xfrm>
            <a:custGeom>
              <a:rect b="b" l="l" r="r" t="t"/>
              <a:pathLst>
                <a:path extrusionOk="0" h="19257" w="24489">
                  <a:moveTo>
                    <a:pt x="2010" y="0"/>
                  </a:moveTo>
                  <a:cubicBezTo>
                    <a:pt x="777" y="1114"/>
                    <a:pt x="1" y="2705"/>
                    <a:pt x="1" y="4516"/>
                  </a:cubicBezTo>
                  <a:lnTo>
                    <a:pt x="1" y="19256"/>
                  </a:lnTo>
                  <a:lnTo>
                    <a:pt x="24489" y="19256"/>
                  </a:lnTo>
                  <a:lnTo>
                    <a:pt x="24489" y="7659"/>
                  </a:lnTo>
                  <a:cubicBezTo>
                    <a:pt x="20053" y="5689"/>
                    <a:pt x="14880" y="5570"/>
                    <a:pt x="10166" y="4138"/>
                  </a:cubicBezTo>
                  <a:cubicBezTo>
                    <a:pt x="7242" y="3243"/>
                    <a:pt x="4477" y="183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13"/>
            <p:cNvSpPr/>
            <p:nvPr/>
          </p:nvSpPr>
          <p:spPr>
            <a:xfrm>
              <a:off x="811150" y="5063600"/>
              <a:ext cx="612725" cy="520700"/>
            </a:xfrm>
            <a:custGeom>
              <a:rect b="b" l="l" r="r" t="t"/>
              <a:pathLst>
                <a:path extrusionOk="0" h="20828" w="24509">
                  <a:moveTo>
                    <a:pt x="6068" y="0"/>
                  </a:moveTo>
                  <a:cubicBezTo>
                    <a:pt x="2726" y="0"/>
                    <a:pt x="1" y="2725"/>
                    <a:pt x="1" y="6087"/>
                  </a:cubicBezTo>
                  <a:lnTo>
                    <a:pt x="1" y="6207"/>
                  </a:lnTo>
                  <a:cubicBezTo>
                    <a:pt x="1" y="2885"/>
                    <a:pt x="2726" y="159"/>
                    <a:pt x="6028" y="159"/>
                  </a:cubicBezTo>
                  <a:lnTo>
                    <a:pt x="18262" y="159"/>
                  </a:lnTo>
                  <a:cubicBezTo>
                    <a:pt x="21584" y="159"/>
                    <a:pt x="24270" y="2885"/>
                    <a:pt x="24270" y="6207"/>
                  </a:cubicBezTo>
                  <a:lnTo>
                    <a:pt x="24270" y="20828"/>
                  </a:lnTo>
                  <a:lnTo>
                    <a:pt x="24508" y="20828"/>
                  </a:lnTo>
                  <a:lnTo>
                    <a:pt x="24508" y="6087"/>
                  </a:lnTo>
                  <a:cubicBezTo>
                    <a:pt x="24469" y="2725"/>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13"/>
            <p:cNvSpPr/>
            <p:nvPr/>
          </p:nvSpPr>
          <p:spPr>
            <a:xfrm>
              <a:off x="1573050" y="5031275"/>
              <a:ext cx="650000" cy="553025"/>
            </a:xfrm>
            <a:custGeom>
              <a:rect b="b" l="l" r="r" t="t"/>
              <a:pathLst>
                <a:path extrusionOk="0" h="22121" w="26000">
                  <a:moveTo>
                    <a:pt x="6465" y="0"/>
                  </a:moveTo>
                  <a:cubicBezTo>
                    <a:pt x="2885" y="0"/>
                    <a:pt x="0" y="2904"/>
                    <a:pt x="0" y="6465"/>
                  </a:cubicBezTo>
                  <a:lnTo>
                    <a:pt x="0" y="22121"/>
                  </a:lnTo>
                  <a:lnTo>
                    <a:pt x="26000" y="2212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13"/>
            <p:cNvSpPr/>
            <p:nvPr/>
          </p:nvSpPr>
          <p:spPr>
            <a:xfrm>
              <a:off x="1573550" y="5063600"/>
              <a:ext cx="613200" cy="520700"/>
            </a:xfrm>
            <a:custGeom>
              <a:rect b="b" l="l" r="r" t="t"/>
              <a:pathLst>
                <a:path extrusionOk="0" h="20828" w="24528">
                  <a:moveTo>
                    <a:pt x="6087" y="0"/>
                  </a:moveTo>
                  <a:cubicBezTo>
                    <a:pt x="2725" y="0"/>
                    <a:pt x="0" y="2725"/>
                    <a:pt x="0" y="6087"/>
                  </a:cubicBezTo>
                  <a:lnTo>
                    <a:pt x="0"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9" name="Google Shape;699;p13"/>
            <p:cNvSpPr/>
            <p:nvPr/>
          </p:nvSpPr>
          <p:spPr>
            <a:xfrm>
              <a:off x="2088750" y="5265000"/>
              <a:ext cx="134300" cy="319300"/>
            </a:xfrm>
            <a:custGeom>
              <a:rect b="b" l="l" r="r" t="t"/>
              <a:pathLst>
                <a:path extrusionOk="0" h="12772" w="5372">
                  <a:moveTo>
                    <a:pt x="5372" y="1"/>
                  </a:moveTo>
                  <a:cubicBezTo>
                    <a:pt x="5090" y="1009"/>
                    <a:pt x="4907" y="1390"/>
                    <a:pt x="4548" y="1390"/>
                  </a:cubicBezTo>
                  <a:cubicBezTo>
                    <a:pt x="4376" y="1390"/>
                    <a:pt x="4164" y="1303"/>
                    <a:pt x="3880" y="1154"/>
                  </a:cubicBezTo>
                  <a:lnTo>
                    <a:pt x="1" y="12772"/>
                  </a:lnTo>
                  <a:lnTo>
                    <a:pt x="5372" y="1277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0" name="Google Shape;700;p13"/>
            <p:cNvSpPr/>
            <p:nvPr/>
          </p:nvSpPr>
          <p:spPr>
            <a:xfrm>
              <a:off x="1573550" y="5102375"/>
              <a:ext cx="612200" cy="481925"/>
            </a:xfrm>
            <a:custGeom>
              <a:rect b="b" l="l" r="r" t="t"/>
              <a:pathLst>
                <a:path extrusionOk="0" h="19277" w="24488">
                  <a:moveTo>
                    <a:pt x="2009" y="1"/>
                  </a:moveTo>
                  <a:cubicBezTo>
                    <a:pt x="776" y="1115"/>
                    <a:pt x="0" y="2706"/>
                    <a:pt x="0" y="4536"/>
                  </a:cubicBezTo>
                  <a:lnTo>
                    <a:pt x="0" y="19277"/>
                  </a:lnTo>
                  <a:lnTo>
                    <a:pt x="24488" y="19277"/>
                  </a:lnTo>
                  <a:lnTo>
                    <a:pt x="24488" y="7659"/>
                  </a:lnTo>
                  <a:cubicBezTo>
                    <a:pt x="20032" y="5710"/>
                    <a:pt x="14860" y="5571"/>
                    <a:pt x="10165" y="4158"/>
                  </a:cubicBezTo>
                  <a:cubicBezTo>
                    <a:pt x="7241" y="3263"/>
                    <a:pt x="4476" y="185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13"/>
            <p:cNvSpPr/>
            <p:nvPr/>
          </p:nvSpPr>
          <p:spPr>
            <a:xfrm>
              <a:off x="1573550" y="5063600"/>
              <a:ext cx="612200" cy="520700"/>
            </a:xfrm>
            <a:custGeom>
              <a:rect b="b" l="l" r="r" t="t"/>
              <a:pathLst>
                <a:path extrusionOk="0" h="20828" w="24488">
                  <a:moveTo>
                    <a:pt x="6067" y="0"/>
                  </a:moveTo>
                  <a:cubicBezTo>
                    <a:pt x="2706" y="0"/>
                    <a:pt x="0" y="2725"/>
                    <a:pt x="0" y="6087"/>
                  </a:cubicBezTo>
                  <a:lnTo>
                    <a:pt x="0" y="6207"/>
                  </a:lnTo>
                  <a:cubicBezTo>
                    <a:pt x="0" y="2885"/>
                    <a:pt x="2706" y="159"/>
                    <a:pt x="6008" y="159"/>
                  </a:cubicBezTo>
                  <a:lnTo>
                    <a:pt x="18262" y="159"/>
                  </a:lnTo>
                  <a:cubicBezTo>
                    <a:pt x="21584" y="159"/>
                    <a:pt x="24269" y="2885"/>
                    <a:pt x="24269" y="6207"/>
                  </a:cubicBezTo>
                  <a:lnTo>
                    <a:pt x="24269" y="20828"/>
                  </a:lnTo>
                  <a:lnTo>
                    <a:pt x="24488" y="20828"/>
                  </a:lnTo>
                  <a:lnTo>
                    <a:pt x="24488" y="6087"/>
                  </a:lnTo>
                  <a:cubicBezTo>
                    <a:pt x="2448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2" name="Google Shape;702;p13"/>
            <p:cNvSpPr/>
            <p:nvPr/>
          </p:nvSpPr>
          <p:spPr>
            <a:xfrm>
              <a:off x="2335925" y="5031275"/>
              <a:ext cx="650025" cy="553025"/>
            </a:xfrm>
            <a:custGeom>
              <a:rect b="b" l="l" r="r" t="t"/>
              <a:pathLst>
                <a:path extrusionOk="0" h="22121" w="26001">
                  <a:moveTo>
                    <a:pt x="6466" y="0"/>
                  </a:moveTo>
                  <a:cubicBezTo>
                    <a:pt x="2885" y="0"/>
                    <a:pt x="1" y="2904"/>
                    <a:pt x="1" y="6465"/>
                  </a:cubicBezTo>
                  <a:lnTo>
                    <a:pt x="1" y="22121"/>
                  </a:lnTo>
                  <a:lnTo>
                    <a:pt x="26000" y="2212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3" name="Google Shape;703;p13"/>
            <p:cNvSpPr/>
            <p:nvPr/>
          </p:nvSpPr>
          <p:spPr>
            <a:xfrm>
              <a:off x="2335925" y="5063600"/>
              <a:ext cx="612725" cy="520700"/>
            </a:xfrm>
            <a:custGeom>
              <a:rect b="b" l="l" r="r" t="t"/>
              <a:pathLst>
                <a:path extrusionOk="0" h="20828" w="24509">
                  <a:moveTo>
                    <a:pt x="6088" y="0"/>
                  </a:moveTo>
                  <a:cubicBezTo>
                    <a:pt x="2726" y="0"/>
                    <a:pt x="1" y="2725"/>
                    <a:pt x="1" y="6087"/>
                  </a:cubicBezTo>
                  <a:lnTo>
                    <a:pt x="1" y="20828"/>
                  </a:lnTo>
                  <a:lnTo>
                    <a:pt x="24508" y="20828"/>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4" name="Google Shape;704;p13"/>
            <p:cNvSpPr/>
            <p:nvPr/>
          </p:nvSpPr>
          <p:spPr>
            <a:xfrm>
              <a:off x="2851150" y="5265000"/>
              <a:ext cx="134800" cy="319300"/>
            </a:xfrm>
            <a:custGeom>
              <a:rect b="b" l="l" r="r" t="t"/>
              <a:pathLst>
                <a:path extrusionOk="0" h="12772" w="5392">
                  <a:moveTo>
                    <a:pt x="5391" y="1"/>
                  </a:moveTo>
                  <a:cubicBezTo>
                    <a:pt x="5109" y="1009"/>
                    <a:pt x="4927" y="1390"/>
                    <a:pt x="4568" y="1390"/>
                  </a:cubicBezTo>
                  <a:cubicBezTo>
                    <a:pt x="4396" y="1390"/>
                    <a:pt x="4183" y="1303"/>
                    <a:pt x="3899" y="1154"/>
                  </a:cubicBezTo>
                  <a:lnTo>
                    <a:pt x="0" y="12772"/>
                  </a:lnTo>
                  <a:lnTo>
                    <a:pt x="5391" y="12772"/>
                  </a:lnTo>
                  <a:lnTo>
                    <a:pt x="539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5" name="Google Shape;705;p13"/>
            <p:cNvSpPr/>
            <p:nvPr/>
          </p:nvSpPr>
          <p:spPr>
            <a:xfrm>
              <a:off x="2335925" y="5102375"/>
              <a:ext cx="612225" cy="481925"/>
            </a:xfrm>
            <a:custGeom>
              <a:rect b="b" l="l" r="r" t="t"/>
              <a:pathLst>
                <a:path extrusionOk="0" h="19277" w="24489">
                  <a:moveTo>
                    <a:pt x="2010" y="1"/>
                  </a:moveTo>
                  <a:cubicBezTo>
                    <a:pt x="757" y="1115"/>
                    <a:pt x="1" y="2706"/>
                    <a:pt x="1" y="4536"/>
                  </a:cubicBezTo>
                  <a:lnTo>
                    <a:pt x="1" y="19277"/>
                  </a:lnTo>
                  <a:lnTo>
                    <a:pt x="24488" y="19277"/>
                  </a:lnTo>
                  <a:lnTo>
                    <a:pt x="24488" y="7659"/>
                  </a:lnTo>
                  <a:cubicBezTo>
                    <a:pt x="20033" y="5710"/>
                    <a:pt x="14860" y="5571"/>
                    <a:pt x="10166" y="4158"/>
                  </a:cubicBezTo>
                  <a:cubicBezTo>
                    <a:pt x="7222" y="3263"/>
                    <a:pt x="4476" y="185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6" name="Google Shape;706;p13"/>
            <p:cNvSpPr/>
            <p:nvPr/>
          </p:nvSpPr>
          <p:spPr>
            <a:xfrm>
              <a:off x="2335925" y="5063600"/>
              <a:ext cx="612225" cy="520700"/>
            </a:xfrm>
            <a:custGeom>
              <a:rect b="b" l="l" r="r" t="t"/>
              <a:pathLst>
                <a:path extrusionOk="0" h="20828" w="24489">
                  <a:moveTo>
                    <a:pt x="6068" y="0"/>
                  </a:moveTo>
                  <a:cubicBezTo>
                    <a:pt x="2706" y="0"/>
                    <a:pt x="1" y="2725"/>
                    <a:pt x="1" y="6087"/>
                  </a:cubicBezTo>
                  <a:lnTo>
                    <a:pt x="1" y="6207"/>
                  </a:lnTo>
                  <a:cubicBezTo>
                    <a:pt x="1" y="2885"/>
                    <a:pt x="2706" y="159"/>
                    <a:pt x="6008" y="159"/>
                  </a:cubicBezTo>
                  <a:lnTo>
                    <a:pt x="18242" y="159"/>
                  </a:lnTo>
                  <a:cubicBezTo>
                    <a:pt x="21584" y="159"/>
                    <a:pt x="24270" y="2885"/>
                    <a:pt x="24270" y="6207"/>
                  </a:cubicBezTo>
                  <a:lnTo>
                    <a:pt x="24270" y="20828"/>
                  </a:lnTo>
                  <a:lnTo>
                    <a:pt x="24488" y="20828"/>
                  </a:ln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7" name="Google Shape;707;p13"/>
            <p:cNvSpPr/>
            <p:nvPr/>
          </p:nvSpPr>
          <p:spPr>
            <a:xfrm>
              <a:off x="3097825" y="5031275"/>
              <a:ext cx="650500" cy="553025"/>
            </a:xfrm>
            <a:custGeom>
              <a:rect b="b" l="l" r="r" t="t"/>
              <a:pathLst>
                <a:path extrusionOk="0" h="22121" w="26020">
                  <a:moveTo>
                    <a:pt x="6465" y="0"/>
                  </a:moveTo>
                  <a:cubicBezTo>
                    <a:pt x="2885" y="0"/>
                    <a:pt x="0" y="2904"/>
                    <a:pt x="0" y="6465"/>
                  </a:cubicBezTo>
                  <a:lnTo>
                    <a:pt x="0" y="22121"/>
                  </a:lnTo>
                  <a:lnTo>
                    <a:pt x="26020" y="22121"/>
                  </a:lnTo>
                  <a:lnTo>
                    <a:pt x="26020" y="6465"/>
                  </a:lnTo>
                  <a:cubicBezTo>
                    <a:pt x="26020" y="2885"/>
                    <a:pt x="2309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p13"/>
            <p:cNvSpPr/>
            <p:nvPr/>
          </p:nvSpPr>
          <p:spPr>
            <a:xfrm>
              <a:off x="3097825" y="5063600"/>
              <a:ext cx="613200" cy="520700"/>
            </a:xfrm>
            <a:custGeom>
              <a:rect b="b" l="l" r="r" t="t"/>
              <a:pathLst>
                <a:path extrusionOk="0" h="20828" w="24528">
                  <a:moveTo>
                    <a:pt x="6087" y="0"/>
                  </a:moveTo>
                  <a:cubicBezTo>
                    <a:pt x="2745" y="0"/>
                    <a:pt x="0" y="2725"/>
                    <a:pt x="0" y="6087"/>
                  </a:cubicBezTo>
                  <a:lnTo>
                    <a:pt x="0"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 name="Google Shape;709;p13"/>
            <p:cNvSpPr/>
            <p:nvPr/>
          </p:nvSpPr>
          <p:spPr>
            <a:xfrm>
              <a:off x="3614025" y="5265000"/>
              <a:ext cx="134300" cy="319300"/>
            </a:xfrm>
            <a:custGeom>
              <a:rect b="b" l="l" r="r" t="t"/>
              <a:pathLst>
                <a:path extrusionOk="0" h="12772" w="5372">
                  <a:moveTo>
                    <a:pt x="5372" y="1"/>
                  </a:moveTo>
                  <a:cubicBezTo>
                    <a:pt x="5076" y="1009"/>
                    <a:pt x="4889" y="1390"/>
                    <a:pt x="4535" y="1390"/>
                  </a:cubicBezTo>
                  <a:cubicBezTo>
                    <a:pt x="4365" y="1390"/>
                    <a:pt x="4157" y="1303"/>
                    <a:pt x="3880" y="1154"/>
                  </a:cubicBezTo>
                  <a:lnTo>
                    <a:pt x="1" y="12772"/>
                  </a:lnTo>
                  <a:lnTo>
                    <a:pt x="5372" y="1277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p13"/>
            <p:cNvSpPr/>
            <p:nvPr/>
          </p:nvSpPr>
          <p:spPr>
            <a:xfrm>
              <a:off x="3098325" y="5102375"/>
              <a:ext cx="612700" cy="481925"/>
            </a:xfrm>
            <a:custGeom>
              <a:rect b="b" l="l" r="r" t="t"/>
              <a:pathLst>
                <a:path extrusionOk="0" h="19277" w="24508">
                  <a:moveTo>
                    <a:pt x="2029" y="1"/>
                  </a:moveTo>
                  <a:cubicBezTo>
                    <a:pt x="776" y="1115"/>
                    <a:pt x="0" y="2706"/>
                    <a:pt x="0" y="4536"/>
                  </a:cubicBezTo>
                  <a:lnTo>
                    <a:pt x="0" y="19277"/>
                  </a:lnTo>
                  <a:lnTo>
                    <a:pt x="24508" y="19277"/>
                  </a:lnTo>
                  <a:lnTo>
                    <a:pt x="24508" y="7659"/>
                  </a:lnTo>
                  <a:cubicBezTo>
                    <a:pt x="20052" y="5710"/>
                    <a:pt x="14880" y="5571"/>
                    <a:pt x="10185" y="4158"/>
                  </a:cubicBezTo>
                  <a:cubicBezTo>
                    <a:pt x="7241" y="3263"/>
                    <a:pt x="4476" y="1851"/>
                    <a:pt x="202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p13"/>
            <p:cNvSpPr/>
            <p:nvPr/>
          </p:nvSpPr>
          <p:spPr>
            <a:xfrm>
              <a:off x="3098325" y="5063600"/>
              <a:ext cx="612700" cy="520700"/>
            </a:xfrm>
            <a:custGeom>
              <a:rect b="b" l="l" r="r" t="t"/>
              <a:pathLst>
                <a:path extrusionOk="0" h="20828" w="24508">
                  <a:moveTo>
                    <a:pt x="6067" y="0"/>
                  </a:moveTo>
                  <a:cubicBezTo>
                    <a:pt x="2725" y="0"/>
                    <a:pt x="0" y="2725"/>
                    <a:pt x="0" y="6087"/>
                  </a:cubicBezTo>
                  <a:lnTo>
                    <a:pt x="0" y="6207"/>
                  </a:lnTo>
                  <a:cubicBezTo>
                    <a:pt x="0" y="2885"/>
                    <a:pt x="2725" y="159"/>
                    <a:pt x="6028" y="159"/>
                  </a:cubicBezTo>
                  <a:lnTo>
                    <a:pt x="18262" y="159"/>
                  </a:lnTo>
                  <a:cubicBezTo>
                    <a:pt x="21584" y="159"/>
                    <a:pt x="24269" y="2885"/>
                    <a:pt x="24269" y="6207"/>
                  </a:cubicBezTo>
                  <a:lnTo>
                    <a:pt x="24269" y="20828"/>
                  </a:lnTo>
                  <a:lnTo>
                    <a:pt x="24488" y="20828"/>
                  </a:lnTo>
                  <a:lnTo>
                    <a:pt x="24488" y="6087"/>
                  </a:lnTo>
                  <a:cubicBezTo>
                    <a:pt x="2450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p13"/>
            <p:cNvSpPr/>
            <p:nvPr/>
          </p:nvSpPr>
          <p:spPr>
            <a:xfrm>
              <a:off x="6147875" y="5031275"/>
              <a:ext cx="650000" cy="553025"/>
            </a:xfrm>
            <a:custGeom>
              <a:rect b="b" l="l" r="r" t="t"/>
              <a:pathLst>
                <a:path extrusionOk="0" h="22121" w="26000">
                  <a:moveTo>
                    <a:pt x="6465" y="0"/>
                  </a:moveTo>
                  <a:cubicBezTo>
                    <a:pt x="2904" y="0"/>
                    <a:pt x="0" y="2885"/>
                    <a:pt x="0" y="6465"/>
                  </a:cubicBezTo>
                  <a:lnTo>
                    <a:pt x="0" y="22121"/>
                  </a:lnTo>
                  <a:lnTo>
                    <a:pt x="26000" y="22121"/>
                  </a:lnTo>
                  <a:lnTo>
                    <a:pt x="26000" y="6465"/>
                  </a:lnTo>
                  <a:cubicBezTo>
                    <a:pt x="26000" y="2904"/>
                    <a:pt x="23115" y="0"/>
                    <a:pt x="1953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3" name="Google Shape;713;p13"/>
            <p:cNvSpPr/>
            <p:nvPr/>
          </p:nvSpPr>
          <p:spPr>
            <a:xfrm>
              <a:off x="6184175" y="5063600"/>
              <a:ext cx="613200" cy="520700"/>
            </a:xfrm>
            <a:custGeom>
              <a:rect b="b" l="l" r="r" t="t"/>
              <a:pathLst>
                <a:path extrusionOk="0" h="20828" w="24528">
                  <a:moveTo>
                    <a:pt x="6107" y="0"/>
                  </a:moveTo>
                  <a:cubicBezTo>
                    <a:pt x="2745" y="0"/>
                    <a:pt x="0" y="2725"/>
                    <a:pt x="0" y="6087"/>
                  </a:cubicBezTo>
                  <a:lnTo>
                    <a:pt x="0" y="20828"/>
                  </a:lnTo>
                  <a:lnTo>
                    <a:pt x="24528" y="20828"/>
                  </a:lnTo>
                  <a:lnTo>
                    <a:pt x="24528" y="6087"/>
                  </a:lnTo>
                  <a:cubicBezTo>
                    <a:pt x="24528"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4" name="Google Shape;714;p13"/>
            <p:cNvSpPr/>
            <p:nvPr/>
          </p:nvSpPr>
          <p:spPr>
            <a:xfrm>
              <a:off x="6147875" y="5265000"/>
              <a:ext cx="134300" cy="319300"/>
            </a:xfrm>
            <a:custGeom>
              <a:rect b="b" l="l" r="r" t="t"/>
              <a:pathLst>
                <a:path extrusionOk="0" h="12772" w="5372">
                  <a:moveTo>
                    <a:pt x="0" y="1"/>
                  </a:moveTo>
                  <a:lnTo>
                    <a:pt x="0" y="12772"/>
                  </a:lnTo>
                  <a:lnTo>
                    <a:pt x="5371" y="12772"/>
                  </a:lnTo>
                  <a:lnTo>
                    <a:pt x="1492" y="1154"/>
                  </a:lnTo>
                  <a:cubicBezTo>
                    <a:pt x="1208" y="1303"/>
                    <a:pt x="996" y="1390"/>
                    <a:pt x="824" y="1390"/>
                  </a:cubicBezTo>
                  <a:cubicBezTo>
                    <a:pt x="465" y="1390"/>
                    <a:pt x="282"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5" name="Google Shape;715;p13"/>
            <p:cNvSpPr/>
            <p:nvPr/>
          </p:nvSpPr>
          <p:spPr>
            <a:xfrm>
              <a:off x="6185150" y="5138200"/>
              <a:ext cx="612225" cy="481425"/>
            </a:xfrm>
            <a:custGeom>
              <a:rect b="b" l="l" r="r" t="t"/>
              <a:pathLst>
                <a:path extrusionOk="0" h="19257" w="24489">
                  <a:moveTo>
                    <a:pt x="22480" y="0"/>
                  </a:moveTo>
                  <a:cubicBezTo>
                    <a:pt x="20013" y="1830"/>
                    <a:pt x="17248" y="3243"/>
                    <a:pt x="14324" y="4138"/>
                  </a:cubicBezTo>
                  <a:cubicBezTo>
                    <a:pt x="9609" y="5570"/>
                    <a:pt x="4437" y="5689"/>
                    <a:pt x="1" y="7659"/>
                  </a:cubicBezTo>
                  <a:lnTo>
                    <a:pt x="1" y="19256"/>
                  </a:lnTo>
                  <a:lnTo>
                    <a:pt x="24489" y="19256"/>
                  </a:lnTo>
                  <a:lnTo>
                    <a:pt x="24489" y="4516"/>
                  </a:lnTo>
                  <a:cubicBezTo>
                    <a:pt x="24489" y="2705"/>
                    <a:pt x="23713" y="1114"/>
                    <a:pt x="2248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13"/>
            <p:cNvSpPr/>
            <p:nvPr/>
          </p:nvSpPr>
          <p:spPr>
            <a:xfrm>
              <a:off x="6184675" y="5063600"/>
              <a:ext cx="612700" cy="520700"/>
            </a:xfrm>
            <a:custGeom>
              <a:rect b="b" l="l" r="r" t="t"/>
              <a:pathLst>
                <a:path extrusionOk="0" h="20828" w="24508">
                  <a:moveTo>
                    <a:pt x="6107" y="0"/>
                  </a:moveTo>
                  <a:cubicBezTo>
                    <a:pt x="2745" y="0"/>
                    <a:pt x="20" y="2725"/>
                    <a:pt x="0" y="6087"/>
                  </a:cubicBezTo>
                  <a:lnTo>
                    <a:pt x="0" y="20828"/>
                  </a:lnTo>
                  <a:lnTo>
                    <a:pt x="239" y="20828"/>
                  </a:lnTo>
                  <a:lnTo>
                    <a:pt x="239" y="6207"/>
                  </a:lnTo>
                  <a:cubicBezTo>
                    <a:pt x="239" y="2885"/>
                    <a:pt x="2924" y="159"/>
                    <a:pt x="6246" y="159"/>
                  </a:cubicBezTo>
                  <a:lnTo>
                    <a:pt x="18480" y="159"/>
                  </a:lnTo>
                  <a:cubicBezTo>
                    <a:pt x="21802" y="159"/>
                    <a:pt x="24508" y="2885"/>
                    <a:pt x="24508" y="6207"/>
                  </a:cubicBezTo>
                  <a:lnTo>
                    <a:pt x="24508" y="6087"/>
                  </a:lnTo>
                  <a:cubicBezTo>
                    <a:pt x="24508" y="2725"/>
                    <a:pt x="21802" y="0"/>
                    <a:pt x="1844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13"/>
            <p:cNvSpPr/>
            <p:nvPr/>
          </p:nvSpPr>
          <p:spPr>
            <a:xfrm>
              <a:off x="5385475" y="5031275"/>
              <a:ext cx="650525" cy="553025"/>
            </a:xfrm>
            <a:custGeom>
              <a:rect b="b" l="l" r="r" t="t"/>
              <a:pathLst>
                <a:path extrusionOk="0" h="22121" w="26021">
                  <a:moveTo>
                    <a:pt x="6466" y="0"/>
                  </a:moveTo>
                  <a:cubicBezTo>
                    <a:pt x="2905" y="0"/>
                    <a:pt x="1" y="2885"/>
                    <a:pt x="1" y="6465"/>
                  </a:cubicBezTo>
                  <a:lnTo>
                    <a:pt x="1" y="22121"/>
                  </a:lnTo>
                  <a:lnTo>
                    <a:pt x="26020" y="22121"/>
                  </a:lnTo>
                  <a:lnTo>
                    <a:pt x="26020" y="6465"/>
                  </a:lnTo>
                  <a:cubicBezTo>
                    <a:pt x="26020" y="2904"/>
                    <a:pt x="2313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13"/>
            <p:cNvSpPr/>
            <p:nvPr/>
          </p:nvSpPr>
          <p:spPr>
            <a:xfrm>
              <a:off x="5422275" y="5063600"/>
              <a:ext cx="612725" cy="520700"/>
            </a:xfrm>
            <a:custGeom>
              <a:rect b="b" l="l" r="r" t="t"/>
              <a:pathLst>
                <a:path extrusionOk="0" h="20828" w="24509">
                  <a:moveTo>
                    <a:pt x="6088" y="0"/>
                  </a:moveTo>
                  <a:cubicBezTo>
                    <a:pt x="2726" y="0"/>
                    <a:pt x="1" y="2725"/>
                    <a:pt x="1" y="6087"/>
                  </a:cubicBezTo>
                  <a:lnTo>
                    <a:pt x="1" y="20828"/>
                  </a:lnTo>
                  <a:lnTo>
                    <a:pt x="24508" y="20828"/>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13"/>
            <p:cNvSpPr/>
            <p:nvPr/>
          </p:nvSpPr>
          <p:spPr>
            <a:xfrm>
              <a:off x="5385475" y="5265000"/>
              <a:ext cx="134300" cy="319300"/>
            </a:xfrm>
            <a:custGeom>
              <a:rect b="b" l="l" r="r" t="t"/>
              <a:pathLst>
                <a:path extrusionOk="0" h="12772" w="5372">
                  <a:moveTo>
                    <a:pt x="1" y="1"/>
                  </a:moveTo>
                  <a:lnTo>
                    <a:pt x="1" y="12772"/>
                  </a:lnTo>
                  <a:lnTo>
                    <a:pt x="5372" y="12772"/>
                  </a:lnTo>
                  <a:lnTo>
                    <a:pt x="1492" y="1154"/>
                  </a:lnTo>
                  <a:cubicBezTo>
                    <a:pt x="1209" y="1303"/>
                    <a:pt x="996" y="1390"/>
                    <a:pt x="824" y="1390"/>
                  </a:cubicBezTo>
                  <a:cubicBezTo>
                    <a:pt x="465"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13"/>
            <p:cNvSpPr/>
            <p:nvPr/>
          </p:nvSpPr>
          <p:spPr>
            <a:xfrm>
              <a:off x="5422775" y="5102375"/>
              <a:ext cx="612225" cy="481925"/>
            </a:xfrm>
            <a:custGeom>
              <a:rect b="b" l="l" r="r" t="t"/>
              <a:pathLst>
                <a:path extrusionOk="0" h="19277" w="24489">
                  <a:moveTo>
                    <a:pt x="22479" y="1"/>
                  </a:moveTo>
                  <a:cubicBezTo>
                    <a:pt x="20013" y="1851"/>
                    <a:pt x="17267" y="3263"/>
                    <a:pt x="14323" y="4158"/>
                  </a:cubicBezTo>
                  <a:cubicBezTo>
                    <a:pt x="9629" y="5571"/>
                    <a:pt x="4456" y="5710"/>
                    <a:pt x="0" y="7659"/>
                  </a:cubicBezTo>
                  <a:lnTo>
                    <a:pt x="0" y="19277"/>
                  </a:lnTo>
                  <a:lnTo>
                    <a:pt x="24488" y="19277"/>
                  </a:lnTo>
                  <a:lnTo>
                    <a:pt x="24488" y="4536"/>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13"/>
            <p:cNvSpPr/>
            <p:nvPr/>
          </p:nvSpPr>
          <p:spPr>
            <a:xfrm>
              <a:off x="5422775" y="5063600"/>
              <a:ext cx="611725" cy="520700"/>
            </a:xfrm>
            <a:custGeom>
              <a:rect b="b" l="l" r="r" t="t"/>
              <a:pathLst>
                <a:path extrusionOk="0" h="20828" w="24469">
                  <a:moveTo>
                    <a:pt x="6068" y="0"/>
                  </a:moveTo>
                  <a:cubicBezTo>
                    <a:pt x="2706" y="0"/>
                    <a:pt x="0" y="2725"/>
                    <a:pt x="0" y="6087"/>
                  </a:cubicBezTo>
                  <a:lnTo>
                    <a:pt x="0" y="20828"/>
                  </a:lnTo>
                  <a:lnTo>
                    <a:pt x="199" y="20828"/>
                  </a:lnTo>
                  <a:lnTo>
                    <a:pt x="199" y="6207"/>
                  </a:lnTo>
                  <a:cubicBezTo>
                    <a:pt x="199" y="2885"/>
                    <a:pt x="2885" y="159"/>
                    <a:pt x="6207" y="159"/>
                  </a:cubicBezTo>
                  <a:lnTo>
                    <a:pt x="18441" y="159"/>
                  </a:lnTo>
                  <a:cubicBezTo>
                    <a:pt x="21763" y="159"/>
                    <a:pt x="24468" y="2885"/>
                    <a:pt x="24468" y="6207"/>
                  </a:cubicBezTo>
                  <a:lnTo>
                    <a:pt x="24468" y="6087"/>
                  </a:lnTo>
                  <a:cubicBezTo>
                    <a:pt x="2446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13"/>
            <p:cNvSpPr/>
            <p:nvPr/>
          </p:nvSpPr>
          <p:spPr>
            <a:xfrm>
              <a:off x="4622600" y="5031275"/>
              <a:ext cx="650500" cy="553025"/>
            </a:xfrm>
            <a:custGeom>
              <a:rect b="b" l="l" r="r" t="t"/>
              <a:pathLst>
                <a:path extrusionOk="0" h="22121" w="26020">
                  <a:moveTo>
                    <a:pt x="6465" y="0"/>
                  </a:moveTo>
                  <a:cubicBezTo>
                    <a:pt x="2904" y="0"/>
                    <a:pt x="0" y="2885"/>
                    <a:pt x="0" y="6465"/>
                  </a:cubicBezTo>
                  <a:lnTo>
                    <a:pt x="0" y="22121"/>
                  </a:lnTo>
                  <a:lnTo>
                    <a:pt x="26020" y="22121"/>
                  </a:lnTo>
                  <a:lnTo>
                    <a:pt x="26020" y="6465"/>
                  </a:lnTo>
                  <a:cubicBezTo>
                    <a:pt x="26020" y="2904"/>
                    <a:pt x="23135"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3" name="Google Shape;723;p13"/>
            <p:cNvSpPr/>
            <p:nvPr/>
          </p:nvSpPr>
          <p:spPr>
            <a:xfrm>
              <a:off x="4659900" y="5063600"/>
              <a:ext cx="613200" cy="520700"/>
            </a:xfrm>
            <a:custGeom>
              <a:rect b="b" l="l" r="r" t="t"/>
              <a:pathLst>
                <a:path extrusionOk="0" h="20828" w="24528">
                  <a:moveTo>
                    <a:pt x="6087" y="0"/>
                  </a:moveTo>
                  <a:cubicBezTo>
                    <a:pt x="2745" y="0"/>
                    <a:pt x="0" y="2725"/>
                    <a:pt x="0" y="6087"/>
                  </a:cubicBezTo>
                  <a:lnTo>
                    <a:pt x="0" y="20828"/>
                  </a:lnTo>
                  <a:lnTo>
                    <a:pt x="24528" y="20828"/>
                  </a:lnTo>
                  <a:lnTo>
                    <a:pt x="24528" y="6087"/>
                  </a:lnTo>
                  <a:cubicBezTo>
                    <a:pt x="24528"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4" name="Google Shape;724;p13"/>
            <p:cNvSpPr/>
            <p:nvPr/>
          </p:nvSpPr>
          <p:spPr>
            <a:xfrm>
              <a:off x="4622600" y="5265000"/>
              <a:ext cx="134300" cy="319300"/>
            </a:xfrm>
            <a:custGeom>
              <a:rect b="b" l="l" r="r" t="t"/>
              <a:pathLst>
                <a:path extrusionOk="0" h="12772" w="5372">
                  <a:moveTo>
                    <a:pt x="0" y="1"/>
                  </a:moveTo>
                  <a:lnTo>
                    <a:pt x="0" y="12772"/>
                  </a:lnTo>
                  <a:lnTo>
                    <a:pt x="5371" y="12772"/>
                  </a:lnTo>
                  <a:lnTo>
                    <a:pt x="1492" y="1154"/>
                  </a:lnTo>
                  <a:cubicBezTo>
                    <a:pt x="1215" y="1303"/>
                    <a:pt x="1007" y="1390"/>
                    <a:pt x="837" y="1390"/>
                  </a:cubicBezTo>
                  <a:cubicBezTo>
                    <a:pt x="483" y="1390"/>
                    <a:pt x="296"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p13"/>
            <p:cNvSpPr/>
            <p:nvPr/>
          </p:nvSpPr>
          <p:spPr>
            <a:xfrm>
              <a:off x="4660875" y="5102375"/>
              <a:ext cx="612225" cy="481925"/>
            </a:xfrm>
            <a:custGeom>
              <a:rect b="b" l="l" r="r" t="t"/>
              <a:pathLst>
                <a:path extrusionOk="0" h="19277" w="24489">
                  <a:moveTo>
                    <a:pt x="22460" y="1"/>
                  </a:moveTo>
                  <a:cubicBezTo>
                    <a:pt x="20013" y="1851"/>
                    <a:pt x="17248" y="3263"/>
                    <a:pt x="14324" y="4158"/>
                  </a:cubicBezTo>
                  <a:cubicBezTo>
                    <a:pt x="9609" y="5571"/>
                    <a:pt x="4437" y="5710"/>
                    <a:pt x="1" y="7659"/>
                  </a:cubicBezTo>
                  <a:lnTo>
                    <a:pt x="1" y="19277"/>
                  </a:lnTo>
                  <a:lnTo>
                    <a:pt x="24489" y="19277"/>
                  </a:lnTo>
                  <a:lnTo>
                    <a:pt x="24489" y="4536"/>
                  </a:lnTo>
                  <a:cubicBezTo>
                    <a:pt x="24489" y="2706"/>
                    <a:pt x="23713" y="1115"/>
                    <a:pt x="2246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6" name="Google Shape;726;p13"/>
            <p:cNvSpPr/>
            <p:nvPr/>
          </p:nvSpPr>
          <p:spPr>
            <a:xfrm>
              <a:off x="4659900" y="5063600"/>
              <a:ext cx="612700" cy="520700"/>
            </a:xfrm>
            <a:custGeom>
              <a:rect b="b" l="l" r="r" t="t"/>
              <a:pathLst>
                <a:path extrusionOk="0" h="20828" w="24508">
                  <a:moveTo>
                    <a:pt x="6107" y="0"/>
                  </a:moveTo>
                  <a:cubicBezTo>
                    <a:pt x="2745" y="0"/>
                    <a:pt x="40" y="2725"/>
                    <a:pt x="0" y="6087"/>
                  </a:cubicBezTo>
                  <a:lnTo>
                    <a:pt x="0" y="20828"/>
                  </a:lnTo>
                  <a:lnTo>
                    <a:pt x="239" y="20828"/>
                  </a:lnTo>
                  <a:lnTo>
                    <a:pt x="239" y="6207"/>
                  </a:lnTo>
                  <a:cubicBezTo>
                    <a:pt x="239" y="2885"/>
                    <a:pt x="2924" y="159"/>
                    <a:pt x="6246" y="159"/>
                  </a:cubicBezTo>
                  <a:lnTo>
                    <a:pt x="18480" y="159"/>
                  </a:lnTo>
                  <a:cubicBezTo>
                    <a:pt x="21783" y="159"/>
                    <a:pt x="24508" y="2885"/>
                    <a:pt x="24508" y="6207"/>
                  </a:cubicBezTo>
                  <a:lnTo>
                    <a:pt x="24508" y="6087"/>
                  </a:lnTo>
                  <a:cubicBezTo>
                    <a:pt x="24508"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7" name="Google Shape;727;p13"/>
            <p:cNvSpPr/>
            <p:nvPr/>
          </p:nvSpPr>
          <p:spPr>
            <a:xfrm>
              <a:off x="3860700" y="5031275"/>
              <a:ext cx="650025" cy="553025"/>
            </a:xfrm>
            <a:custGeom>
              <a:rect b="b" l="l" r="r" t="t"/>
              <a:pathLst>
                <a:path extrusionOk="0" h="22121" w="26001">
                  <a:moveTo>
                    <a:pt x="6466" y="0"/>
                  </a:moveTo>
                  <a:cubicBezTo>
                    <a:pt x="2905" y="0"/>
                    <a:pt x="1" y="2885"/>
                    <a:pt x="1" y="6465"/>
                  </a:cubicBezTo>
                  <a:lnTo>
                    <a:pt x="1" y="22121"/>
                  </a:lnTo>
                  <a:lnTo>
                    <a:pt x="26000" y="22121"/>
                  </a:lnTo>
                  <a:lnTo>
                    <a:pt x="26000" y="6465"/>
                  </a:lnTo>
                  <a:cubicBezTo>
                    <a:pt x="26000" y="2904"/>
                    <a:pt x="2311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8" name="Google Shape;728;p13"/>
            <p:cNvSpPr/>
            <p:nvPr/>
          </p:nvSpPr>
          <p:spPr>
            <a:xfrm>
              <a:off x="3897000" y="5063600"/>
              <a:ext cx="613225" cy="520700"/>
            </a:xfrm>
            <a:custGeom>
              <a:rect b="b" l="l" r="r" t="t"/>
              <a:pathLst>
                <a:path extrusionOk="0" h="20828" w="24529">
                  <a:moveTo>
                    <a:pt x="6108" y="0"/>
                  </a:moveTo>
                  <a:cubicBezTo>
                    <a:pt x="2746" y="0"/>
                    <a:pt x="1" y="2725"/>
                    <a:pt x="1" y="6087"/>
                  </a:cubicBezTo>
                  <a:lnTo>
                    <a:pt x="1" y="20828"/>
                  </a:lnTo>
                  <a:lnTo>
                    <a:pt x="24528" y="20828"/>
                  </a:lnTo>
                  <a:lnTo>
                    <a:pt x="24528" y="6087"/>
                  </a:lnTo>
                  <a:cubicBezTo>
                    <a:pt x="24528" y="2725"/>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9" name="Google Shape;729;p13"/>
            <p:cNvSpPr/>
            <p:nvPr/>
          </p:nvSpPr>
          <p:spPr>
            <a:xfrm>
              <a:off x="3860700" y="5265000"/>
              <a:ext cx="134300" cy="319300"/>
            </a:xfrm>
            <a:custGeom>
              <a:rect b="b" l="l" r="r" t="t"/>
              <a:pathLst>
                <a:path extrusionOk="0" h="12772" w="5372">
                  <a:moveTo>
                    <a:pt x="1" y="1"/>
                  </a:moveTo>
                  <a:lnTo>
                    <a:pt x="1" y="12772"/>
                  </a:lnTo>
                  <a:lnTo>
                    <a:pt x="5372" y="12772"/>
                  </a:lnTo>
                  <a:lnTo>
                    <a:pt x="1493" y="1154"/>
                  </a:lnTo>
                  <a:cubicBezTo>
                    <a:pt x="1209" y="1303"/>
                    <a:pt x="996" y="1390"/>
                    <a:pt x="824" y="1390"/>
                  </a:cubicBezTo>
                  <a:cubicBezTo>
                    <a:pt x="465"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0" name="Google Shape;730;p13"/>
            <p:cNvSpPr/>
            <p:nvPr/>
          </p:nvSpPr>
          <p:spPr>
            <a:xfrm>
              <a:off x="3898000" y="5102375"/>
              <a:ext cx="612225" cy="481925"/>
            </a:xfrm>
            <a:custGeom>
              <a:rect b="b" l="l" r="r" t="t"/>
              <a:pathLst>
                <a:path extrusionOk="0" h="19277" w="24489">
                  <a:moveTo>
                    <a:pt x="22479" y="1"/>
                  </a:moveTo>
                  <a:cubicBezTo>
                    <a:pt x="20013" y="1851"/>
                    <a:pt x="17247" y="3263"/>
                    <a:pt x="14323" y="4158"/>
                  </a:cubicBezTo>
                  <a:cubicBezTo>
                    <a:pt x="9629" y="5571"/>
                    <a:pt x="4456" y="5710"/>
                    <a:pt x="1" y="7659"/>
                  </a:cubicBezTo>
                  <a:lnTo>
                    <a:pt x="1" y="19277"/>
                  </a:lnTo>
                  <a:lnTo>
                    <a:pt x="24488" y="19277"/>
                  </a:lnTo>
                  <a:lnTo>
                    <a:pt x="24488" y="4536"/>
                  </a:lnTo>
                  <a:cubicBezTo>
                    <a:pt x="24488"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1" name="Google Shape;731;p13"/>
            <p:cNvSpPr/>
            <p:nvPr/>
          </p:nvSpPr>
          <p:spPr>
            <a:xfrm>
              <a:off x="3898000" y="5063600"/>
              <a:ext cx="612225" cy="520700"/>
            </a:xfrm>
            <a:custGeom>
              <a:rect b="b" l="l" r="r" t="t"/>
              <a:pathLst>
                <a:path extrusionOk="0" h="20828" w="24489">
                  <a:moveTo>
                    <a:pt x="6088" y="0"/>
                  </a:moveTo>
                  <a:cubicBezTo>
                    <a:pt x="2726" y="0"/>
                    <a:pt x="1" y="2725"/>
                    <a:pt x="1" y="6087"/>
                  </a:cubicBezTo>
                  <a:lnTo>
                    <a:pt x="1" y="20828"/>
                  </a:lnTo>
                  <a:lnTo>
                    <a:pt x="219" y="20828"/>
                  </a:lnTo>
                  <a:lnTo>
                    <a:pt x="219" y="6207"/>
                  </a:lnTo>
                  <a:cubicBezTo>
                    <a:pt x="219" y="2885"/>
                    <a:pt x="2905" y="159"/>
                    <a:pt x="6247" y="159"/>
                  </a:cubicBezTo>
                  <a:lnTo>
                    <a:pt x="18481" y="159"/>
                  </a:lnTo>
                  <a:cubicBezTo>
                    <a:pt x="21783" y="159"/>
                    <a:pt x="24488" y="2885"/>
                    <a:pt x="24488" y="6207"/>
                  </a:cubicBez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732" name="Google Shape;732;p13"/>
          <p:cNvSpPr txBox="1"/>
          <p:nvPr>
            <p:ph idx="1" type="subTitle"/>
          </p:nvPr>
        </p:nvSpPr>
        <p:spPr>
          <a:xfrm>
            <a:off x="3941400" y="2967537"/>
            <a:ext cx="3852000" cy="604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733" name="Google Shape;733;p13"/>
          <p:cNvSpPr txBox="1"/>
          <p:nvPr>
            <p:ph type="title"/>
          </p:nvPr>
        </p:nvSpPr>
        <p:spPr>
          <a:xfrm>
            <a:off x="3451200" y="1506497"/>
            <a:ext cx="4832400" cy="1426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3000"/>
              <a:buNone/>
              <a:defRPr sz="10000"/>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7">
    <p:spTree>
      <p:nvGrpSpPr>
        <p:cNvPr id="5103" name="Shape 5103"/>
        <p:cNvGrpSpPr/>
        <p:nvPr/>
      </p:nvGrpSpPr>
      <p:grpSpPr>
        <a:xfrm>
          <a:off x="0" y="0"/>
          <a:ext cx="0" cy="0"/>
          <a:chOff x="0" y="0"/>
          <a:chExt cx="0" cy="0"/>
        </a:xfrm>
      </p:grpSpPr>
      <p:sp>
        <p:nvSpPr>
          <p:cNvPr id="5104" name="Google Shape;5104;p40"/>
          <p:cNvSpPr/>
          <p:nvPr/>
        </p:nvSpPr>
        <p:spPr>
          <a:xfrm>
            <a:off x="-7175" y="4400950"/>
            <a:ext cx="9158700" cy="89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105" name="Google Shape;5105;p40"/>
          <p:cNvGrpSpPr/>
          <p:nvPr/>
        </p:nvGrpSpPr>
        <p:grpSpPr>
          <a:xfrm>
            <a:off x="50" y="-132175"/>
            <a:ext cx="832143" cy="5305618"/>
            <a:chOff x="1440600" y="197825"/>
            <a:chExt cx="990175" cy="3797050"/>
          </a:xfrm>
        </p:grpSpPr>
        <p:sp>
          <p:nvSpPr>
            <p:cNvPr id="5106" name="Google Shape;5106;p40"/>
            <p:cNvSpPr/>
            <p:nvPr/>
          </p:nvSpPr>
          <p:spPr>
            <a:xfrm>
              <a:off x="1440600" y="197825"/>
              <a:ext cx="990175" cy="1889850"/>
            </a:xfrm>
            <a:custGeom>
              <a:rect b="b" l="l" r="r" t="t"/>
              <a:pathLst>
                <a:path extrusionOk="0" h="75594" w="39607">
                  <a:moveTo>
                    <a:pt x="0" y="1"/>
                  </a:moveTo>
                  <a:lnTo>
                    <a:pt x="0" y="75593"/>
                  </a:lnTo>
                  <a:lnTo>
                    <a:pt x="219" y="75593"/>
                  </a:lnTo>
                  <a:cubicBezTo>
                    <a:pt x="21405" y="75593"/>
                    <a:pt x="38652" y="42074"/>
                    <a:pt x="39606"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7" name="Google Shape;5107;p40"/>
            <p:cNvSpPr/>
            <p:nvPr/>
          </p:nvSpPr>
          <p:spPr>
            <a:xfrm>
              <a:off x="1440600" y="2105050"/>
              <a:ext cx="590825" cy="1889825"/>
            </a:xfrm>
            <a:custGeom>
              <a:rect b="b" l="l" r="r" t="t"/>
              <a:pathLst>
                <a:path extrusionOk="0" h="75593" w="23633">
                  <a:moveTo>
                    <a:pt x="0" y="0"/>
                  </a:moveTo>
                  <a:lnTo>
                    <a:pt x="0" y="75593"/>
                  </a:lnTo>
                  <a:lnTo>
                    <a:pt x="23633" y="75593"/>
                  </a:lnTo>
                  <a:cubicBezTo>
                    <a:pt x="23056" y="33659"/>
                    <a:pt x="12712"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8" name="Google Shape;5108;p40"/>
            <p:cNvSpPr/>
            <p:nvPr/>
          </p:nvSpPr>
          <p:spPr>
            <a:xfrm>
              <a:off x="1440600" y="197825"/>
              <a:ext cx="858875" cy="1889850"/>
            </a:xfrm>
            <a:custGeom>
              <a:rect b="b" l="l" r="r" t="t"/>
              <a:pathLst>
                <a:path extrusionOk="0" h="75594" w="34355">
                  <a:moveTo>
                    <a:pt x="0" y="1"/>
                  </a:moveTo>
                  <a:lnTo>
                    <a:pt x="0" y="75593"/>
                  </a:lnTo>
                  <a:lnTo>
                    <a:pt x="179" y="75593"/>
                  </a:lnTo>
                  <a:cubicBezTo>
                    <a:pt x="18560" y="75593"/>
                    <a:pt x="33539" y="42074"/>
                    <a:pt x="343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9" name="Google Shape;5109;p40"/>
            <p:cNvSpPr/>
            <p:nvPr/>
          </p:nvSpPr>
          <p:spPr>
            <a:xfrm>
              <a:off x="1440600" y="197825"/>
              <a:ext cx="644550" cy="1889850"/>
            </a:xfrm>
            <a:custGeom>
              <a:rect b="b" l="l" r="r" t="t"/>
              <a:pathLst>
                <a:path extrusionOk="0" h="75594" w="25782">
                  <a:moveTo>
                    <a:pt x="0" y="1"/>
                  </a:moveTo>
                  <a:lnTo>
                    <a:pt x="0" y="75593"/>
                  </a:lnTo>
                  <a:lnTo>
                    <a:pt x="139" y="75593"/>
                  </a:lnTo>
                  <a:cubicBezTo>
                    <a:pt x="13905" y="75593"/>
                    <a:pt x="25144" y="42074"/>
                    <a:pt x="2578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0" name="Google Shape;5110;p40"/>
            <p:cNvSpPr/>
            <p:nvPr/>
          </p:nvSpPr>
          <p:spPr>
            <a:xfrm>
              <a:off x="1526125" y="471350"/>
              <a:ext cx="341675" cy="1616325"/>
            </a:xfrm>
            <a:custGeom>
              <a:rect b="b" l="l" r="r" t="t"/>
              <a:pathLst>
                <a:path extrusionOk="0" h="64653" w="13667">
                  <a:moveTo>
                    <a:pt x="5690" y="1"/>
                  </a:moveTo>
                  <a:cubicBezTo>
                    <a:pt x="5690" y="1"/>
                    <a:pt x="8177" y="38215"/>
                    <a:pt x="1" y="64652"/>
                  </a:cubicBezTo>
                  <a:cubicBezTo>
                    <a:pt x="13508" y="46788"/>
                    <a:pt x="13667" y="1"/>
                    <a:pt x="136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1" name="Google Shape;5111;p40"/>
            <p:cNvSpPr/>
            <p:nvPr/>
          </p:nvSpPr>
          <p:spPr>
            <a:xfrm>
              <a:off x="1440600" y="2105050"/>
              <a:ext cx="512750" cy="1889825"/>
            </a:xfrm>
            <a:custGeom>
              <a:rect b="b" l="l" r="r" t="t"/>
              <a:pathLst>
                <a:path extrusionOk="0" h="75593" w="20510">
                  <a:moveTo>
                    <a:pt x="0" y="0"/>
                  </a:moveTo>
                  <a:lnTo>
                    <a:pt x="0" y="75593"/>
                  </a:lnTo>
                  <a:lnTo>
                    <a:pt x="20509" y="75593"/>
                  </a:lnTo>
                  <a:cubicBezTo>
                    <a:pt x="20012" y="33659"/>
                    <a:pt x="11021" y="239"/>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2" name="Google Shape;5112;p40"/>
            <p:cNvSpPr/>
            <p:nvPr/>
          </p:nvSpPr>
          <p:spPr>
            <a:xfrm>
              <a:off x="1440600" y="2105050"/>
              <a:ext cx="384450" cy="1889825"/>
            </a:xfrm>
            <a:custGeom>
              <a:rect b="b" l="l" r="r" t="t"/>
              <a:pathLst>
                <a:path extrusionOk="0" h="75593" w="15378">
                  <a:moveTo>
                    <a:pt x="0" y="0"/>
                  </a:moveTo>
                  <a:lnTo>
                    <a:pt x="0" y="75593"/>
                  </a:lnTo>
                  <a:lnTo>
                    <a:pt x="15377" y="75593"/>
                  </a:lnTo>
                  <a:cubicBezTo>
                    <a:pt x="14999" y="33659"/>
                    <a:pt x="8256" y="239"/>
                    <a:pt x="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3" name="Google Shape;5113;p40"/>
            <p:cNvSpPr/>
            <p:nvPr/>
          </p:nvSpPr>
          <p:spPr>
            <a:xfrm>
              <a:off x="1440600" y="2197550"/>
              <a:ext cx="214850" cy="1797325"/>
            </a:xfrm>
            <a:custGeom>
              <a:rect b="b" l="l" r="r" t="t"/>
              <a:pathLst>
                <a:path extrusionOk="0" h="71893" w="8594">
                  <a:moveTo>
                    <a:pt x="4317" y="0"/>
                  </a:moveTo>
                  <a:lnTo>
                    <a:pt x="0" y="617"/>
                  </a:lnTo>
                  <a:lnTo>
                    <a:pt x="0" y="71893"/>
                  </a:lnTo>
                  <a:lnTo>
                    <a:pt x="8594" y="71893"/>
                  </a:lnTo>
                  <a:cubicBezTo>
                    <a:pt x="8594" y="21902"/>
                    <a:pt x="4317" y="0"/>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4" name="Google Shape;5114;p40"/>
            <p:cNvSpPr/>
            <p:nvPr/>
          </p:nvSpPr>
          <p:spPr>
            <a:xfrm>
              <a:off x="1440600" y="2035925"/>
              <a:ext cx="214850" cy="206400"/>
            </a:xfrm>
            <a:custGeom>
              <a:rect b="b" l="l" r="r" t="t"/>
              <a:pathLst>
                <a:path extrusionOk="0" h="8256" w="8594">
                  <a:moveTo>
                    <a:pt x="0" y="0"/>
                  </a:moveTo>
                  <a:lnTo>
                    <a:pt x="0" y="7082"/>
                  </a:lnTo>
                  <a:lnTo>
                    <a:pt x="8594" y="8256"/>
                  </a:lnTo>
                  <a:lnTo>
                    <a:pt x="8594" y="27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115" name="Google Shape;5115;p40"/>
          <p:cNvGrpSpPr/>
          <p:nvPr/>
        </p:nvGrpSpPr>
        <p:grpSpPr>
          <a:xfrm flipH="1">
            <a:off x="8319293" y="-132175"/>
            <a:ext cx="832143" cy="5305618"/>
            <a:chOff x="1440600" y="197825"/>
            <a:chExt cx="990175" cy="3797050"/>
          </a:xfrm>
        </p:grpSpPr>
        <p:sp>
          <p:nvSpPr>
            <p:cNvPr id="5116" name="Google Shape;5116;p40"/>
            <p:cNvSpPr/>
            <p:nvPr/>
          </p:nvSpPr>
          <p:spPr>
            <a:xfrm>
              <a:off x="1440600" y="197825"/>
              <a:ext cx="990175" cy="1889850"/>
            </a:xfrm>
            <a:custGeom>
              <a:rect b="b" l="l" r="r" t="t"/>
              <a:pathLst>
                <a:path extrusionOk="0" h="75594" w="39607">
                  <a:moveTo>
                    <a:pt x="0" y="1"/>
                  </a:moveTo>
                  <a:lnTo>
                    <a:pt x="0" y="75593"/>
                  </a:lnTo>
                  <a:lnTo>
                    <a:pt x="219" y="75593"/>
                  </a:lnTo>
                  <a:cubicBezTo>
                    <a:pt x="21405" y="75593"/>
                    <a:pt x="38652" y="42074"/>
                    <a:pt x="39606"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7" name="Google Shape;5117;p40"/>
            <p:cNvSpPr/>
            <p:nvPr/>
          </p:nvSpPr>
          <p:spPr>
            <a:xfrm>
              <a:off x="1440600" y="2105050"/>
              <a:ext cx="590825" cy="1889825"/>
            </a:xfrm>
            <a:custGeom>
              <a:rect b="b" l="l" r="r" t="t"/>
              <a:pathLst>
                <a:path extrusionOk="0" h="75593" w="23633">
                  <a:moveTo>
                    <a:pt x="0" y="0"/>
                  </a:moveTo>
                  <a:lnTo>
                    <a:pt x="0" y="75593"/>
                  </a:lnTo>
                  <a:lnTo>
                    <a:pt x="23633" y="75593"/>
                  </a:lnTo>
                  <a:cubicBezTo>
                    <a:pt x="23056" y="33659"/>
                    <a:pt x="12712"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8" name="Google Shape;5118;p40"/>
            <p:cNvSpPr/>
            <p:nvPr/>
          </p:nvSpPr>
          <p:spPr>
            <a:xfrm>
              <a:off x="1440600" y="197825"/>
              <a:ext cx="858875" cy="1889850"/>
            </a:xfrm>
            <a:custGeom>
              <a:rect b="b" l="l" r="r" t="t"/>
              <a:pathLst>
                <a:path extrusionOk="0" h="75594" w="34355">
                  <a:moveTo>
                    <a:pt x="0" y="1"/>
                  </a:moveTo>
                  <a:lnTo>
                    <a:pt x="0" y="75593"/>
                  </a:lnTo>
                  <a:lnTo>
                    <a:pt x="179" y="75593"/>
                  </a:lnTo>
                  <a:cubicBezTo>
                    <a:pt x="18560" y="75593"/>
                    <a:pt x="33539" y="42074"/>
                    <a:pt x="343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9" name="Google Shape;5119;p40"/>
            <p:cNvSpPr/>
            <p:nvPr/>
          </p:nvSpPr>
          <p:spPr>
            <a:xfrm>
              <a:off x="1440600" y="197825"/>
              <a:ext cx="644550" cy="1889850"/>
            </a:xfrm>
            <a:custGeom>
              <a:rect b="b" l="l" r="r" t="t"/>
              <a:pathLst>
                <a:path extrusionOk="0" h="75594" w="25782">
                  <a:moveTo>
                    <a:pt x="0" y="1"/>
                  </a:moveTo>
                  <a:lnTo>
                    <a:pt x="0" y="75593"/>
                  </a:lnTo>
                  <a:lnTo>
                    <a:pt x="139" y="75593"/>
                  </a:lnTo>
                  <a:cubicBezTo>
                    <a:pt x="13905" y="75593"/>
                    <a:pt x="25144" y="42074"/>
                    <a:pt x="257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0" name="Google Shape;5120;p40"/>
            <p:cNvSpPr/>
            <p:nvPr/>
          </p:nvSpPr>
          <p:spPr>
            <a:xfrm>
              <a:off x="1526125" y="471350"/>
              <a:ext cx="341675" cy="1616325"/>
            </a:xfrm>
            <a:custGeom>
              <a:rect b="b" l="l" r="r" t="t"/>
              <a:pathLst>
                <a:path extrusionOk="0" h="64653" w="13667">
                  <a:moveTo>
                    <a:pt x="5690" y="1"/>
                  </a:moveTo>
                  <a:cubicBezTo>
                    <a:pt x="5690" y="1"/>
                    <a:pt x="8177" y="38215"/>
                    <a:pt x="1" y="64652"/>
                  </a:cubicBezTo>
                  <a:cubicBezTo>
                    <a:pt x="13508" y="46788"/>
                    <a:pt x="13667" y="1"/>
                    <a:pt x="136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1" name="Google Shape;5121;p40"/>
            <p:cNvSpPr/>
            <p:nvPr/>
          </p:nvSpPr>
          <p:spPr>
            <a:xfrm>
              <a:off x="1440600" y="2105050"/>
              <a:ext cx="512750" cy="1889825"/>
            </a:xfrm>
            <a:custGeom>
              <a:rect b="b" l="l" r="r" t="t"/>
              <a:pathLst>
                <a:path extrusionOk="0" h="75593" w="20510">
                  <a:moveTo>
                    <a:pt x="0" y="0"/>
                  </a:moveTo>
                  <a:lnTo>
                    <a:pt x="0" y="75593"/>
                  </a:lnTo>
                  <a:lnTo>
                    <a:pt x="20509" y="75593"/>
                  </a:lnTo>
                  <a:cubicBezTo>
                    <a:pt x="20012" y="33659"/>
                    <a:pt x="11021" y="239"/>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2" name="Google Shape;5122;p40"/>
            <p:cNvSpPr/>
            <p:nvPr/>
          </p:nvSpPr>
          <p:spPr>
            <a:xfrm>
              <a:off x="1440600" y="2105050"/>
              <a:ext cx="384450" cy="1889825"/>
            </a:xfrm>
            <a:custGeom>
              <a:rect b="b" l="l" r="r" t="t"/>
              <a:pathLst>
                <a:path extrusionOk="0" h="75593" w="15378">
                  <a:moveTo>
                    <a:pt x="0" y="0"/>
                  </a:moveTo>
                  <a:lnTo>
                    <a:pt x="0" y="75593"/>
                  </a:lnTo>
                  <a:lnTo>
                    <a:pt x="15377" y="75593"/>
                  </a:lnTo>
                  <a:cubicBezTo>
                    <a:pt x="14999" y="33659"/>
                    <a:pt x="8256"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3" name="Google Shape;5123;p40"/>
            <p:cNvSpPr/>
            <p:nvPr/>
          </p:nvSpPr>
          <p:spPr>
            <a:xfrm>
              <a:off x="1440600" y="2197550"/>
              <a:ext cx="214850" cy="1797325"/>
            </a:xfrm>
            <a:custGeom>
              <a:rect b="b" l="l" r="r" t="t"/>
              <a:pathLst>
                <a:path extrusionOk="0" h="71893" w="8594">
                  <a:moveTo>
                    <a:pt x="4317" y="0"/>
                  </a:moveTo>
                  <a:lnTo>
                    <a:pt x="0" y="617"/>
                  </a:lnTo>
                  <a:lnTo>
                    <a:pt x="0" y="71893"/>
                  </a:lnTo>
                  <a:lnTo>
                    <a:pt x="8594" y="71893"/>
                  </a:lnTo>
                  <a:cubicBezTo>
                    <a:pt x="8594" y="21902"/>
                    <a:pt x="4317" y="0"/>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4" name="Google Shape;5124;p40"/>
            <p:cNvSpPr/>
            <p:nvPr/>
          </p:nvSpPr>
          <p:spPr>
            <a:xfrm>
              <a:off x="1440600" y="2035925"/>
              <a:ext cx="214850" cy="206400"/>
            </a:xfrm>
            <a:custGeom>
              <a:rect b="b" l="l" r="r" t="t"/>
              <a:pathLst>
                <a:path extrusionOk="0" h="8256" w="8594">
                  <a:moveTo>
                    <a:pt x="0" y="0"/>
                  </a:moveTo>
                  <a:lnTo>
                    <a:pt x="0" y="7082"/>
                  </a:lnTo>
                  <a:lnTo>
                    <a:pt x="8594" y="8256"/>
                  </a:lnTo>
                  <a:lnTo>
                    <a:pt x="8594" y="27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125" name="Google Shape;5125;p40"/>
          <p:cNvGrpSpPr/>
          <p:nvPr/>
        </p:nvGrpSpPr>
        <p:grpSpPr>
          <a:xfrm>
            <a:off x="-417858" y="-823150"/>
            <a:ext cx="9978772" cy="1382075"/>
            <a:chOff x="193475" y="-693375"/>
            <a:chExt cx="7221575" cy="1382075"/>
          </a:xfrm>
        </p:grpSpPr>
        <p:sp>
          <p:nvSpPr>
            <p:cNvPr id="5126" name="Google Shape;5126;p40"/>
            <p:cNvSpPr/>
            <p:nvPr/>
          </p:nvSpPr>
          <p:spPr>
            <a:xfrm>
              <a:off x="363575" y="384325"/>
              <a:ext cx="6883875" cy="304375"/>
            </a:xfrm>
            <a:custGeom>
              <a:rect b="b" l="l" r="r" t="t"/>
              <a:pathLst>
                <a:path extrusionOk="0" h="12175" w="275355">
                  <a:moveTo>
                    <a:pt x="0" y="0"/>
                  </a:moveTo>
                  <a:lnTo>
                    <a:pt x="0" y="9390"/>
                  </a:lnTo>
                  <a:lnTo>
                    <a:pt x="0" y="10782"/>
                  </a:lnTo>
                  <a:lnTo>
                    <a:pt x="14522" y="10782"/>
                  </a:lnTo>
                  <a:lnTo>
                    <a:pt x="14522" y="9370"/>
                  </a:lnTo>
                  <a:lnTo>
                    <a:pt x="16869" y="9370"/>
                  </a:lnTo>
                  <a:lnTo>
                    <a:pt x="16869" y="12175"/>
                  </a:lnTo>
                  <a:lnTo>
                    <a:pt x="30913" y="12175"/>
                  </a:lnTo>
                  <a:lnTo>
                    <a:pt x="30913" y="9370"/>
                  </a:lnTo>
                  <a:lnTo>
                    <a:pt x="33261" y="9370"/>
                  </a:lnTo>
                  <a:lnTo>
                    <a:pt x="33261" y="10782"/>
                  </a:lnTo>
                  <a:lnTo>
                    <a:pt x="47782" y="10782"/>
                  </a:lnTo>
                  <a:lnTo>
                    <a:pt x="47782" y="9370"/>
                  </a:lnTo>
                  <a:lnTo>
                    <a:pt x="50110" y="9370"/>
                  </a:lnTo>
                  <a:lnTo>
                    <a:pt x="50110" y="12175"/>
                  </a:lnTo>
                  <a:lnTo>
                    <a:pt x="64632" y="12175"/>
                  </a:lnTo>
                  <a:lnTo>
                    <a:pt x="64632" y="9370"/>
                  </a:lnTo>
                  <a:lnTo>
                    <a:pt x="66979" y="9370"/>
                  </a:lnTo>
                  <a:lnTo>
                    <a:pt x="66979" y="10782"/>
                  </a:lnTo>
                  <a:lnTo>
                    <a:pt x="81023" y="10782"/>
                  </a:lnTo>
                  <a:lnTo>
                    <a:pt x="81023" y="9370"/>
                  </a:lnTo>
                  <a:lnTo>
                    <a:pt x="83370" y="9370"/>
                  </a:lnTo>
                  <a:lnTo>
                    <a:pt x="83370" y="12175"/>
                  </a:lnTo>
                  <a:lnTo>
                    <a:pt x="97892" y="12175"/>
                  </a:lnTo>
                  <a:lnTo>
                    <a:pt x="97892" y="9370"/>
                  </a:lnTo>
                  <a:lnTo>
                    <a:pt x="101174" y="9370"/>
                  </a:lnTo>
                  <a:lnTo>
                    <a:pt x="101174" y="10782"/>
                  </a:lnTo>
                  <a:lnTo>
                    <a:pt x="115656" y="10782"/>
                  </a:lnTo>
                  <a:lnTo>
                    <a:pt x="115656" y="9370"/>
                  </a:lnTo>
                  <a:lnTo>
                    <a:pt x="118481" y="9370"/>
                  </a:lnTo>
                  <a:lnTo>
                    <a:pt x="118481" y="12175"/>
                  </a:lnTo>
                  <a:lnTo>
                    <a:pt x="133460" y="12175"/>
                  </a:lnTo>
                  <a:lnTo>
                    <a:pt x="133460" y="9370"/>
                  </a:lnTo>
                  <a:lnTo>
                    <a:pt x="136285" y="9370"/>
                  </a:lnTo>
                  <a:lnTo>
                    <a:pt x="136285" y="10782"/>
                  </a:lnTo>
                  <a:lnTo>
                    <a:pt x="151722" y="10782"/>
                  </a:lnTo>
                  <a:lnTo>
                    <a:pt x="151722" y="9370"/>
                  </a:lnTo>
                  <a:lnTo>
                    <a:pt x="154527" y="9370"/>
                  </a:lnTo>
                  <a:lnTo>
                    <a:pt x="154527" y="12175"/>
                  </a:lnTo>
                  <a:lnTo>
                    <a:pt x="169048" y="12175"/>
                  </a:lnTo>
                  <a:lnTo>
                    <a:pt x="169048" y="9370"/>
                  </a:lnTo>
                  <a:lnTo>
                    <a:pt x="172331" y="9370"/>
                  </a:lnTo>
                  <a:lnTo>
                    <a:pt x="172331" y="10782"/>
                  </a:lnTo>
                  <a:lnTo>
                    <a:pt x="186852" y="10782"/>
                  </a:lnTo>
                  <a:lnTo>
                    <a:pt x="186852" y="9370"/>
                  </a:lnTo>
                  <a:lnTo>
                    <a:pt x="190115" y="9370"/>
                  </a:lnTo>
                  <a:lnTo>
                    <a:pt x="190115" y="12175"/>
                  </a:lnTo>
                  <a:lnTo>
                    <a:pt x="204636" y="12175"/>
                  </a:lnTo>
                  <a:lnTo>
                    <a:pt x="204636" y="9370"/>
                  </a:lnTo>
                  <a:lnTo>
                    <a:pt x="207441" y="9370"/>
                  </a:lnTo>
                  <a:lnTo>
                    <a:pt x="207441" y="12175"/>
                  </a:lnTo>
                  <a:lnTo>
                    <a:pt x="222440" y="12175"/>
                  </a:lnTo>
                  <a:lnTo>
                    <a:pt x="222440" y="9370"/>
                  </a:lnTo>
                  <a:lnTo>
                    <a:pt x="225722" y="9370"/>
                  </a:lnTo>
                  <a:lnTo>
                    <a:pt x="225722" y="10782"/>
                  </a:lnTo>
                  <a:lnTo>
                    <a:pt x="240224" y="10782"/>
                  </a:lnTo>
                  <a:lnTo>
                    <a:pt x="240224" y="9370"/>
                  </a:lnTo>
                  <a:lnTo>
                    <a:pt x="243507" y="9370"/>
                  </a:lnTo>
                  <a:lnTo>
                    <a:pt x="243507" y="12175"/>
                  </a:lnTo>
                  <a:lnTo>
                    <a:pt x="257551" y="12175"/>
                  </a:lnTo>
                  <a:lnTo>
                    <a:pt x="257551" y="9370"/>
                  </a:lnTo>
                  <a:lnTo>
                    <a:pt x="260833" y="9370"/>
                  </a:lnTo>
                  <a:lnTo>
                    <a:pt x="260833" y="10782"/>
                  </a:lnTo>
                  <a:lnTo>
                    <a:pt x="275355" y="10782"/>
                  </a:lnTo>
                  <a:lnTo>
                    <a:pt x="27535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7" name="Google Shape;5127;p40"/>
            <p:cNvSpPr/>
            <p:nvPr/>
          </p:nvSpPr>
          <p:spPr>
            <a:xfrm>
              <a:off x="363575" y="-634175"/>
              <a:ext cx="6695900" cy="1158775"/>
            </a:xfrm>
            <a:custGeom>
              <a:rect b="b" l="l" r="r" t="t"/>
              <a:pathLst>
                <a:path extrusionOk="0" h="46351" w="267836">
                  <a:moveTo>
                    <a:pt x="0" y="0"/>
                  </a:moveTo>
                  <a:lnTo>
                    <a:pt x="0" y="46350"/>
                  </a:lnTo>
                  <a:lnTo>
                    <a:pt x="267835" y="46350"/>
                  </a:lnTo>
                  <a:lnTo>
                    <a:pt x="26783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8" name="Google Shape;5128;p40"/>
            <p:cNvSpPr/>
            <p:nvPr/>
          </p:nvSpPr>
          <p:spPr>
            <a:xfrm>
              <a:off x="363575"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9" name="Google Shape;5129;p40"/>
            <p:cNvSpPr/>
            <p:nvPr/>
          </p:nvSpPr>
          <p:spPr>
            <a:xfrm>
              <a:off x="4341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0" name="Google Shape;5130;p40"/>
            <p:cNvSpPr/>
            <p:nvPr/>
          </p:nvSpPr>
          <p:spPr>
            <a:xfrm>
              <a:off x="785300" y="-634175"/>
              <a:ext cx="351125" cy="1228900"/>
            </a:xfrm>
            <a:custGeom>
              <a:rect b="b" l="l" r="r" t="t"/>
              <a:pathLst>
                <a:path extrusionOk="0" h="49156" w="14045">
                  <a:moveTo>
                    <a:pt x="0" y="0"/>
                  </a:moveTo>
                  <a:lnTo>
                    <a:pt x="0" y="49155"/>
                  </a:lnTo>
                  <a:lnTo>
                    <a:pt x="14044" y="49155"/>
                  </a:lnTo>
                  <a:lnTo>
                    <a:pt x="14044"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1" name="Google Shape;5131;p40"/>
            <p:cNvSpPr/>
            <p:nvPr/>
          </p:nvSpPr>
          <p:spPr>
            <a:xfrm>
              <a:off x="867350" y="-634175"/>
              <a:ext cx="187025" cy="1228900"/>
            </a:xfrm>
            <a:custGeom>
              <a:rect b="b" l="l" r="r" t="t"/>
              <a:pathLst>
                <a:path extrusionOk="0" h="49156" w="7481">
                  <a:moveTo>
                    <a:pt x="0" y="0"/>
                  </a:moveTo>
                  <a:lnTo>
                    <a:pt x="0" y="49155"/>
                  </a:lnTo>
                  <a:lnTo>
                    <a:pt x="7480" y="49155"/>
                  </a:lnTo>
                  <a:lnTo>
                    <a:pt x="7480"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2" name="Google Shape;5132;p40"/>
            <p:cNvSpPr/>
            <p:nvPr/>
          </p:nvSpPr>
          <p:spPr>
            <a:xfrm>
              <a:off x="119507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3" name="Google Shape;5133;p40"/>
            <p:cNvSpPr/>
            <p:nvPr/>
          </p:nvSpPr>
          <p:spPr>
            <a:xfrm>
              <a:off x="1277150" y="-634175"/>
              <a:ext cx="198950" cy="1194575"/>
            </a:xfrm>
            <a:custGeom>
              <a:rect b="b" l="l" r="r" t="t"/>
              <a:pathLst>
                <a:path extrusionOk="0" h="47783" w="7958">
                  <a:moveTo>
                    <a:pt x="0" y="0"/>
                  </a:moveTo>
                  <a:lnTo>
                    <a:pt x="0" y="47782"/>
                  </a:lnTo>
                  <a:lnTo>
                    <a:pt x="7957" y="47782"/>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4" name="Google Shape;5134;p40"/>
            <p:cNvSpPr/>
            <p:nvPr/>
          </p:nvSpPr>
          <p:spPr>
            <a:xfrm>
              <a:off x="1616300" y="-634175"/>
              <a:ext cx="363075" cy="1228900"/>
            </a:xfrm>
            <a:custGeom>
              <a:rect b="b" l="l" r="r" t="t"/>
              <a:pathLst>
                <a:path extrusionOk="0" h="49156" w="14523">
                  <a:moveTo>
                    <a:pt x="1" y="0"/>
                  </a:moveTo>
                  <a:lnTo>
                    <a:pt x="1" y="49155"/>
                  </a:lnTo>
                  <a:lnTo>
                    <a:pt x="14523" y="49155"/>
                  </a:lnTo>
                  <a:lnTo>
                    <a:pt x="14523"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5" name="Google Shape;5135;p40"/>
            <p:cNvSpPr/>
            <p:nvPr/>
          </p:nvSpPr>
          <p:spPr>
            <a:xfrm>
              <a:off x="1698375" y="-634175"/>
              <a:ext cx="210875" cy="1228900"/>
            </a:xfrm>
            <a:custGeom>
              <a:rect b="b" l="l" r="r" t="t"/>
              <a:pathLst>
                <a:path extrusionOk="0" h="49156" w="8435">
                  <a:moveTo>
                    <a:pt x="0" y="0"/>
                  </a:moveTo>
                  <a:lnTo>
                    <a:pt x="0" y="49155"/>
                  </a:lnTo>
                  <a:lnTo>
                    <a:pt x="8435" y="49155"/>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6" name="Google Shape;5136;p40"/>
            <p:cNvSpPr/>
            <p:nvPr/>
          </p:nvSpPr>
          <p:spPr>
            <a:xfrm>
              <a:off x="2038025" y="-634175"/>
              <a:ext cx="351150" cy="1194575"/>
            </a:xfrm>
            <a:custGeom>
              <a:rect b="b" l="l" r="r" t="t"/>
              <a:pathLst>
                <a:path extrusionOk="0" h="47783" w="14046">
                  <a:moveTo>
                    <a:pt x="1" y="0"/>
                  </a:moveTo>
                  <a:lnTo>
                    <a:pt x="1" y="47782"/>
                  </a:lnTo>
                  <a:lnTo>
                    <a:pt x="14045" y="47782"/>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7" name="Google Shape;5137;p40"/>
            <p:cNvSpPr/>
            <p:nvPr/>
          </p:nvSpPr>
          <p:spPr>
            <a:xfrm>
              <a:off x="2108150"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8" name="Google Shape;5138;p40"/>
            <p:cNvSpPr/>
            <p:nvPr/>
          </p:nvSpPr>
          <p:spPr>
            <a:xfrm>
              <a:off x="2447825" y="-634175"/>
              <a:ext cx="363075" cy="1228900"/>
            </a:xfrm>
            <a:custGeom>
              <a:rect b="b" l="l" r="r" t="t"/>
              <a:pathLst>
                <a:path extrusionOk="0" h="49156" w="14523">
                  <a:moveTo>
                    <a:pt x="0" y="0"/>
                  </a:moveTo>
                  <a:lnTo>
                    <a:pt x="0"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39" name="Google Shape;5139;p40"/>
            <p:cNvSpPr/>
            <p:nvPr/>
          </p:nvSpPr>
          <p:spPr>
            <a:xfrm>
              <a:off x="25293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0" name="Google Shape;5140;p40"/>
            <p:cNvSpPr/>
            <p:nvPr/>
          </p:nvSpPr>
          <p:spPr>
            <a:xfrm>
              <a:off x="28929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1" name="Google Shape;5141;p40"/>
            <p:cNvSpPr/>
            <p:nvPr/>
          </p:nvSpPr>
          <p:spPr>
            <a:xfrm>
              <a:off x="29739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2" name="Google Shape;5142;p40"/>
            <p:cNvSpPr/>
            <p:nvPr/>
          </p:nvSpPr>
          <p:spPr>
            <a:xfrm>
              <a:off x="3325600" y="-634175"/>
              <a:ext cx="374500" cy="1228900"/>
            </a:xfrm>
            <a:custGeom>
              <a:rect b="b" l="l" r="r" t="t"/>
              <a:pathLst>
                <a:path extrusionOk="0" h="49156" w="14980">
                  <a:moveTo>
                    <a:pt x="0" y="0"/>
                  </a:moveTo>
                  <a:lnTo>
                    <a:pt x="0" y="49155"/>
                  </a:lnTo>
                  <a:lnTo>
                    <a:pt x="14979" y="49155"/>
                  </a:lnTo>
                  <a:lnTo>
                    <a:pt x="1497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3" name="Google Shape;5143;p40"/>
            <p:cNvSpPr/>
            <p:nvPr/>
          </p:nvSpPr>
          <p:spPr>
            <a:xfrm>
              <a:off x="3407650" y="-634175"/>
              <a:ext cx="210375" cy="1228900"/>
            </a:xfrm>
            <a:custGeom>
              <a:rect b="b" l="l" r="r" t="t"/>
              <a:pathLst>
                <a:path extrusionOk="0" h="49156" w="8415">
                  <a:moveTo>
                    <a:pt x="0" y="0"/>
                  </a:moveTo>
                  <a:lnTo>
                    <a:pt x="0" y="49155"/>
                  </a:lnTo>
                  <a:lnTo>
                    <a:pt x="8415" y="49155"/>
                  </a:lnTo>
                  <a:lnTo>
                    <a:pt x="841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4" name="Google Shape;5144;p40"/>
            <p:cNvSpPr/>
            <p:nvPr/>
          </p:nvSpPr>
          <p:spPr>
            <a:xfrm>
              <a:off x="3770675" y="-634175"/>
              <a:ext cx="385950" cy="1194575"/>
            </a:xfrm>
            <a:custGeom>
              <a:rect b="b" l="l" r="r" t="t"/>
              <a:pathLst>
                <a:path extrusionOk="0" h="47783" w="15438">
                  <a:moveTo>
                    <a:pt x="1" y="0"/>
                  </a:moveTo>
                  <a:lnTo>
                    <a:pt x="1" y="47782"/>
                  </a:lnTo>
                  <a:lnTo>
                    <a:pt x="15438" y="47782"/>
                  </a:lnTo>
                  <a:lnTo>
                    <a:pt x="15438"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5" name="Google Shape;5145;p40"/>
            <p:cNvSpPr/>
            <p:nvPr/>
          </p:nvSpPr>
          <p:spPr>
            <a:xfrm>
              <a:off x="38641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6" name="Google Shape;5146;p40"/>
            <p:cNvSpPr/>
            <p:nvPr/>
          </p:nvSpPr>
          <p:spPr>
            <a:xfrm>
              <a:off x="42267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7" name="Google Shape;5147;p40"/>
            <p:cNvSpPr/>
            <p:nvPr/>
          </p:nvSpPr>
          <p:spPr>
            <a:xfrm>
              <a:off x="4308775" y="-634175"/>
              <a:ext cx="187025" cy="1228900"/>
            </a:xfrm>
            <a:custGeom>
              <a:rect b="b" l="l" r="r" t="t"/>
              <a:pathLst>
                <a:path extrusionOk="0" h="49156" w="7481">
                  <a:moveTo>
                    <a:pt x="1" y="0"/>
                  </a:moveTo>
                  <a:lnTo>
                    <a:pt x="1" y="49155"/>
                  </a:lnTo>
                  <a:lnTo>
                    <a:pt x="7481" y="49155"/>
                  </a:lnTo>
                  <a:lnTo>
                    <a:pt x="748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8" name="Google Shape;5148;p40"/>
            <p:cNvSpPr/>
            <p:nvPr/>
          </p:nvSpPr>
          <p:spPr>
            <a:xfrm>
              <a:off x="467182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49" name="Google Shape;5149;p40"/>
            <p:cNvSpPr/>
            <p:nvPr/>
          </p:nvSpPr>
          <p:spPr>
            <a:xfrm>
              <a:off x="47419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0" name="Google Shape;5150;p40"/>
            <p:cNvSpPr/>
            <p:nvPr/>
          </p:nvSpPr>
          <p:spPr>
            <a:xfrm>
              <a:off x="51164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1" name="Google Shape;5151;p40"/>
            <p:cNvSpPr/>
            <p:nvPr/>
          </p:nvSpPr>
          <p:spPr>
            <a:xfrm>
              <a:off x="51984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2" name="Google Shape;5152;p40"/>
            <p:cNvSpPr/>
            <p:nvPr/>
          </p:nvSpPr>
          <p:spPr>
            <a:xfrm>
              <a:off x="5549600" y="-634175"/>
              <a:ext cx="375000" cy="1228900"/>
            </a:xfrm>
            <a:custGeom>
              <a:rect b="b" l="l" r="r" t="t"/>
              <a:pathLst>
                <a:path extrusionOk="0" h="49156" w="15000">
                  <a:moveTo>
                    <a:pt x="0" y="0"/>
                  </a:moveTo>
                  <a:lnTo>
                    <a:pt x="0" y="49155"/>
                  </a:lnTo>
                  <a:lnTo>
                    <a:pt x="14999" y="49155"/>
                  </a:lnTo>
                  <a:lnTo>
                    <a:pt x="1499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3" name="Google Shape;5153;p40"/>
            <p:cNvSpPr/>
            <p:nvPr/>
          </p:nvSpPr>
          <p:spPr>
            <a:xfrm>
              <a:off x="5631650" y="-634175"/>
              <a:ext cx="198950" cy="1228900"/>
            </a:xfrm>
            <a:custGeom>
              <a:rect b="b" l="l" r="r" t="t"/>
              <a:pathLst>
                <a:path extrusionOk="0" h="49156" w="7958">
                  <a:moveTo>
                    <a:pt x="0" y="0"/>
                  </a:moveTo>
                  <a:lnTo>
                    <a:pt x="0" y="49155"/>
                  </a:lnTo>
                  <a:lnTo>
                    <a:pt x="7957" y="49155"/>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4" name="Google Shape;5154;p40"/>
            <p:cNvSpPr/>
            <p:nvPr/>
          </p:nvSpPr>
          <p:spPr>
            <a:xfrm>
              <a:off x="60066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5" name="Google Shape;5155;p40"/>
            <p:cNvSpPr/>
            <p:nvPr/>
          </p:nvSpPr>
          <p:spPr>
            <a:xfrm>
              <a:off x="60767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6" name="Google Shape;5156;p40"/>
            <p:cNvSpPr/>
            <p:nvPr/>
          </p:nvSpPr>
          <p:spPr>
            <a:xfrm>
              <a:off x="6451225" y="-634175"/>
              <a:ext cx="351125" cy="1228900"/>
            </a:xfrm>
            <a:custGeom>
              <a:rect b="b" l="l" r="r" t="t"/>
              <a:pathLst>
                <a:path extrusionOk="0" h="49156" w="14045">
                  <a:moveTo>
                    <a:pt x="1" y="0"/>
                  </a:moveTo>
                  <a:lnTo>
                    <a:pt x="1" y="49155"/>
                  </a:lnTo>
                  <a:lnTo>
                    <a:pt x="14045" y="49155"/>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7" name="Google Shape;5157;p40"/>
            <p:cNvSpPr/>
            <p:nvPr/>
          </p:nvSpPr>
          <p:spPr>
            <a:xfrm>
              <a:off x="6532775" y="-634175"/>
              <a:ext cx="187525" cy="1228900"/>
            </a:xfrm>
            <a:custGeom>
              <a:rect b="b" l="l" r="r" t="t"/>
              <a:pathLst>
                <a:path extrusionOk="0" h="49156" w="7501">
                  <a:moveTo>
                    <a:pt x="1" y="0"/>
                  </a:moveTo>
                  <a:lnTo>
                    <a:pt x="1" y="49155"/>
                  </a:lnTo>
                  <a:lnTo>
                    <a:pt x="7501" y="49155"/>
                  </a:lnTo>
                  <a:lnTo>
                    <a:pt x="750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8" name="Google Shape;5158;p40"/>
            <p:cNvSpPr/>
            <p:nvPr/>
          </p:nvSpPr>
          <p:spPr>
            <a:xfrm>
              <a:off x="6884400"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9" name="Google Shape;5159;p40"/>
            <p:cNvSpPr/>
            <p:nvPr/>
          </p:nvSpPr>
          <p:spPr>
            <a:xfrm>
              <a:off x="69783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0" name="Google Shape;5160;p40"/>
            <p:cNvSpPr/>
            <p:nvPr/>
          </p:nvSpPr>
          <p:spPr>
            <a:xfrm>
              <a:off x="211400" y="-634175"/>
              <a:ext cx="7094250" cy="25"/>
            </a:xfrm>
            <a:custGeom>
              <a:rect b="b" l="l" r="r" t="t"/>
              <a:pathLst>
                <a:path extrusionOk="0" fill="none" h="1" w="283770">
                  <a:moveTo>
                    <a:pt x="0" y="0"/>
                  </a:moveTo>
                  <a:lnTo>
                    <a:pt x="283769" y="0"/>
                  </a:lnTo>
                </a:path>
              </a:pathLst>
            </a:custGeom>
            <a:noFill/>
            <a:ln cap="flat" cmpd="sng" w="46750">
              <a:solidFill>
                <a:srgbClr val="FFB726"/>
              </a:solidFill>
              <a:prstDash val="solid"/>
              <a:miter lim="1989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1" name="Google Shape;5161;p40"/>
            <p:cNvSpPr/>
            <p:nvPr/>
          </p:nvSpPr>
          <p:spPr>
            <a:xfrm>
              <a:off x="7287225" y="-693375"/>
              <a:ext cx="127825" cy="128350"/>
            </a:xfrm>
            <a:custGeom>
              <a:rect b="b" l="l" r="r" t="t"/>
              <a:pathLst>
                <a:path extrusionOk="0" h="5134" w="5113">
                  <a:moveTo>
                    <a:pt x="2566" y="1"/>
                  </a:moveTo>
                  <a:cubicBezTo>
                    <a:pt x="1134" y="1"/>
                    <a:pt x="0" y="1155"/>
                    <a:pt x="0" y="2567"/>
                  </a:cubicBezTo>
                  <a:cubicBezTo>
                    <a:pt x="0" y="3979"/>
                    <a:pt x="1134" y="5133"/>
                    <a:pt x="2566" y="5133"/>
                  </a:cubicBezTo>
                  <a:cubicBezTo>
                    <a:pt x="3979" y="5133"/>
                    <a:pt x="5113" y="3979"/>
                    <a:pt x="5113" y="2567"/>
                  </a:cubicBezTo>
                  <a:cubicBezTo>
                    <a:pt x="5113" y="1155"/>
                    <a:pt x="3979" y="1"/>
                    <a:pt x="2566"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2" name="Google Shape;5162;p40"/>
            <p:cNvSpPr/>
            <p:nvPr/>
          </p:nvSpPr>
          <p:spPr>
            <a:xfrm>
              <a:off x="193475" y="-693375"/>
              <a:ext cx="128350" cy="128350"/>
            </a:xfrm>
            <a:custGeom>
              <a:rect b="b" l="l" r="r" t="t"/>
              <a:pathLst>
                <a:path extrusionOk="0" h="5134" w="5134">
                  <a:moveTo>
                    <a:pt x="2567" y="1"/>
                  </a:moveTo>
                  <a:cubicBezTo>
                    <a:pt x="1155" y="1"/>
                    <a:pt x="1" y="1155"/>
                    <a:pt x="1" y="2567"/>
                  </a:cubicBezTo>
                  <a:cubicBezTo>
                    <a:pt x="1" y="3979"/>
                    <a:pt x="1155" y="5133"/>
                    <a:pt x="2567" y="5133"/>
                  </a:cubicBezTo>
                  <a:cubicBezTo>
                    <a:pt x="3979" y="5133"/>
                    <a:pt x="5133" y="3979"/>
                    <a:pt x="5133" y="2567"/>
                  </a:cubicBezTo>
                  <a:cubicBezTo>
                    <a:pt x="5133" y="1155"/>
                    <a:pt x="3979" y="1"/>
                    <a:pt x="2567"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163" name="Google Shape;5163;p40"/>
          <p:cNvGrpSpPr/>
          <p:nvPr/>
        </p:nvGrpSpPr>
        <p:grpSpPr>
          <a:xfrm>
            <a:off x="-20" y="4613271"/>
            <a:ext cx="9143683" cy="1629094"/>
            <a:chOff x="429225" y="4417075"/>
            <a:chExt cx="6749600" cy="1202550"/>
          </a:xfrm>
        </p:grpSpPr>
        <p:sp>
          <p:nvSpPr>
            <p:cNvPr id="5164" name="Google Shape;5164;p40"/>
            <p:cNvSpPr/>
            <p:nvPr/>
          </p:nvSpPr>
          <p:spPr>
            <a:xfrm>
              <a:off x="1901275" y="5022325"/>
              <a:ext cx="3806000" cy="502300"/>
            </a:xfrm>
            <a:custGeom>
              <a:rect b="b" l="l" r="r" t="t"/>
              <a:pathLst>
                <a:path extrusionOk="0" h="20092" w="152240">
                  <a:moveTo>
                    <a:pt x="0" y="0"/>
                  </a:moveTo>
                  <a:lnTo>
                    <a:pt x="0" y="20092"/>
                  </a:lnTo>
                  <a:lnTo>
                    <a:pt x="152239" y="20092"/>
                  </a:lnTo>
                  <a:lnTo>
                    <a:pt x="152239" y="0"/>
                  </a:lnTo>
                  <a:close/>
                </a:path>
              </a:pathLst>
            </a:custGeom>
            <a:solidFill>
              <a:srgbClr val="C3CA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5" name="Google Shape;5165;p40"/>
            <p:cNvSpPr/>
            <p:nvPr/>
          </p:nvSpPr>
          <p:spPr>
            <a:xfrm>
              <a:off x="429225" y="4417075"/>
              <a:ext cx="650000" cy="553050"/>
            </a:xfrm>
            <a:custGeom>
              <a:rect b="b" l="l" r="r" t="t"/>
              <a:pathLst>
                <a:path extrusionOk="0" h="22122" w="26000">
                  <a:moveTo>
                    <a:pt x="6465" y="1"/>
                  </a:moveTo>
                  <a:cubicBezTo>
                    <a:pt x="2884" y="1"/>
                    <a:pt x="0" y="2905"/>
                    <a:pt x="0" y="6466"/>
                  </a:cubicBezTo>
                  <a:lnTo>
                    <a:pt x="0" y="22121"/>
                  </a:lnTo>
                  <a:lnTo>
                    <a:pt x="26000" y="22121"/>
                  </a:lnTo>
                  <a:lnTo>
                    <a:pt x="26000" y="6466"/>
                  </a:lnTo>
                  <a:cubicBezTo>
                    <a:pt x="26000" y="2885"/>
                    <a:pt x="23095"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6" name="Google Shape;5166;p40"/>
            <p:cNvSpPr/>
            <p:nvPr/>
          </p:nvSpPr>
          <p:spPr>
            <a:xfrm>
              <a:off x="429700"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2"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7" name="Google Shape;5167;p40"/>
            <p:cNvSpPr/>
            <p:nvPr/>
          </p:nvSpPr>
          <p:spPr>
            <a:xfrm>
              <a:off x="944925" y="4650825"/>
              <a:ext cx="134300" cy="319300"/>
            </a:xfrm>
            <a:custGeom>
              <a:rect b="b" l="l" r="r" t="t"/>
              <a:pathLst>
                <a:path extrusionOk="0" h="12772" w="5372">
                  <a:moveTo>
                    <a:pt x="5372" y="0"/>
                  </a:moveTo>
                  <a:cubicBezTo>
                    <a:pt x="5089" y="1009"/>
                    <a:pt x="4907" y="1390"/>
                    <a:pt x="4548" y="1390"/>
                  </a:cubicBezTo>
                  <a:cubicBezTo>
                    <a:pt x="4376" y="1390"/>
                    <a:pt x="4164"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8" name="Google Shape;5168;p40"/>
            <p:cNvSpPr/>
            <p:nvPr/>
          </p:nvSpPr>
          <p:spPr>
            <a:xfrm>
              <a:off x="429700" y="4488200"/>
              <a:ext cx="612225" cy="481925"/>
            </a:xfrm>
            <a:custGeom>
              <a:rect b="b" l="l" r="r" t="t"/>
              <a:pathLst>
                <a:path extrusionOk="0" h="19277" w="24489">
                  <a:moveTo>
                    <a:pt x="2010" y="0"/>
                  </a:moveTo>
                  <a:cubicBezTo>
                    <a:pt x="777" y="1134"/>
                    <a:pt x="1" y="2706"/>
                    <a:pt x="1" y="4536"/>
                  </a:cubicBezTo>
                  <a:lnTo>
                    <a:pt x="1" y="19276"/>
                  </a:lnTo>
                  <a:lnTo>
                    <a:pt x="24489" y="19276"/>
                  </a:lnTo>
                  <a:lnTo>
                    <a:pt x="24489" y="7659"/>
                  </a:lnTo>
                  <a:cubicBezTo>
                    <a:pt x="20033" y="5709"/>
                    <a:pt x="14881" y="5570"/>
                    <a:pt x="10166" y="4158"/>
                  </a:cubicBezTo>
                  <a:cubicBezTo>
                    <a:pt x="7242" y="3263"/>
                    <a:pt x="4477" y="185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9" name="Google Shape;5169;p40"/>
            <p:cNvSpPr/>
            <p:nvPr/>
          </p:nvSpPr>
          <p:spPr>
            <a:xfrm>
              <a:off x="430200" y="4449400"/>
              <a:ext cx="612225" cy="520725"/>
            </a:xfrm>
            <a:custGeom>
              <a:rect b="b" l="l" r="r" t="t"/>
              <a:pathLst>
                <a:path extrusionOk="0" h="20829" w="24489">
                  <a:moveTo>
                    <a:pt x="6068" y="1"/>
                  </a:moveTo>
                  <a:cubicBezTo>
                    <a:pt x="2706" y="1"/>
                    <a:pt x="1" y="2726"/>
                    <a:pt x="1" y="6088"/>
                  </a:cubicBezTo>
                  <a:lnTo>
                    <a:pt x="1" y="6207"/>
                  </a:lnTo>
                  <a:cubicBezTo>
                    <a:pt x="1" y="2885"/>
                    <a:pt x="2706" y="160"/>
                    <a:pt x="6028" y="160"/>
                  </a:cubicBezTo>
                  <a:lnTo>
                    <a:pt x="18262" y="160"/>
                  </a:lnTo>
                  <a:cubicBezTo>
                    <a:pt x="21584" y="160"/>
                    <a:pt x="24270" y="2885"/>
                    <a:pt x="24270" y="6207"/>
                  </a:cubicBezTo>
                  <a:lnTo>
                    <a:pt x="24270" y="20828"/>
                  </a:lnTo>
                  <a:lnTo>
                    <a:pt x="24489" y="20828"/>
                  </a:lnTo>
                  <a:lnTo>
                    <a:pt x="24489" y="6088"/>
                  </a:lnTo>
                  <a:cubicBezTo>
                    <a:pt x="24469" y="2726"/>
                    <a:pt x="21763" y="1"/>
                    <a:pt x="18402"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0" name="Google Shape;5170;p40"/>
            <p:cNvSpPr/>
            <p:nvPr/>
          </p:nvSpPr>
          <p:spPr>
            <a:xfrm>
              <a:off x="1191600" y="4417075"/>
              <a:ext cx="650525" cy="553050"/>
            </a:xfrm>
            <a:custGeom>
              <a:rect b="b" l="l" r="r" t="t"/>
              <a:pathLst>
                <a:path extrusionOk="0" h="22122" w="26021">
                  <a:moveTo>
                    <a:pt x="6466" y="1"/>
                  </a:moveTo>
                  <a:cubicBezTo>
                    <a:pt x="2885" y="1"/>
                    <a:pt x="1" y="2905"/>
                    <a:pt x="1" y="6466"/>
                  </a:cubicBezTo>
                  <a:lnTo>
                    <a:pt x="1" y="22121"/>
                  </a:lnTo>
                  <a:lnTo>
                    <a:pt x="26020" y="22121"/>
                  </a:lnTo>
                  <a:lnTo>
                    <a:pt x="26020" y="6466"/>
                  </a:lnTo>
                  <a:cubicBezTo>
                    <a:pt x="26020"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1" name="Google Shape;5171;p40"/>
            <p:cNvSpPr/>
            <p:nvPr/>
          </p:nvSpPr>
          <p:spPr>
            <a:xfrm>
              <a:off x="1192600" y="4449400"/>
              <a:ext cx="612725" cy="520725"/>
            </a:xfrm>
            <a:custGeom>
              <a:rect b="b" l="l" r="r" t="t"/>
              <a:pathLst>
                <a:path extrusionOk="0" h="20829" w="24509">
                  <a:moveTo>
                    <a:pt x="6087"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2" name="Google Shape;5172;p40"/>
            <p:cNvSpPr/>
            <p:nvPr/>
          </p:nvSpPr>
          <p:spPr>
            <a:xfrm>
              <a:off x="1707825" y="4650825"/>
              <a:ext cx="134300" cy="319300"/>
            </a:xfrm>
            <a:custGeom>
              <a:rect b="b" l="l" r="r" t="t"/>
              <a:pathLst>
                <a:path extrusionOk="0" h="12772" w="5372">
                  <a:moveTo>
                    <a:pt x="5371" y="0"/>
                  </a:moveTo>
                  <a:cubicBezTo>
                    <a:pt x="5089" y="1009"/>
                    <a:pt x="4906" y="1390"/>
                    <a:pt x="4548" y="1390"/>
                  </a:cubicBezTo>
                  <a:cubicBezTo>
                    <a:pt x="4376" y="1390"/>
                    <a:pt x="4163" y="1302"/>
                    <a:pt x="3879" y="1154"/>
                  </a:cubicBezTo>
                  <a:lnTo>
                    <a:pt x="0" y="12771"/>
                  </a:lnTo>
                  <a:lnTo>
                    <a:pt x="5371" y="12771"/>
                  </a:lnTo>
                  <a:lnTo>
                    <a:pt x="537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3" name="Google Shape;5173;p40"/>
            <p:cNvSpPr/>
            <p:nvPr/>
          </p:nvSpPr>
          <p:spPr>
            <a:xfrm>
              <a:off x="1192600" y="4488200"/>
              <a:ext cx="612225" cy="481925"/>
            </a:xfrm>
            <a:custGeom>
              <a:rect b="b" l="l" r="r" t="t"/>
              <a:pathLst>
                <a:path extrusionOk="0" h="19277" w="24489">
                  <a:moveTo>
                    <a:pt x="2009" y="0"/>
                  </a:moveTo>
                  <a:cubicBezTo>
                    <a:pt x="756" y="1134"/>
                    <a:pt x="0" y="2706"/>
                    <a:pt x="0" y="4536"/>
                  </a:cubicBezTo>
                  <a:lnTo>
                    <a:pt x="0" y="19276"/>
                  </a:lnTo>
                  <a:lnTo>
                    <a:pt x="24488" y="19276"/>
                  </a:lnTo>
                  <a:lnTo>
                    <a:pt x="24488" y="7659"/>
                  </a:lnTo>
                  <a:cubicBezTo>
                    <a:pt x="20032" y="5709"/>
                    <a:pt x="14860" y="5570"/>
                    <a:pt x="10165" y="4158"/>
                  </a:cubicBezTo>
                  <a:cubicBezTo>
                    <a:pt x="7221" y="3263"/>
                    <a:pt x="4476" y="1850"/>
                    <a:pt x="200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4" name="Google Shape;5174;p40"/>
            <p:cNvSpPr/>
            <p:nvPr/>
          </p:nvSpPr>
          <p:spPr>
            <a:xfrm>
              <a:off x="1192600" y="4449400"/>
              <a:ext cx="612225" cy="520725"/>
            </a:xfrm>
            <a:custGeom>
              <a:rect b="b" l="l" r="r" t="t"/>
              <a:pathLst>
                <a:path extrusionOk="0" h="20829" w="24489">
                  <a:moveTo>
                    <a:pt x="6068" y="1"/>
                  </a:moveTo>
                  <a:cubicBezTo>
                    <a:pt x="2706" y="1"/>
                    <a:pt x="0" y="2726"/>
                    <a:pt x="0" y="6088"/>
                  </a:cubicBezTo>
                  <a:lnTo>
                    <a:pt x="0" y="6207"/>
                  </a:lnTo>
                  <a:cubicBezTo>
                    <a:pt x="0" y="2885"/>
                    <a:pt x="2706" y="160"/>
                    <a:pt x="6008" y="160"/>
                  </a:cubicBezTo>
                  <a:lnTo>
                    <a:pt x="18242" y="160"/>
                  </a:lnTo>
                  <a:cubicBezTo>
                    <a:pt x="21584" y="160"/>
                    <a:pt x="24269" y="2885"/>
                    <a:pt x="24269" y="6207"/>
                  </a:cubicBezTo>
                  <a:lnTo>
                    <a:pt x="24269" y="20828"/>
                  </a:lnTo>
                  <a:lnTo>
                    <a:pt x="24488" y="20828"/>
                  </a:lnTo>
                  <a:lnTo>
                    <a:pt x="24488" y="6088"/>
                  </a:lnTo>
                  <a:cubicBezTo>
                    <a:pt x="24488" y="2726"/>
                    <a:pt x="21743" y="1"/>
                    <a:pt x="1840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5" name="Google Shape;5175;p40"/>
            <p:cNvSpPr/>
            <p:nvPr/>
          </p:nvSpPr>
          <p:spPr>
            <a:xfrm>
              <a:off x="1954475" y="4417075"/>
              <a:ext cx="650525" cy="553050"/>
            </a:xfrm>
            <a:custGeom>
              <a:rect b="b" l="l" r="r" t="t"/>
              <a:pathLst>
                <a:path extrusionOk="0" h="22122" w="26021">
                  <a:moveTo>
                    <a:pt x="6466" y="1"/>
                  </a:moveTo>
                  <a:cubicBezTo>
                    <a:pt x="2885" y="1"/>
                    <a:pt x="1" y="2905"/>
                    <a:pt x="1" y="6466"/>
                  </a:cubicBezTo>
                  <a:lnTo>
                    <a:pt x="1" y="22121"/>
                  </a:lnTo>
                  <a:lnTo>
                    <a:pt x="26021" y="22121"/>
                  </a:lnTo>
                  <a:lnTo>
                    <a:pt x="26021" y="6466"/>
                  </a:lnTo>
                  <a:cubicBezTo>
                    <a:pt x="26021"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6" name="Google Shape;5176;p40"/>
            <p:cNvSpPr/>
            <p:nvPr/>
          </p:nvSpPr>
          <p:spPr>
            <a:xfrm>
              <a:off x="1954475" y="4449400"/>
              <a:ext cx="613225" cy="520725"/>
            </a:xfrm>
            <a:custGeom>
              <a:rect b="b" l="l" r="r" t="t"/>
              <a:pathLst>
                <a:path extrusionOk="0" h="20829" w="24529">
                  <a:moveTo>
                    <a:pt x="6108" y="1"/>
                  </a:moveTo>
                  <a:cubicBezTo>
                    <a:pt x="2746" y="1"/>
                    <a:pt x="1" y="2726"/>
                    <a:pt x="1" y="6088"/>
                  </a:cubicBezTo>
                  <a:lnTo>
                    <a:pt x="1" y="20828"/>
                  </a:lnTo>
                  <a:lnTo>
                    <a:pt x="24529" y="20828"/>
                  </a:lnTo>
                  <a:lnTo>
                    <a:pt x="24529" y="6088"/>
                  </a:lnTo>
                  <a:cubicBezTo>
                    <a:pt x="24529" y="2726"/>
                    <a:pt x="21783" y="1"/>
                    <a:pt x="1844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7" name="Google Shape;5177;p40"/>
            <p:cNvSpPr/>
            <p:nvPr/>
          </p:nvSpPr>
          <p:spPr>
            <a:xfrm>
              <a:off x="2470200" y="4650825"/>
              <a:ext cx="134300" cy="319300"/>
            </a:xfrm>
            <a:custGeom>
              <a:rect b="b" l="l" r="r" t="t"/>
              <a:pathLst>
                <a:path extrusionOk="0" h="12772" w="5372">
                  <a:moveTo>
                    <a:pt x="5372" y="0"/>
                  </a:moveTo>
                  <a:cubicBezTo>
                    <a:pt x="5076" y="1009"/>
                    <a:pt x="4889" y="1390"/>
                    <a:pt x="4535" y="1390"/>
                  </a:cubicBezTo>
                  <a:cubicBezTo>
                    <a:pt x="4365" y="1390"/>
                    <a:pt x="4157"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8" name="Google Shape;5178;p40"/>
            <p:cNvSpPr/>
            <p:nvPr/>
          </p:nvSpPr>
          <p:spPr>
            <a:xfrm>
              <a:off x="1954475" y="4488200"/>
              <a:ext cx="612725" cy="481925"/>
            </a:xfrm>
            <a:custGeom>
              <a:rect b="b" l="l" r="r" t="t"/>
              <a:pathLst>
                <a:path extrusionOk="0" h="19277" w="24509">
                  <a:moveTo>
                    <a:pt x="2010" y="0"/>
                  </a:moveTo>
                  <a:cubicBezTo>
                    <a:pt x="777" y="1134"/>
                    <a:pt x="1" y="2706"/>
                    <a:pt x="1" y="4536"/>
                  </a:cubicBezTo>
                  <a:lnTo>
                    <a:pt x="1" y="19276"/>
                  </a:lnTo>
                  <a:lnTo>
                    <a:pt x="24509" y="19276"/>
                  </a:lnTo>
                  <a:lnTo>
                    <a:pt x="24509" y="7659"/>
                  </a:lnTo>
                  <a:cubicBezTo>
                    <a:pt x="20053" y="5709"/>
                    <a:pt x="14881" y="5570"/>
                    <a:pt x="10166" y="4158"/>
                  </a:cubicBezTo>
                  <a:cubicBezTo>
                    <a:pt x="7242" y="3263"/>
                    <a:pt x="4477" y="1850"/>
                    <a:pt x="201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79" name="Google Shape;5179;p40"/>
            <p:cNvSpPr/>
            <p:nvPr/>
          </p:nvSpPr>
          <p:spPr>
            <a:xfrm>
              <a:off x="1954475" y="4449400"/>
              <a:ext cx="612725" cy="520725"/>
            </a:xfrm>
            <a:custGeom>
              <a:rect b="b" l="l" r="r" t="t"/>
              <a:pathLst>
                <a:path extrusionOk="0" h="20829" w="24509">
                  <a:moveTo>
                    <a:pt x="6068" y="1"/>
                  </a:moveTo>
                  <a:cubicBezTo>
                    <a:pt x="2726" y="1"/>
                    <a:pt x="1" y="2726"/>
                    <a:pt x="1" y="6088"/>
                  </a:cubicBezTo>
                  <a:lnTo>
                    <a:pt x="1" y="6207"/>
                  </a:lnTo>
                  <a:cubicBezTo>
                    <a:pt x="1" y="2885"/>
                    <a:pt x="2726" y="160"/>
                    <a:pt x="6028" y="160"/>
                  </a:cubicBezTo>
                  <a:lnTo>
                    <a:pt x="18262" y="160"/>
                  </a:lnTo>
                  <a:cubicBezTo>
                    <a:pt x="21584" y="160"/>
                    <a:pt x="24270" y="2885"/>
                    <a:pt x="24270" y="6207"/>
                  </a:cubicBezTo>
                  <a:lnTo>
                    <a:pt x="24270" y="20828"/>
                  </a:lnTo>
                  <a:lnTo>
                    <a:pt x="24509" y="20828"/>
                  </a:lnTo>
                  <a:lnTo>
                    <a:pt x="24509" y="6088"/>
                  </a:lnTo>
                  <a:cubicBezTo>
                    <a:pt x="24509" y="2726"/>
                    <a:pt x="21783" y="1"/>
                    <a:pt x="1844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0" name="Google Shape;5180;p40"/>
            <p:cNvSpPr/>
            <p:nvPr/>
          </p:nvSpPr>
          <p:spPr>
            <a:xfrm>
              <a:off x="2716875" y="4417075"/>
              <a:ext cx="650025" cy="553050"/>
            </a:xfrm>
            <a:custGeom>
              <a:rect b="b" l="l" r="r" t="t"/>
              <a:pathLst>
                <a:path extrusionOk="0" h="22122" w="26001">
                  <a:moveTo>
                    <a:pt x="6466" y="1"/>
                  </a:moveTo>
                  <a:cubicBezTo>
                    <a:pt x="2885" y="1"/>
                    <a:pt x="0" y="2905"/>
                    <a:pt x="0" y="6466"/>
                  </a:cubicBezTo>
                  <a:lnTo>
                    <a:pt x="0" y="22121"/>
                  </a:lnTo>
                  <a:lnTo>
                    <a:pt x="26000" y="22121"/>
                  </a:lnTo>
                  <a:lnTo>
                    <a:pt x="26000" y="6466"/>
                  </a:lnTo>
                  <a:cubicBezTo>
                    <a:pt x="26000"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1" name="Google Shape;5181;p40"/>
            <p:cNvSpPr/>
            <p:nvPr/>
          </p:nvSpPr>
          <p:spPr>
            <a:xfrm>
              <a:off x="2716875" y="4449400"/>
              <a:ext cx="612725" cy="520725"/>
            </a:xfrm>
            <a:custGeom>
              <a:rect b="b" l="l" r="r" t="t"/>
              <a:pathLst>
                <a:path extrusionOk="0" h="20829" w="24509">
                  <a:moveTo>
                    <a:pt x="6088"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2" name="Google Shape;5182;p40"/>
            <p:cNvSpPr/>
            <p:nvPr/>
          </p:nvSpPr>
          <p:spPr>
            <a:xfrm>
              <a:off x="3232600" y="4650825"/>
              <a:ext cx="134300" cy="319300"/>
            </a:xfrm>
            <a:custGeom>
              <a:rect b="b" l="l" r="r" t="t"/>
              <a:pathLst>
                <a:path extrusionOk="0" h="12772" w="5372">
                  <a:moveTo>
                    <a:pt x="5371" y="0"/>
                  </a:moveTo>
                  <a:cubicBezTo>
                    <a:pt x="5089" y="1009"/>
                    <a:pt x="4906" y="1390"/>
                    <a:pt x="4548" y="1390"/>
                  </a:cubicBezTo>
                  <a:cubicBezTo>
                    <a:pt x="4375" y="1390"/>
                    <a:pt x="4163" y="1302"/>
                    <a:pt x="3879" y="1154"/>
                  </a:cubicBezTo>
                  <a:lnTo>
                    <a:pt x="0" y="12771"/>
                  </a:lnTo>
                  <a:lnTo>
                    <a:pt x="5371" y="12771"/>
                  </a:lnTo>
                  <a:lnTo>
                    <a:pt x="537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3" name="Google Shape;5183;p40"/>
            <p:cNvSpPr/>
            <p:nvPr/>
          </p:nvSpPr>
          <p:spPr>
            <a:xfrm>
              <a:off x="2716875" y="4488200"/>
              <a:ext cx="612225" cy="481925"/>
            </a:xfrm>
            <a:custGeom>
              <a:rect b="b" l="l" r="r" t="t"/>
              <a:pathLst>
                <a:path extrusionOk="0" h="19277" w="24489">
                  <a:moveTo>
                    <a:pt x="2010" y="0"/>
                  </a:moveTo>
                  <a:cubicBezTo>
                    <a:pt x="776" y="1134"/>
                    <a:pt x="0" y="2706"/>
                    <a:pt x="0" y="4536"/>
                  </a:cubicBezTo>
                  <a:lnTo>
                    <a:pt x="0" y="19276"/>
                  </a:lnTo>
                  <a:lnTo>
                    <a:pt x="24488" y="19276"/>
                  </a:lnTo>
                  <a:lnTo>
                    <a:pt x="24488" y="7659"/>
                  </a:lnTo>
                  <a:cubicBezTo>
                    <a:pt x="20032" y="5709"/>
                    <a:pt x="14860" y="5570"/>
                    <a:pt x="10166" y="4158"/>
                  </a:cubicBezTo>
                  <a:cubicBezTo>
                    <a:pt x="7221" y="3263"/>
                    <a:pt x="4476" y="1850"/>
                    <a:pt x="201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4" name="Google Shape;5184;p40"/>
            <p:cNvSpPr/>
            <p:nvPr/>
          </p:nvSpPr>
          <p:spPr>
            <a:xfrm>
              <a:off x="2717375" y="4449400"/>
              <a:ext cx="612225" cy="520725"/>
            </a:xfrm>
            <a:custGeom>
              <a:rect b="b" l="l" r="r" t="t"/>
              <a:pathLst>
                <a:path extrusionOk="0" h="20829" w="24489">
                  <a:moveTo>
                    <a:pt x="6068" y="1"/>
                  </a:moveTo>
                  <a:cubicBezTo>
                    <a:pt x="2706" y="1"/>
                    <a:pt x="0" y="2726"/>
                    <a:pt x="0" y="6088"/>
                  </a:cubicBezTo>
                  <a:lnTo>
                    <a:pt x="0" y="6207"/>
                  </a:lnTo>
                  <a:cubicBezTo>
                    <a:pt x="0" y="2885"/>
                    <a:pt x="2706" y="160"/>
                    <a:pt x="6028" y="160"/>
                  </a:cubicBezTo>
                  <a:lnTo>
                    <a:pt x="18262" y="160"/>
                  </a:lnTo>
                  <a:cubicBezTo>
                    <a:pt x="21584" y="160"/>
                    <a:pt x="24269" y="2885"/>
                    <a:pt x="24269" y="6207"/>
                  </a:cubicBezTo>
                  <a:lnTo>
                    <a:pt x="24269" y="20828"/>
                  </a:lnTo>
                  <a:lnTo>
                    <a:pt x="24488" y="20828"/>
                  </a:lnTo>
                  <a:lnTo>
                    <a:pt x="24488" y="6088"/>
                  </a:lnTo>
                  <a:cubicBezTo>
                    <a:pt x="24468" y="2726"/>
                    <a:pt x="21763" y="1"/>
                    <a:pt x="1840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5" name="Google Shape;5185;p40"/>
            <p:cNvSpPr/>
            <p:nvPr/>
          </p:nvSpPr>
          <p:spPr>
            <a:xfrm>
              <a:off x="3479750" y="4417075"/>
              <a:ext cx="650025" cy="553050"/>
            </a:xfrm>
            <a:custGeom>
              <a:rect b="b" l="l" r="r" t="t"/>
              <a:pathLst>
                <a:path extrusionOk="0" h="22122" w="26001">
                  <a:moveTo>
                    <a:pt x="6446" y="1"/>
                  </a:moveTo>
                  <a:cubicBezTo>
                    <a:pt x="2885" y="1"/>
                    <a:pt x="1" y="2905"/>
                    <a:pt x="1" y="6466"/>
                  </a:cubicBezTo>
                  <a:lnTo>
                    <a:pt x="1" y="22121"/>
                  </a:lnTo>
                  <a:lnTo>
                    <a:pt x="26001" y="22121"/>
                  </a:lnTo>
                  <a:lnTo>
                    <a:pt x="26001" y="6466"/>
                  </a:lnTo>
                  <a:cubicBezTo>
                    <a:pt x="26001"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6" name="Google Shape;5186;p40"/>
            <p:cNvSpPr/>
            <p:nvPr/>
          </p:nvSpPr>
          <p:spPr>
            <a:xfrm>
              <a:off x="3479250" y="4449400"/>
              <a:ext cx="613225" cy="520725"/>
            </a:xfrm>
            <a:custGeom>
              <a:rect b="b" l="l" r="r" t="t"/>
              <a:pathLst>
                <a:path extrusionOk="0" h="20829" w="24529">
                  <a:moveTo>
                    <a:pt x="6108" y="1"/>
                  </a:moveTo>
                  <a:cubicBezTo>
                    <a:pt x="2746" y="1"/>
                    <a:pt x="1" y="2726"/>
                    <a:pt x="1" y="6088"/>
                  </a:cubicBezTo>
                  <a:lnTo>
                    <a:pt x="1" y="20828"/>
                  </a:lnTo>
                  <a:lnTo>
                    <a:pt x="24529" y="20828"/>
                  </a:lnTo>
                  <a:lnTo>
                    <a:pt x="24529" y="6088"/>
                  </a:lnTo>
                  <a:cubicBezTo>
                    <a:pt x="24529" y="2726"/>
                    <a:pt x="21803" y="1"/>
                    <a:pt x="1844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7" name="Google Shape;5187;p40"/>
            <p:cNvSpPr/>
            <p:nvPr/>
          </p:nvSpPr>
          <p:spPr>
            <a:xfrm>
              <a:off x="3994975" y="4650825"/>
              <a:ext cx="134300" cy="319300"/>
            </a:xfrm>
            <a:custGeom>
              <a:rect b="b" l="l" r="r" t="t"/>
              <a:pathLst>
                <a:path extrusionOk="0" h="12772" w="5372">
                  <a:moveTo>
                    <a:pt x="5372" y="0"/>
                  </a:moveTo>
                  <a:cubicBezTo>
                    <a:pt x="5089" y="1009"/>
                    <a:pt x="4907" y="1390"/>
                    <a:pt x="4548" y="1390"/>
                  </a:cubicBezTo>
                  <a:cubicBezTo>
                    <a:pt x="4376" y="1390"/>
                    <a:pt x="4163"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8" name="Google Shape;5188;p40"/>
            <p:cNvSpPr/>
            <p:nvPr/>
          </p:nvSpPr>
          <p:spPr>
            <a:xfrm>
              <a:off x="3479250" y="4488200"/>
              <a:ext cx="612725" cy="481925"/>
            </a:xfrm>
            <a:custGeom>
              <a:rect b="b" l="l" r="r" t="t"/>
              <a:pathLst>
                <a:path extrusionOk="0" h="19277" w="24509">
                  <a:moveTo>
                    <a:pt x="2030" y="0"/>
                  </a:moveTo>
                  <a:cubicBezTo>
                    <a:pt x="777" y="1134"/>
                    <a:pt x="1" y="2706"/>
                    <a:pt x="1" y="4536"/>
                  </a:cubicBezTo>
                  <a:lnTo>
                    <a:pt x="1" y="19276"/>
                  </a:lnTo>
                  <a:lnTo>
                    <a:pt x="24509" y="19276"/>
                  </a:lnTo>
                  <a:lnTo>
                    <a:pt x="24509" y="7659"/>
                  </a:lnTo>
                  <a:cubicBezTo>
                    <a:pt x="20053" y="5709"/>
                    <a:pt x="14881" y="5570"/>
                    <a:pt x="10186" y="4158"/>
                  </a:cubicBezTo>
                  <a:cubicBezTo>
                    <a:pt x="7242" y="3263"/>
                    <a:pt x="4477" y="1850"/>
                    <a:pt x="203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89" name="Google Shape;5189;p40"/>
            <p:cNvSpPr/>
            <p:nvPr/>
          </p:nvSpPr>
          <p:spPr>
            <a:xfrm>
              <a:off x="3479250" y="4449400"/>
              <a:ext cx="612725" cy="520725"/>
            </a:xfrm>
            <a:custGeom>
              <a:rect b="b" l="l" r="r" t="t"/>
              <a:pathLst>
                <a:path extrusionOk="0" h="20829" w="24509">
                  <a:moveTo>
                    <a:pt x="6068" y="1"/>
                  </a:moveTo>
                  <a:cubicBezTo>
                    <a:pt x="2726" y="1"/>
                    <a:pt x="1" y="2726"/>
                    <a:pt x="1" y="6088"/>
                  </a:cubicBezTo>
                  <a:lnTo>
                    <a:pt x="1" y="6207"/>
                  </a:lnTo>
                  <a:cubicBezTo>
                    <a:pt x="1" y="2885"/>
                    <a:pt x="2726" y="160"/>
                    <a:pt x="6028" y="160"/>
                  </a:cubicBezTo>
                  <a:lnTo>
                    <a:pt x="18262" y="160"/>
                  </a:lnTo>
                  <a:cubicBezTo>
                    <a:pt x="21584" y="160"/>
                    <a:pt x="24270" y="2885"/>
                    <a:pt x="24270" y="6207"/>
                  </a:cubicBezTo>
                  <a:lnTo>
                    <a:pt x="24270" y="20828"/>
                  </a:lnTo>
                  <a:lnTo>
                    <a:pt x="24509" y="20828"/>
                  </a:lnTo>
                  <a:lnTo>
                    <a:pt x="24509" y="6088"/>
                  </a:lnTo>
                  <a:cubicBezTo>
                    <a:pt x="24509" y="2726"/>
                    <a:pt x="21763" y="1"/>
                    <a:pt x="18402"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0" name="Google Shape;5190;p40"/>
            <p:cNvSpPr/>
            <p:nvPr/>
          </p:nvSpPr>
          <p:spPr>
            <a:xfrm>
              <a:off x="6528800" y="4417075"/>
              <a:ext cx="650025" cy="553050"/>
            </a:xfrm>
            <a:custGeom>
              <a:rect b="b" l="l" r="r" t="t"/>
              <a:pathLst>
                <a:path extrusionOk="0" h="22122" w="26001">
                  <a:moveTo>
                    <a:pt x="6466" y="1"/>
                  </a:moveTo>
                  <a:cubicBezTo>
                    <a:pt x="2905" y="1"/>
                    <a:pt x="1" y="2885"/>
                    <a:pt x="1" y="6466"/>
                  </a:cubicBezTo>
                  <a:lnTo>
                    <a:pt x="1" y="22121"/>
                  </a:lnTo>
                  <a:lnTo>
                    <a:pt x="26001" y="22121"/>
                  </a:lnTo>
                  <a:lnTo>
                    <a:pt x="26001" y="6466"/>
                  </a:lnTo>
                  <a:cubicBezTo>
                    <a:pt x="26001" y="2905"/>
                    <a:pt x="23116"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1" name="Google Shape;5191;p40"/>
            <p:cNvSpPr/>
            <p:nvPr/>
          </p:nvSpPr>
          <p:spPr>
            <a:xfrm>
              <a:off x="6566100"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2" name="Google Shape;5192;p40"/>
            <p:cNvSpPr/>
            <p:nvPr/>
          </p:nvSpPr>
          <p:spPr>
            <a:xfrm>
              <a:off x="6528800" y="4650825"/>
              <a:ext cx="134300" cy="319300"/>
            </a:xfrm>
            <a:custGeom>
              <a:rect b="b" l="l" r="r" t="t"/>
              <a:pathLst>
                <a:path extrusionOk="0" h="12772" w="5372">
                  <a:moveTo>
                    <a:pt x="1" y="0"/>
                  </a:moveTo>
                  <a:lnTo>
                    <a:pt x="1" y="12771"/>
                  </a:lnTo>
                  <a:lnTo>
                    <a:pt x="5372" y="12771"/>
                  </a:lnTo>
                  <a:lnTo>
                    <a:pt x="1493" y="1154"/>
                  </a:lnTo>
                  <a:cubicBezTo>
                    <a:pt x="1209" y="1302"/>
                    <a:pt x="996" y="1390"/>
                    <a:pt x="824" y="1390"/>
                  </a:cubicBezTo>
                  <a:cubicBezTo>
                    <a:pt x="466" y="1390"/>
                    <a:pt x="283" y="1009"/>
                    <a:pt x="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3" name="Google Shape;5193;p40"/>
            <p:cNvSpPr/>
            <p:nvPr/>
          </p:nvSpPr>
          <p:spPr>
            <a:xfrm>
              <a:off x="6566600" y="4488200"/>
              <a:ext cx="612225" cy="481925"/>
            </a:xfrm>
            <a:custGeom>
              <a:rect b="b" l="l" r="r" t="t"/>
              <a:pathLst>
                <a:path extrusionOk="0" h="19277" w="24489">
                  <a:moveTo>
                    <a:pt x="22479" y="0"/>
                  </a:moveTo>
                  <a:cubicBezTo>
                    <a:pt x="20013" y="1850"/>
                    <a:pt x="17268" y="3263"/>
                    <a:pt x="14323" y="4158"/>
                  </a:cubicBezTo>
                  <a:cubicBezTo>
                    <a:pt x="9629" y="5570"/>
                    <a:pt x="4457" y="5709"/>
                    <a:pt x="1" y="7659"/>
                  </a:cubicBezTo>
                  <a:lnTo>
                    <a:pt x="1" y="19276"/>
                  </a:lnTo>
                  <a:lnTo>
                    <a:pt x="24489" y="19276"/>
                  </a:lnTo>
                  <a:lnTo>
                    <a:pt x="24489" y="4536"/>
                  </a:lnTo>
                  <a:cubicBezTo>
                    <a:pt x="24489" y="2706"/>
                    <a:pt x="23733" y="1134"/>
                    <a:pt x="22479"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4" name="Google Shape;5194;p40"/>
            <p:cNvSpPr/>
            <p:nvPr/>
          </p:nvSpPr>
          <p:spPr>
            <a:xfrm>
              <a:off x="6566600" y="4449400"/>
              <a:ext cx="611725" cy="520725"/>
            </a:xfrm>
            <a:custGeom>
              <a:rect b="b" l="l" r="r" t="t"/>
              <a:pathLst>
                <a:path extrusionOk="0" h="20829" w="24469">
                  <a:moveTo>
                    <a:pt x="6068" y="1"/>
                  </a:moveTo>
                  <a:cubicBezTo>
                    <a:pt x="2706" y="1"/>
                    <a:pt x="1" y="2726"/>
                    <a:pt x="1" y="6088"/>
                  </a:cubicBezTo>
                  <a:lnTo>
                    <a:pt x="1" y="20828"/>
                  </a:lnTo>
                  <a:lnTo>
                    <a:pt x="200" y="20828"/>
                  </a:lnTo>
                  <a:lnTo>
                    <a:pt x="200" y="6207"/>
                  </a:lnTo>
                  <a:cubicBezTo>
                    <a:pt x="200" y="2885"/>
                    <a:pt x="2885" y="160"/>
                    <a:pt x="6207" y="160"/>
                  </a:cubicBezTo>
                  <a:lnTo>
                    <a:pt x="18461" y="160"/>
                  </a:lnTo>
                  <a:cubicBezTo>
                    <a:pt x="21763" y="160"/>
                    <a:pt x="24469" y="2885"/>
                    <a:pt x="24469" y="6207"/>
                  </a:cubicBezTo>
                  <a:lnTo>
                    <a:pt x="24469" y="6088"/>
                  </a:lnTo>
                  <a:cubicBezTo>
                    <a:pt x="24469" y="2726"/>
                    <a:pt x="21763" y="1"/>
                    <a:pt x="18401"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5" name="Google Shape;5195;p40"/>
            <p:cNvSpPr/>
            <p:nvPr/>
          </p:nvSpPr>
          <p:spPr>
            <a:xfrm>
              <a:off x="5766425" y="4417075"/>
              <a:ext cx="650500" cy="553050"/>
            </a:xfrm>
            <a:custGeom>
              <a:rect b="b" l="l" r="r" t="t"/>
              <a:pathLst>
                <a:path extrusionOk="0" h="22122" w="26020">
                  <a:moveTo>
                    <a:pt x="6465" y="1"/>
                  </a:moveTo>
                  <a:cubicBezTo>
                    <a:pt x="2925" y="1"/>
                    <a:pt x="0" y="2885"/>
                    <a:pt x="0" y="6466"/>
                  </a:cubicBezTo>
                  <a:lnTo>
                    <a:pt x="0" y="22121"/>
                  </a:lnTo>
                  <a:lnTo>
                    <a:pt x="26020" y="22121"/>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6" name="Google Shape;5196;p40"/>
            <p:cNvSpPr/>
            <p:nvPr/>
          </p:nvSpPr>
          <p:spPr>
            <a:xfrm>
              <a:off x="5803225" y="4449400"/>
              <a:ext cx="613225" cy="520725"/>
            </a:xfrm>
            <a:custGeom>
              <a:rect b="b" l="l" r="r" t="t"/>
              <a:pathLst>
                <a:path extrusionOk="0" h="20829" w="24529">
                  <a:moveTo>
                    <a:pt x="6088" y="1"/>
                  </a:moveTo>
                  <a:cubicBezTo>
                    <a:pt x="2726" y="1"/>
                    <a:pt x="0" y="2726"/>
                    <a:pt x="0" y="6088"/>
                  </a:cubicBezTo>
                  <a:lnTo>
                    <a:pt x="0" y="20828"/>
                  </a:lnTo>
                  <a:lnTo>
                    <a:pt x="24528" y="20828"/>
                  </a:lnTo>
                  <a:lnTo>
                    <a:pt x="24528" y="6088"/>
                  </a:lnTo>
                  <a:cubicBezTo>
                    <a:pt x="2452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7" name="Google Shape;5197;p40"/>
            <p:cNvSpPr/>
            <p:nvPr/>
          </p:nvSpPr>
          <p:spPr>
            <a:xfrm>
              <a:off x="5766425" y="4650825"/>
              <a:ext cx="134300" cy="319300"/>
            </a:xfrm>
            <a:custGeom>
              <a:rect b="b" l="l" r="r" t="t"/>
              <a:pathLst>
                <a:path extrusionOk="0" h="12772" w="5372">
                  <a:moveTo>
                    <a:pt x="0" y="0"/>
                  </a:moveTo>
                  <a:lnTo>
                    <a:pt x="0" y="12771"/>
                  </a:lnTo>
                  <a:lnTo>
                    <a:pt x="5371" y="12771"/>
                  </a:lnTo>
                  <a:lnTo>
                    <a:pt x="1492" y="1154"/>
                  </a:lnTo>
                  <a:cubicBezTo>
                    <a:pt x="1209" y="1302"/>
                    <a:pt x="998" y="1390"/>
                    <a:pt x="828" y="1390"/>
                  </a:cubicBezTo>
                  <a:cubicBezTo>
                    <a:pt x="474" y="1390"/>
                    <a:pt x="296" y="100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8" name="Google Shape;5198;p40"/>
            <p:cNvSpPr/>
            <p:nvPr/>
          </p:nvSpPr>
          <p:spPr>
            <a:xfrm>
              <a:off x="5803725" y="4488200"/>
              <a:ext cx="612725" cy="481925"/>
            </a:xfrm>
            <a:custGeom>
              <a:rect b="b" l="l" r="r" t="t"/>
              <a:pathLst>
                <a:path extrusionOk="0" h="19277" w="24509">
                  <a:moveTo>
                    <a:pt x="22479" y="0"/>
                  </a:moveTo>
                  <a:cubicBezTo>
                    <a:pt x="20032" y="1850"/>
                    <a:pt x="17267" y="3263"/>
                    <a:pt x="14323" y="4158"/>
                  </a:cubicBezTo>
                  <a:cubicBezTo>
                    <a:pt x="9628" y="5570"/>
                    <a:pt x="4456" y="5709"/>
                    <a:pt x="0" y="7659"/>
                  </a:cubicBezTo>
                  <a:lnTo>
                    <a:pt x="0" y="19276"/>
                  </a:lnTo>
                  <a:lnTo>
                    <a:pt x="24508" y="19276"/>
                  </a:lnTo>
                  <a:lnTo>
                    <a:pt x="24508" y="4536"/>
                  </a:lnTo>
                  <a:cubicBezTo>
                    <a:pt x="24508" y="2706"/>
                    <a:pt x="23732"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99" name="Google Shape;5199;p40"/>
            <p:cNvSpPr/>
            <p:nvPr/>
          </p:nvSpPr>
          <p:spPr>
            <a:xfrm>
              <a:off x="5803725" y="4449400"/>
              <a:ext cx="612725" cy="520725"/>
            </a:xfrm>
            <a:custGeom>
              <a:rect b="b" l="l" r="r" t="t"/>
              <a:pathLst>
                <a:path extrusionOk="0" h="20829" w="24509">
                  <a:moveTo>
                    <a:pt x="6087" y="1"/>
                  </a:moveTo>
                  <a:cubicBezTo>
                    <a:pt x="2745" y="1"/>
                    <a:pt x="0" y="2726"/>
                    <a:pt x="0" y="6088"/>
                  </a:cubicBezTo>
                  <a:lnTo>
                    <a:pt x="0" y="20828"/>
                  </a:lnTo>
                  <a:lnTo>
                    <a:pt x="219" y="20828"/>
                  </a:lnTo>
                  <a:lnTo>
                    <a:pt x="219" y="6207"/>
                  </a:lnTo>
                  <a:cubicBezTo>
                    <a:pt x="219" y="2885"/>
                    <a:pt x="2905" y="160"/>
                    <a:pt x="6247" y="160"/>
                  </a:cubicBezTo>
                  <a:lnTo>
                    <a:pt x="18481" y="160"/>
                  </a:lnTo>
                  <a:cubicBezTo>
                    <a:pt x="21783" y="160"/>
                    <a:pt x="24508" y="2885"/>
                    <a:pt x="24508" y="6207"/>
                  </a:cubicBezTo>
                  <a:lnTo>
                    <a:pt x="24508" y="6088"/>
                  </a:lnTo>
                  <a:cubicBezTo>
                    <a:pt x="24508" y="2726"/>
                    <a:pt x="21783" y="1"/>
                    <a:pt x="1844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0" name="Google Shape;5200;p40"/>
            <p:cNvSpPr/>
            <p:nvPr/>
          </p:nvSpPr>
          <p:spPr>
            <a:xfrm>
              <a:off x="5004025" y="4417075"/>
              <a:ext cx="650025" cy="553050"/>
            </a:xfrm>
            <a:custGeom>
              <a:rect b="b" l="l" r="r" t="t"/>
              <a:pathLst>
                <a:path extrusionOk="0" h="22122" w="26001">
                  <a:moveTo>
                    <a:pt x="6466" y="1"/>
                  </a:moveTo>
                  <a:cubicBezTo>
                    <a:pt x="2905" y="1"/>
                    <a:pt x="1" y="2885"/>
                    <a:pt x="1" y="6466"/>
                  </a:cubicBezTo>
                  <a:lnTo>
                    <a:pt x="1" y="22121"/>
                  </a:lnTo>
                  <a:lnTo>
                    <a:pt x="26001" y="22121"/>
                  </a:lnTo>
                  <a:lnTo>
                    <a:pt x="26001" y="6466"/>
                  </a:lnTo>
                  <a:cubicBezTo>
                    <a:pt x="26001" y="2905"/>
                    <a:pt x="2311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1" name="Google Shape;5201;p40"/>
            <p:cNvSpPr/>
            <p:nvPr/>
          </p:nvSpPr>
          <p:spPr>
            <a:xfrm>
              <a:off x="5041325"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2" name="Google Shape;5202;p40"/>
            <p:cNvSpPr/>
            <p:nvPr/>
          </p:nvSpPr>
          <p:spPr>
            <a:xfrm>
              <a:off x="5004025" y="4650825"/>
              <a:ext cx="134300" cy="319300"/>
            </a:xfrm>
            <a:custGeom>
              <a:rect b="b" l="l" r="r" t="t"/>
              <a:pathLst>
                <a:path extrusionOk="0" h="12772" w="5372">
                  <a:moveTo>
                    <a:pt x="1" y="0"/>
                  </a:moveTo>
                  <a:lnTo>
                    <a:pt x="1" y="12771"/>
                  </a:lnTo>
                  <a:lnTo>
                    <a:pt x="5372" y="12771"/>
                  </a:lnTo>
                  <a:lnTo>
                    <a:pt x="1493" y="1154"/>
                  </a:lnTo>
                  <a:cubicBezTo>
                    <a:pt x="1209" y="1302"/>
                    <a:pt x="996" y="1390"/>
                    <a:pt x="824" y="1390"/>
                  </a:cubicBezTo>
                  <a:cubicBezTo>
                    <a:pt x="466" y="1390"/>
                    <a:pt x="283" y="1009"/>
                    <a:pt x="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3" name="Google Shape;5203;p40"/>
            <p:cNvSpPr/>
            <p:nvPr/>
          </p:nvSpPr>
          <p:spPr>
            <a:xfrm>
              <a:off x="5041825" y="4488200"/>
              <a:ext cx="612225" cy="481925"/>
            </a:xfrm>
            <a:custGeom>
              <a:rect b="b" l="l" r="r" t="t"/>
              <a:pathLst>
                <a:path extrusionOk="0" h="19277" w="24489">
                  <a:moveTo>
                    <a:pt x="22479" y="0"/>
                  </a:moveTo>
                  <a:cubicBezTo>
                    <a:pt x="20013" y="1850"/>
                    <a:pt x="17248" y="3263"/>
                    <a:pt x="14323" y="4158"/>
                  </a:cubicBezTo>
                  <a:cubicBezTo>
                    <a:pt x="9629" y="5570"/>
                    <a:pt x="4457" y="5709"/>
                    <a:pt x="1" y="7659"/>
                  </a:cubicBezTo>
                  <a:lnTo>
                    <a:pt x="1" y="19276"/>
                  </a:lnTo>
                  <a:lnTo>
                    <a:pt x="24489" y="19276"/>
                  </a:lnTo>
                  <a:lnTo>
                    <a:pt x="24489" y="4536"/>
                  </a:lnTo>
                  <a:cubicBezTo>
                    <a:pt x="24489" y="2706"/>
                    <a:pt x="23713"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4" name="Google Shape;5204;p40"/>
            <p:cNvSpPr/>
            <p:nvPr/>
          </p:nvSpPr>
          <p:spPr>
            <a:xfrm>
              <a:off x="5041325" y="4449400"/>
              <a:ext cx="612225" cy="520725"/>
            </a:xfrm>
            <a:custGeom>
              <a:rect b="b" l="l" r="r" t="t"/>
              <a:pathLst>
                <a:path extrusionOk="0" h="20829" w="24489">
                  <a:moveTo>
                    <a:pt x="6088" y="1"/>
                  </a:moveTo>
                  <a:cubicBezTo>
                    <a:pt x="2726" y="1"/>
                    <a:pt x="21" y="2726"/>
                    <a:pt x="1" y="6088"/>
                  </a:cubicBezTo>
                  <a:lnTo>
                    <a:pt x="1" y="20828"/>
                  </a:lnTo>
                  <a:lnTo>
                    <a:pt x="220" y="20828"/>
                  </a:lnTo>
                  <a:lnTo>
                    <a:pt x="220" y="6207"/>
                  </a:lnTo>
                  <a:cubicBezTo>
                    <a:pt x="220" y="2885"/>
                    <a:pt x="2905" y="160"/>
                    <a:pt x="6227" y="160"/>
                  </a:cubicBezTo>
                  <a:lnTo>
                    <a:pt x="18461" y="160"/>
                  </a:lnTo>
                  <a:cubicBezTo>
                    <a:pt x="21783" y="160"/>
                    <a:pt x="24489" y="2885"/>
                    <a:pt x="24489" y="6207"/>
                  </a:cubicBezTo>
                  <a:lnTo>
                    <a:pt x="24489" y="6088"/>
                  </a:lnTo>
                  <a:cubicBezTo>
                    <a:pt x="24489" y="2726"/>
                    <a:pt x="21783" y="1"/>
                    <a:pt x="1842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5" name="Google Shape;5205;p40"/>
            <p:cNvSpPr/>
            <p:nvPr/>
          </p:nvSpPr>
          <p:spPr>
            <a:xfrm>
              <a:off x="4241650" y="4417075"/>
              <a:ext cx="650500" cy="553050"/>
            </a:xfrm>
            <a:custGeom>
              <a:rect b="b" l="l" r="r" t="t"/>
              <a:pathLst>
                <a:path extrusionOk="0" h="22122" w="26020">
                  <a:moveTo>
                    <a:pt x="6465" y="1"/>
                  </a:moveTo>
                  <a:cubicBezTo>
                    <a:pt x="2905" y="1"/>
                    <a:pt x="0" y="2885"/>
                    <a:pt x="0" y="6466"/>
                  </a:cubicBezTo>
                  <a:lnTo>
                    <a:pt x="0" y="22121"/>
                  </a:lnTo>
                  <a:lnTo>
                    <a:pt x="26020" y="22121"/>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6" name="Google Shape;5206;p40"/>
            <p:cNvSpPr/>
            <p:nvPr/>
          </p:nvSpPr>
          <p:spPr>
            <a:xfrm>
              <a:off x="4278450" y="4449400"/>
              <a:ext cx="612725" cy="520725"/>
            </a:xfrm>
            <a:custGeom>
              <a:rect b="b" l="l" r="r" t="t"/>
              <a:pathLst>
                <a:path extrusionOk="0" h="20829" w="24509">
                  <a:moveTo>
                    <a:pt x="6088"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7" name="Google Shape;5207;p40"/>
            <p:cNvSpPr/>
            <p:nvPr/>
          </p:nvSpPr>
          <p:spPr>
            <a:xfrm>
              <a:off x="4241650" y="4650825"/>
              <a:ext cx="134300" cy="319300"/>
            </a:xfrm>
            <a:custGeom>
              <a:rect b="b" l="l" r="r" t="t"/>
              <a:pathLst>
                <a:path extrusionOk="0" h="12772" w="5372">
                  <a:moveTo>
                    <a:pt x="0" y="0"/>
                  </a:moveTo>
                  <a:lnTo>
                    <a:pt x="0" y="12771"/>
                  </a:lnTo>
                  <a:lnTo>
                    <a:pt x="5371" y="12771"/>
                  </a:lnTo>
                  <a:lnTo>
                    <a:pt x="1492" y="1154"/>
                  </a:lnTo>
                  <a:cubicBezTo>
                    <a:pt x="1209" y="1302"/>
                    <a:pt x="996" y="1390"/>
                    <a:pt x="824" y="1390"/>
                  </a:cubicBezTo>
                  <a:cubicBezTo>
                    <a:pt x="465" y="1390"/>
                    <a:pt x="283" y="100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8" name="Google Shape;5208;p40"/>
            <p:cNvSpPr/>
            <p:nvPr/>
          </p:nvSpPr>
          <p:spPr>
            <a:xfrm>
              <a:off x="4278950" y="4488200"/>
              <a:ext cx="612225" cy="481925"/>
            </a:xfrm>
            <a:custGeom>
              <a:rect b="b" l="l" r="r" t="t"/>
              <a:pathLst>
                <a:path extrusionOk="0" h="19277" w="24489">
                  <a:moveTo>
                    <a:pt x="22479" y="0"/>
                  </a:moveTo>
                  <a:cubicBezTo>
                    <a:pt x="20012" y="1850"/>
                    <a:pt x="17267" y="3263"/>
                    <a:pt x="14323" y="4158"/>
                  </a:cubicBezTo>
                  <a:cubicBezTo>
                    <a:pt x="9628" y="5570"/>
                    <a:pt x="4456" y="5709"/>
                    <a:pt x="0" y="7659"/>
                  </a:cubicBezTo>
                  <a:lnTo>
                    <a:pt x="0" y="19276"/>
                  </a:lnTo>
                  <a:lnTo>
                    <a:pt x="24488" y="19276"/>
                  </a:lnTo>
                  <a:lnTo>
                    <a:pt x="24488" y="4536"/>
                  </a:lnTo>
                  <a:cubicBezTo>
                    <a:pt x="24488" y="2706"/>
                    <a:pt x="23732"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09" name="Google Shape;5209;p40"/>
            <p:cNvSpPr/>
            <p:nvPr/>
          </p:nvSpPr>
          <p:spPr>
            <a:xfrm>
              <a:off x="4278950" y="4449400"/>
              <a:ext cx="612225" cy="520725"/>
            </a:xfrm>
            <a:custGeom>
              <a:rect b="b" l="l" r="r" t="t"/>
              <a:pathLst>
                <a:path extrusionOk="0" h="20829" w="24489">
                  <a:moveTo>
                    <a:pt x="6087" y="1"/>
                  </a:moveTo>
                  <a:cubicBezTo>
                    <a:pt x="2746" y="1"/>
                    <a:pt x="0" y="2726"/>
                    <a:pt x="0" y="6088"/>
                  </a:cubicBezTo>
                  <a:lnTo>
                    <a:pt x="0" y="20828"/>
                  </a:lnTo>
                  <a:lnTo>
                    <a:pt x="219" y="20828"/>
                  </a:lnTo>
                  <a:lnTo>
                    <a:pt x="219" y="6207"/>
                  </a:lnTo>
                  <a:cubicBezTo>
                    <a:pt x="219" y="2885"/>
                    <a:pt x="2905" y="160"/>
                    <a:pt x="6247" y="160"/>
                  </a:cubicBezTo>
                  <a:lnTo>
                    <a:pt x="18481" y="160"/>
                  </a:lnTo>
                  <a:cubicBezTo>
                    <a:pt x="21783" y="160"/>
                    <a:pt x="24488" y="2885"/>
                    <a:pt x="24488" y="6207"/>
                  </a:cubicBezTo>
                  <a:lnTo>
                    <a:pt x="24488" y="6088"/>
                  </a:lnTo>
                  <a:cubicBezTo>
                    <a:pt x="24488" y="2726"/>
                    <a:pt x="21783" y="1"/>
                    <a:pt x="1842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0" name="Google Shape;5210;p40"/>
            <p:cNvSpPr/>
            <p:nvPr/>
          </p:nvSpPr>
          <p:spPr>
            <a:xfrm>
              <a:off x="810650" y="4622475"/>
              <a:ext cx="650525" cy="553525"/>
            </a:xfrm>
            <a:custGeom>
              <a:rect b="b" l="l" r="r" t="t"/>
              <a:pathLst>
                <a:path extrusionOk="0" h="22141" w="26021">
                  <a:moveTo>
                    <a:pt x="6466" y="0"/>
                  </a:moveTo>
                  <a:cubicBezTo>
                    <a:pt x="2885" y="0"/>
                    <a:pt x="1" y="2925"/>
                    <a:pt x="1" y="6465"/>
                  </a:cubicBezTo>
                  <a:lnTo>
                    <a:pt x="1" y="22141"/>
                  </a:lnTo>
                  <a:lnTo>
                    <a:pt x="26020" y="22141"/>
                  </a:lnTo>
                  <a:lnTo>
                    <a:pt x="26020" y="6465"/>
                  </a:lnTo>
                  <a:cubicBezTo>
                    <a:pt x="26020" y="2885"/>
                    <a:pt x="23116" y="0"/>
                    <a:pt x="1955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1" name="Google Shape;5211;p40"/>
            <p:cNvSpPr/>
            <p:nvPr/>
          </p:nvSpPr>
          <p:spPr>
            <a:xfrm>
              <a:off x="810650" y="4654800"/>
              <a:ext cx="613225" cy="521200"/>
            </a:xfrm>
            <a:custGeom>
              <a:rect b="b" l="l" r="r" t="t"/>
              <a:pathLst>
                <a:path extrusionOk="0" h="20848" w="24529">
                  <a:moveTo>
                    <a:pt x="6088" y="0"/>
                  </a:moveTo>
                  <a:cubicBezTo>
                    <a:pt x="2746" y="0"/>
                    <a:pt x="1" y="2746"/>
                    <a:pt x="1" y="6107"/>
                  </a:cubicBezTo>
                  <a:lnTo>
                    <a:pt x="1"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2" name="Google Shape;5212;p40"/>
            <p:cNvSpPr/>
            <p:nvPr/>
          </p:nvSpPr>
          <p:spPr>
            <a:xfrm>
              <a:off x="1326875" y="4856200"/>
              <a:ext cx="134300" cy="319800"/>
            </a:xfrm>
            <a:custGeom>
              <a:rect b="b" l="l" r="r" t="t"/>
              <a:pathLst>
                <a:path extrusionOk="0" h="12792" w="5372">
                  <a:moveTo>
                    <a:pt x="5371" y="1"/>
                  </a:moveTo>
                  <a:cubicBezTo>
                    <a:pt x="5073" y="1017"/>
                    <a:pt x="4886" y="1406"/>
                    <a:pt x="4527" y="1406"/>
                  </a:cubicBezTo>
                  <a:cubicBezTo>
                    <a:pt x="4358" y="1406"/>
                    <a:pt x="4152" y="1320"/>
                    <a:pt x="3879" y="1175"/>
                  </a:cubicBezTo>
                  <a:lnTo>
                    <a:pt x="0" y="12792"/>
                  </a:lnTo>
                  <a:lnTo>
                    <a:pt x="5371" y="12792"/>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3" name="Google Shape;5213;p40"/>
            <p:cNvSpPr/>
            <p:nvPr/>
          </p:nvSpPr>
          <p:spPr>
            <a:xfrm>
              <a:off x="810650" y="4729400"/>
              <a:ext cx="612225" cy="481925"/>
            </a:xfrm>
            <a:custGeom>
              <a:rect b="b" l="l" r="r" t="t"/>
              <a:pathLst>
                <a:path extrusionOk="0" h="19277" w="24489">
                  <a:moveTo>
                    <a:pt x="2010" y="0"/>
                  </a:moveTo>
                  <a:cubicBezTo>
                    <a:pt x="777" y="1114"/>
                    <a:pt x="1" y="2706"/>
                    <a:pt x="1" y="4536"/>
                  </a:cubicBezTo>
                  <a:lnTo>
                    <a:pt x="1" y="19276"/>
                  </a:lnTo>
                  <a:lnTo>
                    <a:pt x="24489" y="19276"/>
                  </a:lnTo>
                  <a:lnTo>
                    <a:pt x="24489" y="7659"/>
                  </a:lnTo>
                  <a:cubicBezTo>
                    <a:pt x="20053" y="5709"/>
                    <a:pt x="14880" y="5570"/>
                    <a:pt x="10166" y="4158"/>
                  </a:cubicBezTo>
                  <a:cubicBezTo>
                    <a:pt x="7242" y="3263"/>
                    <a:pt x="4477" y="185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4" name="Google Shape;5214;p40"/>
            <p:cNvSpPr/>
            <p:nvPr/>
          </p:nvSpPr>
          <p:spPr>
            <a:xfrm>
              <a:off x="811150" y="4654800"/>
              <a:ext cx="612725" cy="521200"/>
            </a:xfrm>
            <a:custGeom>
              <a:rect b="b" l="l" r="r" t="t"/>
              <a:pathLst>
                <a:path extrusionOk="0" h="20848" w="24509">
                  <a:moveTo>
                    <a:pt x="6068" y="0"/>
                  </a:moveTo>
                  <a:cubicBezTo>
                    <a:pt x="2726" y="0"/>
                    <a:pt x="1" y="2746"/>
                    <a:pt x="1" y="6107"/>
                  </a:cubicBezTo>
                  <a:lnTo>
                    <a:pt x="1" y="6227"/>
                  </a:lnTo>
                  <a:cubicBezTo>
                    <a:pt x="1" y="2885"/>
                    <a:pt x="2726" y="179"/>
                    <a:pt x="6028" y="179"/>
                  </a:cubicBezTo>
                  <a:lnTo>
                    <a:pt x="18262" y="179"/>
                  </a:lnTo>
                  <a:cubicBezTo>
                    <a:pt x="21584" y="179"/>
                    <a:pt x="24270" y="2885"/>
                    <a:pt x="24270" y="6227"/>
                  </a:cubicBezTo>
                  <a:lnTo>
                    <a:pt x="24270" y="20848"/>
                  </a:lnTo>
                  <a:lnTo>
                    <a:pt x="24508" y="20848"/>
                  </a:lnTo>
                  <a:lnTo>
                    <a:pt x="24508" y="6107"/>
                  </a:lnTo>
                  <a:cubicBezTo>
                    <a:pt x="24469" y="2726"/>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5" name="Google Shape;5215;p40"/>
            <p:cNvSpPr/>
            <p:nvPr/>
          </p:nvSpPr>
          <p:spPr>
            <a:xfrm>
              <a:off x="1573050" y="4622475"/>
              <a:ext cx="650000" cy="553525"/>
            </a:xfrm>
            <a:custGeom>
              <a:rect b="b" l="l" r="r" t="t"/>
              <a:pathLst>
                <a:path extrusionOk="0" h="22141" w="26000">
                  <a:moveTo>
                    <a:pt x="6465" y="0"/>
                  </a:moveTo>
                  <a:cubicBezTo>
                    <a:pt x="2885" y="0"/>
                    <a:pt x="0" y="2925"/>
                    <a:pt x="0" y="6465"/>
                  </a:cubicBezTo>
                  <a:lnTo>
                    <a:pt x="0" y="22141"/>
                  </a:lnTo>
                  <a:lnTo>
                    <a:pt x="26000" y="2214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6" name="Google Shape;5216;p40"/>
            <p:cNvSpPr/>
            <p:nvPr/>
          </p:nvSpPr>
          <p:spPr>
            <a:xfrm>
              <a:off x="1573550" y="4654800"/>
              <a:ext cx="613200" cy="521200"/>
            </a:xfrm>
            <a:custGeom>
              <a:rect b="b" l="l" r="r" t="t"/>
              <a:pathLst>
                <a:path extrusionOk="0" h="20848" w="24528">
                  <a:moveTo>
                    <a:pt x="6087" y="0"/>
                  </a:moveTo>
                  <a:cubicBezTo>
                    <a:pt x="2725" y="0"/>
                    <a:pt x="0" y="2746"/>
                    <a:pt x="0" y="6107"/>
                  </a:cubicBezTo>
                  <a:lnTo>
                    <a:pt x="0"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7" name="Google Shape;5217;p40"/>
            <p:cNvSpPr/>
            <p:nvPr/>
          </p:nvSpPr>
          <p:spPr>
            <a:xfrm>
              <a:off x="2088750" y="4856200"/>
              <a:ext cx="134300" cy="319800"/>
            </a:xfrm>
            <a:custGeom>
              <a:rect b="b" l="l" r="r" t="t"/>
              <a:pathLst>
                <a:path extrusionOk="0" h="12792" w="5372">
                  <a:moveTo>
                    <a:pt x="5372" y="1"/>
                  </a:moveTo>
                  <a:cubicBezTo>
                    <a:pt x="5087" y="1017"/>
                    <a:pt x="4904" y="1406"/>
                    <a:pt x="4540" y="1406"/>
                  </a:cubicBezTo>
                  <a:cubicBezTo>
                    <a:pt x="4369" y="1406"/>
                    <a:pt x="4159" y="1320"/>
                    <a:pt x="3880" y="1175"/>
                  </a:cubicBezTo>
                  <a:lnTo>
                    <a:pt x="1" y="12792"/>
                  </a:lnTo>
                  <a:lnTo>
                    <a:pt x="5372" y="1279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8" name="Google Shape;5218;p40"/>
            <p:cNvSpPr/>
            <p:nvPr/>
          </p:nvSpPr>
          <p:spPr>
            <a:xfrm>
              <a:off x="1573550" y="4693575"/>
              <a:ext cx="612200" cy="481925"/>
            </a:xfrm>
            <a:custGeom>
              <a:rect b="b" l="l" r="r" t="t"/>
              <a:pathLst>
                <a:path extrusionOk="0" h="19277" w="24488">
                  <a:moveTo>
                    <a:pt x="2009" y="1"/>
                  </a:moveTo>
                  <a:cubicBezTo>
                    <a:pt x="776" y="1115"/>
                    <a:pt x="0" y="2706"/>
                    <a:pt x="0" y="4517"/>
                  </a:cubicBezTo>
                  <a:lnTo>
                    <a:pt x="0" y="19277"/>
                  </a:lnTo>
                  <a:lnTo>
                    <a:pt x="24488" y="19277"/>
                  </a:lnTo>
                  <a:lnTo>
                    <a:pt x="24488" y="7660"/>
                  </a:lnTo>
                  <a:cubicBezTo>
                    <a:pt x="20032" y="5690"/>
                    <a:pt x="14860" y="5571"/>
                    <a:pt x="10165" y="4159"/>
                  </a:cubicBezTo>
                  <a:cubicBezTo>
                    <a:pt x="7241" y="3263"/>
                    <a:pt x="4476" y="183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9" name="Google Shape;5219;p40"/>
            <p:cNvSpPr/>
            <p:nvPr/>
          </p:nvSpPr>
          <p:spPr>
            <a:xfrm>
              <a:off x="1573550" y="4654800"/>
              <a:ext cx="612200" cy="521200"/>
            </a:xfrm>
            <a:custGeom>
              <a:rect b="b" l="l" r="r" t="t"/>
              <a:pathLst>
                <a:path extrusionOk="0" h="20848" w="24488">
                  <a:moveTo>
                    <a:pt x="6067" y="0"/>
                  </a:moveTo>
                  <a:cubicBezTo>
                    <a:pt x="2706" y="0"/>
                    <a:pt x="0" y="2746"/>
                    <a:pt x="0" y="6107"/>
                  </a:cubicBezTo>
                  <a:lnTo>
                    <a:pt x="0" y="6227"/>
                  </a:lnTo>
                  <a:cubicBezTo>
                    <a:pt x="0" y="2885"/>
                    <a:pt x="2706" y="179"/>
                    <a:pt x="6008" y="179"/>
                  </a:cubicBezTo>
                  <a:lnTo>
                    <a:pt x="18262" y="179"/>
                  </a:lnTo>
                  <a:cubicBezTo>
                    <a:pt x="21584" y="179"/>
                    <a:pt x="24269" y="2885"/>
                    <a:pt x="24269" y="6227"/>
                  </a:cubicBezTo>
                  <a:lnTo>
                    <a:pt x="24269" y="20848"/>
                  </a:lnTo>
                  <a:lnTo>
                    <a:pt x="24488" y="20848"/>
                  </a:lnTo>
                  <a:lnTo>
                    <a:pt x="24488" y="6107"/>
                  </a:lnTo>
                  <a:cubicBezTo>
                    <a:pt x="24488" y="272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0" name="Google Shape;5220;p40"/>
            <p:cNvSpPr/>
            <p:nvPr/>
          </p:nvSpPr>
          <p:spPr>
            <a:xfrm>
              <a:off x="2335925" y="4622475"/>
              <a:ext cx="650025" cy="553525"/>
            </a:xfrm>
            <a:custGeom>
              <a:rect b="b" l="l" r="r" t="t"/>
              <a:pathLst>
                <a:path extrusionOk="0" h="22141" w="26001">
                  <a:moveTo>
                    <a:pt x="6466" y="0"/>
                  </a:moveTo>
                  <a:cubicBezTo>
                    <a:pt x="2885" y="0"/>
                    <a:pt x="1" y="2925"/>
                    <a:pt x="1" y="6465"/>
                  </a:cubicBezTo>
                  <a:lnTo>
                    <a:pt x="1" y="22141"/>
                  </a:lnTo>
                  <a:lnTo>
                    <a:pt x="26000" y="2214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1" name="Google Shape;5221;p40"/>
            <p:cNvSpPr/>
            <p:nvPr/>
          </p:nvSpPr>
          <p:spPr>
            <a:xfrm>
              <a:off x="2335925" y="4654800"/>
              <a:ext cx="612725" cy="521200"/>
            </a:xfrm>
            <a:custGeom>
              <a:rect b="b" l="l" r="r" t="t"/>
              <a:pathLst>
                <a:path extrusionOk="0" h="20848" w="24509">
                  <a:moveTo>
                    <a:pt x="6088" y="0"/>
                  </a:moveTo>
                  <a:cubicBezTo>
                    <a:pt x="2726" y="0"/>
                    <a:pt x="1" y="2746"/>
                    <a:pt x="1" y="6107"/>
                  </a:cubicBezTo>
                  <a:lnTo>
                    <a:pt x="1" y="20848"/>
                  </a:lnTo>
                  <a:lnTo>
                    <a:pt x="24508" y="20848"/>
                  </a:lnTo>
                  <a:lnTo>
                    <a:pt x="24508" y="6107"/>
                  </a:lnTo>
                  <a:cubicBezTo>
                    <a:pt x="2450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2" name="Google Shape;5222;p40"/>
            <p:cNvSpPr/>
            <p:nvPr/>
          </p:nvSpPr>
          <p:spPr>
            <a:xfrm>
              <a:off x="2851650" y="4856200"/>
              <a:ext cx="134300" cy="319800"/>
            </a:xfrm>
            <a:custGeom>
              <a:rect b="b" l="l" r="r" t="t"/>
              <a:pathLst>
                <a:path extrusionOk="0" h="12792" w="5372">
                  <a:moveTo>
                    <a:pt x="5371" y="1"/>
                  </a:moveTo>
                  <a:cubicBezTo>
                    <a:pt x="5087" y="1017"/>
                    <a:pt x="4904" y="1406"/>
                    <a:pt x="4539" y="1406"/>
                  </a:cubicBezTo>
                  <a:cubicBezTo>
                    <a:pt x="4369" y="1406"/>
                    <a:pt x="4159" y="1320"/>
                    <a:pt x="3879" y="1175"/>
                  </a:cubicBezTo>
                  <a:lnTo>
                    <a:pt x="0" y="12792"/>
                  </a:lnTo>
                  <a:lnTo>
                    <a:pt x="5371" y="12792"/>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3" name="Google Shape;5223;p40"/>
            <p:cNvSpPr/>
            <p:nvPr/>
          </p:nvSpPr>
          <p:spPr>
            <a:xfrm>
              <a:off x="2335925" y="4693575"/>
              <a:ext cx="612225" cy="481925"/>
            </a:xfrm>
            <a:custGeom>
              <a:rect b="b" l="l" r="r" t="t"/>
              <a:pathLst>
                <a:path extrusionOk="0" h="19277" w="24489">
                  <a:moveTo>
                    <a:pt x="2010" y="1"/>
                  </a:moveTo>
                  <a:cubicBezTo>
                    <a:pt x="757" y="1115"/>
                    <a:pt x="1" y="2706"/>
                    <a:pt x="1" y="4517"/>
                  </a:cubicBezTo>
                  <a:lnTo>
                    <a:pt x="1" y="19277"/>
                  </a:lnTo>
                  <a:lnTo>
                    <a:pt x="24488" y="19277"/>
                  </a:lnTo>
                  <a:lnTo>
                    <a:pt x="24488" y="7660"/>
                  </a:lnTo>
                  <a:cubicBezTo>
                    <a:pt x="20033" y="5690"/>
                    <a:pt x="14860" y="5571"/>
                    <a:pt x="10166" y="4159"/>
                  </a:cubicBezTo>
                  <a:cubicBezTo>
                    <a:pt x="7222" y="3263"/>
                    <a:pt x="4476"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4" name="Google Shape;5224;p40"/>
            <p:cNvSpPr/>
            <p:nvPr/>
          </p:nvSpPr>
          <p:spPr>
            <a:xfrm>
              <a:off x="2335925" y="4654800"/>
              <a:ext cx="612225" cy="521200"/>
            </a:xfrm>
            <a:custGeom>
              <a:rect b="b" l="l" r="r" t="t"/>
              <a:pathLst>
                <a:path extrusionOk="0" h="20848" w="24489">
                  <a:moveTo>
                    <a:pt x="6068" y="0"/>
                  </a:moveTo>
                  <a:cubicBezTo>
                    <a:pt x="2706" y="0"/>
                    <a:pt x="1" y="2746"/>
                    <a:pt x="1" y="6107"/>
                  </a:cubicBezTo>
                  <a:lnTo>
                    <a:pt x="1" y="6227"/>
                  </a:lnTo>
                  <a:cubicBezTo>
                    <a:pt x="1" y="2885"/>
                    <a:pt x="2706" y="179"/>
                    <a:pt x="6008" y="179"/>
                  </a:cubicBezTo>
                  <a:lnTo>
                    <a:pt x="18242" y="179"/>
                  </a:lnTo>
                  <a:cubicBezTo>
                    <a:pt x="21584" y="179"/>
                    <a:pt x="24270" y="2885"/>
                    <a:pt x="24270" y="6227"/>
                  </a:cubicBezTo>
                  <a:lnTo>
                    <a:pt x="24270" y="20848"/>
                  </a:lnTo>
                  <a:lnTo>
                    <a:pt x="24488" y="20848"/>
                  </a:lnTo>
                  <a:lnTo>
                    <a:pt x="24488" y="6107"/>
                  </a:lnTo>
                  <a:cubicBezTo>
                    <a:pt x="24488" y="2726"/>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5" name="Google Shape;5225;p40"/>
            <p:cNvSpPr/>
            <p:nvPr/>
          </p:nvSpPr>
          <p:spPr>
            <a:xfrm>
              <a:off x="3097825" y="4622475"/>
              <a:ext cx="650500" cy="553525"/>
            </a:xfrm>
            <a:custGeom>
              <a:rect b="b" l="l" r="r" t="t"/>
              <a:pathLst>
                <a:path extrusionOk="0" h="22141" w="26020">
                  <a:moveTo>
                    <a:pt x="6465" y="0"/>
                  </a:moveTo>
                  <a:cubicBezTo>
                    <a:pt x="2885" y="0"/>
                    <a:pt x="0" y="2925"/>
                    <a:pt x="0" y="6465"/>
                  </a:cubicBezTo>
                  <a:lnTo>
                    <a:pt x="0" y="22141"/>
                  </a:lnTo>
                  <a:lnTo>
                    <a:pt x="26020" y="22141"/>
                  </a:lnTo>
                  <a:lnTo>
                    <a:pt x="26020" y="6465"/>
                  </a:lnTo>
                  <a:cubicBezTo>
                    <a:pt x="26020" y="2885"/>
                    <a:pt x="2309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6" name="Google Shape;5226;p40"/>
            <p:cNvSpPr/>
            <p:nvPr/>
          </p:nvSpPr>
          <p:spPr>
            <a:xfrm>
              <a:off x="3097825" y="4654800"/>
              <a:ext cx="613200" cy="521200"/>
            </a:xfrm>
            <a:custGeom>
              <a:rect b="b" l="l" r="r" t="t"/>
              <a:pathLst>
                <a:path extrusionOk="0" h="20848" w="24528">
                  <a:moveTo>
                    <a:pt x="6087" y="0"/>
                  </a:moveTo>
                  <a:cubicBezTo>
                    <a:pt x="2745" y="0"/>
                    <a:pt x="0" y="2746"/>
                    <a:pt x="0" y="6107"/>
                  </a:cubicBezTo>
                  <a:lnTo>
                    <a:pt x="0"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7" name="Google Shape;5227;p40"/>
            <p:cNvSpPr/>
            <p:nvPr/>
          </p:nvSpPr>
          <p:spPr>
            <a:xfrm>
              <a:off x="3614025" y="4856200"/>
              <a:ext cx="134300" cy="319800"/>
            </a:xfrm>
            <a:custGeom>
              <a:rect b="b" l="l" r="r" t="t"/>
              <a:pathLst>
                <a:path extrusionOk="0" h="12792" w="5372">
                  <a:moveTo>
                    <a:pt x="5372" y="1"/>
                  </a:moveTo>
                  <a:cubicBezTo>
                    <a:pt x="5074" y="1017"/>
                    <a:pt x="4886" y="1406"/>
                    <a:pt x="4527" y="1406"/>
                  </a:cubicBezTo>
                  <a:cubicBezTo>
                    <a:pt x="4359" y="1406"/>
                    <a:pt x="4153" y="1320"/>
                    <a:pt x="3880" y="1175"/>
                  </a:cubicBezTo>
                  <a:lnTo>
                    <a:pt x="1" y="12792"/>
                  </a:lnTo>
                  <a:lnTo>
                    <a:pt x="5372" y="1279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8" name="Google Shape;5228;p40"/>
            <p:cNvSpPr/>
            <p:nvPr/>
          </p:nvSpPr>
          <p:spPr>
            <a:xfrm>
              <a:off x="3098325" y="4693575"/>
              <a:ext cx="612700" cy="481925"/>
            </a:xfrm>
            <a:custGeom>
              <a:rect b="b" l="l" r="r" t="t"/>
              <a:pathLst>
                <a:path extrusionOk="0" h="19277" w="24508">
                  <a:moveTo>
                    <a:pt x="2029" y="1"/>
                  </a:moveTo>
                  <a:cubicBezTo>
                    <a:pt x="776" y="1115"/>
                    <a:pt x="0" y="2706"/>
                    <a:pt x="0" y="4517"/>
                  </a:cubicBezTo>
                  <a:lnTo>
                    <a:pt x="0" y="19277"/>
                  </a:lnTo>
                  <a:lnTo>
                    <a:pt x="24508" y="19277"/>
                  </a:lnTo>
                  <a:lnTo>
                    <a:pt x="24508" y="7660"/>
                  </a:lnTo>
                  <a:cubicBezTo>
                    <a:pt x="20052" y="5690"/>
                    <a:pt x="14880" y="5571"/>
                    <a:pt x="10185" y="4159"/>
                  </a:cubicBezTo>
                  <a:cubicBezTo>
                    <a:pt x="7241" y="3263"/>
                    <a:pt x="4476" y="1831"/>
                    <a:pt x="202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29" name="Google Shape;5229;p40"/>
            <p:cNvSpPr/>
            <p:nvPr/>
          </p:nvSpPr>
          <p:spPr>
            <a:xfrm>
              <a:off x="3098325" y="4654800"/>
              <a:ext cx="612700" cy="521200"/>
            </a:xfrm>
            <a:custGeom>
              <a:rect b="b" l="l" r="r" t="t"/>
              <a:pathLst>
                <a:path extrusionOk="0" h="20848" w="24508">
                  <a:moveTo>
                    <a:pt x="6067" y="0"/>
                  </a:moveTo>
                  <a:cubicBezTo>
                    <a:pt x="2725" y="0"/>
                    <a:pt x="0" y="2746"/>
                    <a:pt x="0" y="6107"/>
                  </a:cubicBezTo>
                  <a:lnTo>
                    <a:pt x="0" y="6227"/>
                  </a:lnTo>
                  <a:cubicBezTo>
                    <a:pt x="0" y="2885"/>
                    <a:pt x="2725" y="179"/>
                    <a:pt x="6028" y="179"/>
                  </a:cubicBezTo>
                  <a:lnTo>
                    <a:pt x="18262" y="179"/>
                  </a:lnTo>
                  <a:cubicBezTo>
                    <a:pt x="21584" y="179"/>
                    <a:pt x="24269" y="2885"/>
                    <a:pt x="24269" y="6227"/>
                  </a:cubicBezTo>
                  <a:lnTo>
                    <a:pt x="24269" y="20848"/>
                  </a:lnTo>
                  <a:lnTo>
                    <a:pt x="24488" y="20848"/>
                  </a:lnTo>
                  <a:lnTo>
                    <a:pt x="24488" y="6107"/>
                  </a:lnTo>
                  <a:cubicBezTo>
                    <a:pt x="24508" y="272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0" name="Google Shape;5230;p40"/>
            <p:cNvSpPr/>
            <p:nvPr/>
          </p:nvSpPr>
          <p:spPr>
            <a:xfrm>
              <a:off x="6147875" y="4622475"/>
              <a:ext cx="650000" cy="553525"/>
            </a:xfrm>
            <a:custGeom>
              <a:rect b="b" l="l" r="r" t="t"/>
              <a:pathLst>
                <a:path extrusionOk="0" h="22141" w="26000">
                  <a:moveTo>
                    <a:pt x="6465" y="0"/>
                  </a:moveTo>
                  <a:cubicBezTo>
                    <a:pt x="2904" y="0"/>
                    <a:pt x="0" y="2885"/>
                    <a:pt x="0" y="6465"/>
                  </a:cubicBezTo>
                  <a:lnTo>
                    <a:pt x="0" y="22141"/>
                  </a:lnTo>
                  <a:lnTo>
                    <a:pt x="26000" y="22141"/>
                  </a:lnTo>
                  <a:lnTo>
                    <a:pt x="26000" y="6465"/>
                  </a:lnTo>
                  <a:cubicBezTo>
                    <a:pt x="26000" y="2925"/>
                    <a:pt x="23115" y="0"/>
                    <a:pt x="1953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1" name="Google Shape;5231;p40"/>
            <p:cNvSpPr/>
            <p:nvPr/>
          </p:nvSpPr>
          <p:spPr>
            <a:xfrm>
              <a:off x="6184175" y="4654800"/>
              <a:ext cx="613200" cy="521200"/>
            </a:xfrm>
            <a:custGeom>
              <a:rect b="b" l="l" r="r" t="t"/>
              <a:pathLst>
                <a:path extrusionOk="0" h="20848" w="24528">
                  <a:moveTo>
                    <a:pt x="6107" y="0"/>
                  </a:moveTo>
                  <a:cubicBezTo>
                    <a:pt x="2745" y="0"/>
                    <a:pt x="0" y="2746"/>
                    <a:pt x="0" y="6107"/>
                  </a:cubicBezTo>
                  <a:lnTo>
                    <a:pt x="0" y="20848"/>
                  </a:lnTo>
                  <a:lnTo>
                    <a:pt x="24528" y="20848"/>
                  </a:lnTo>
                  <a:lnTo>
                    <a:pt x="24528" y="6107"/>
                  </a:lnTo>
                  <a:cubicBezTo>
                    <a:pt x="24528" y="2746"/>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2" name="Google Shape;5232;p40"/>
            <p:cNvSpPr/>
            <p:nvPr/>
          </p:nvSpPr>
          <p:spPr>
            <a:xfrm>
              <a:off x="6147875" y="4856200"/>
              <a:ext cx="134300" cy="319800"/>
            </a:xfrm>
            <a:custGeom>
              <a:rect b="b" l="l" r="r" t="t"/>
              <a:pathLst>
                <a:path extrusionOk="0" h="12792" w="5372">
                  <a:moveTo>
                    <a:pt x="0" y="1"/>
                  </a:moveTo>
                  <a:lnTo>
                    <a:pt x="0" y="12792"/>
                  </a:lnTo>
                  <a:lnTo>
                    <a:pt x="5371" y="12792"/>
                  </a:lnTo>
                  <a:lnTo>
                    <a:pt x="1492" y="1175"/>
                  </a:lnTo>
                  <a:cubicBezTo>
                    <a:pt x="1213" y="1320"/>
                    <a:pt x="1002" y="1406"/>
                    <a:pt x="832" y="1406"/>
                  </a:cubicBezTo>
                  <a:cubicBezTo>
                    <a:pt x="468" y="1406"/>
                    <a:pt x="285" y="1017"/>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3" name="Google Shape;5233;p40"/>
            <p:cNvSpPr/>
            <p:nvPr/>
          </p:nvSpPr>
          <p:spPr>
            <a:xfrm>
              <a:off x="6185150" y="4729400"/>
              <a:ext cx="612225" cy="481925"/>
            </a:xfrm>
            <a:custGeom>
              <a:rect b="b" l="l" r="r" t="t"/>
              <a:pathLst>
                <a:path extrusionOk="0" h="19277" w="24489">
                  <a:moveTo>
                    <a:pt x="22480" y="0"/>
                  </a:moveTo>
                  <a:cubicBezTo>
                    <a:pt x="20013" y="1850"/>
                    <a:pt x="17248" y="3263"/>
                    <a:pt x="14324" y="4158"/>
                  </a:cubicBezTo>
                  <a:cubicBezTo>
                    <a:pt x="9609" y="5570"/>
                    <a:pt x="4437" y="5709"/>
                    <a:pt x="1" y="7659"/>
                  </a:cubicBezTo>
                  <a:lnTo>
                    <a:pt x="1" y="19276"/>
                  </a:lnTo>
                  <a:lnTo>
                    <a:pt x="24489" y="19276"/>
                  </a:lnTo>
                  <a:lnTo>
                    <a:pt x="24489" y="4536"/>
                  </a:lnTo>
                  <a:cubicBezTo>
                    <a:pt x="24489" y="2706"/>
                    <a:pt x="23713" y="1114"/>
                    <a:pt x="2248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4" name="Google Shape;5234;p40"/>
            <p:cNvSpPr/>
            <p:nvPr/>
          </p:nvSpPr>
          <p:spPr>
            <a:xfrm>
              <a:off x="6184675" y="4654800"/>
              <a:ext cx="612700" cy="521200"/>
            </a:xfrm>
            <a:custGeom>
              <a:rect b="b" l="l" r="r" t="t"/>
              <a:pathLst>
                <a:path extrusionOk="0" h="20848" w="24508">
                  <a:moveTo>
                    <a:pt x="6107" y="0"/>
                  </a:moveTo>
                  <a:cubicBezTo>
                    <a:pt x="2745" y="0"/>
                    <a:pt x="20" y="2726"/>
                    <a:pt x="0" y="6107"/>
                  </a:cubicBezTo>
                  <a:lnTo>
                    <a:pt x="0" y="20848"/>
                  </a:lnTo>
                  <a:lnTo>
                    <a:pt x="239" y="20848"/>
                  </a:lnTo>
                  <a:lnTo>
                    <a:pt x="239" y="6227"/>
                  </a:lnTo>
                  <a:cubicBezTo>
                    <a:pt x="239" y="2885"/>
                    <a:pt x="2924" y="179"/>
                    <a:pt x="6246" y="179"/>
                  </a:cubicBezTo>
                  <a:lnTo>
                    <a:pt x="18480" y="179"/>
                  </a:lnTo>
                  <a:cubicBezTo>
                    <a:pt x="21802" y="179"/>
                    <a:pt x="24508" y="2885"/>
                    <a:pt x="24508" y="6227"/>
                  </a:cubicBezTo>
                  <a:lnTo>
                    <a:pt x="24508" y="6107"/>
                  </a:lnTo>
                  <a:cubicBezTo>
                    <a:pt x="24508" y="2746"/>
                    <a:pt x="21802" y="0"/>
                    <a:pt x="1844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5" name="Google Shape;5235;p40"/>
            <p:cNvSpPr/>
            <p:nvPr/>
          </p:nvSpPr>
          <p:spPr>
            <a:xfrm>
              <a:off x="5385475" y="4622475"/>
              <a:ext cx="650525" cy="553525"/>
            </a:xfrm>
            <a:custGeom>
              <a:rect b="b" l="l" r="r" t="t"/>
              <a:pathLst>
                <a:path extrusionOk="0" h="22141" w="26021">
                  <a:moveTo>
                    <a:pt x="6466" y="0"/>
                  </a:moveTo>
                  <a:cubicBezTo>
                    <a:pt x="2905" y="0"/>
                    <a:pt x="1" y="2885"/>
                    <a:pt x="1" y="6465"/>
                  </a:cubicBezTo>
                  <a:lnTo>
                    <a:pt x="1" y="22141"/>
                  </a:lnTo>
                  <a:lnTo>
                    <a:pt x="26020" y="22141"/>
                  </a:lnTo>
                  <a:lnTo>
                    <a:pt x="26020" y="6465"/>
                  </a:lnTo>
                  <a:cubicBezTo>
                    <a:pt x="26020" y="2925"/>
                    <a:pt x="2313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6" name="Google Shape;5236;p40"/>
            <p:cNvSpPr/>
            <p:nvPr/>
          </p:nvSpPr>
          <p:spPr>
            <a:xfrm>
              <a:off x="5422275" y="4654800"/>
              <a:ext cx="612725" cy="521200"/>
            </a:xfrm>
            <a:custGeom>
              <a:rect b="b" l="l" r="r" t="t"/>
              <a:pathLst>
                <a:path extrusionOk="0" h="20848" w="24509">
                  <a:moveTo>
                    <a:pt x="6088" y="0"/>
                  </a:moveTo>
                  <a:cubicBezTo>
                    <a:pt x="2726" y="0"/>
                    <a:pt x="1" y="2746"/>
                    <a:pt x="1" y="6107"/>
                  </a:cubicBezTo>
                  <a:lnTo>
                    <a:pt x="1" y="20848"/>
                  </a:lnTo>
                  <a:lnTo>
                    <a:pt x="24508" y="20848"/>
                  </a:lnTo>
                  <a:lnTo>
                    <a:pt x="24508" y="6107"/>
                  </a:lnTo>
                  <a:cubicBezTo>
                    <a:pt x="2450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7" name="Google Shape;5237;p40"/>
            <p:cNvSpPr/>
            <p:nvPr/>
          </p:nvSpPr>
          <p:spPr>
            <a:xfrm>
              <a:off x="5385475" y="4856200"/>
              <a:ext cx="134300" cy="319800"/>
            </a:xfrm>
            <a:custGeom>
              <a:rect b="b" l="l" r="r" t="t"/>
              <a:pathLst>
                <a:path extrusionOk="0" h="12792" w="5372">
                  <a:moveTo>
                    <a:pt x="1" y="1"/>
                  </a:moveTo>
                  <a:lnTo>
                    <a:pt x="1" y="12792"/>
                  </a:lnTo>
                  <a:lnTo>
                    <a:pt x="5372" y="12792"/>
                  </a:lnTo>
                  <a:lnTo>
                    <a:pt x="1492" y="1175"/>
                  </a:lnTo>
                  <a:cubicBezTo>
                    <a:pt x="1213" y="1320"/>
                    <a:pt x="1003" y="1406"/>
                    <a:pt x="832" y="1406"/>
                  </a:cubicBezTo>
                  <a:cubicBezTo>
                    <a:pt x="468" y="1406"/>
                    <a:pt x="285" y="1017"/>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8" name="Google Shape;5238;p40"/>
            <p:cNvSpPr/>
            <p:nvPr/>
          </p:nvSpPr>
          <p:spPr>
            <a:xfrm>
              <a:off x="5422775" y="4693575"/>
              <a:ext cx="612225" cy="481925"/>
            </a:xfrm>
            <a:custGeom>
              <a:rect b="b" l="l" r="r" t="t"/>
              <a:pathLst>
                <a:path extrusionOk="0" h="19277" w="24489">
                  <a:moveTo>
                    <a:pt x="22479" y="1"/>
                  </a:moveTo>
                  <a:cubicBezTo>
                    <a:pt x="20013" y="1831"/>
                    <a:pt x="17267" y="3263"/>
                    <a:pt x="14323" y="4159"/>
                  </a:cubicBezTo>
                  <a:cubicBezTo>
                    <a:pt x="9629" y="5571"/>
                    <a:pt x="4456" y="5690"/>
                    <a:pt x="0" y="7660"/>
                  </a:cubicBezTo>
                  <a:lnTo>
                    <a:pt x="0" y="19277"/>
                  </a:lnTo>
                  <a:lnTo>
                    <a:pt x="24488" y="19277"/>
                  </a:lnTo>
                  <a:lnTo>
                    <a:pt x="24488" y="4517"/>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39" name="Google Shape;5239;p40"/>
            <p:cNvSpPr/>
            <p:nvPr/>
          </p:nvSpPr>
          <p:spPr>
            <a:xfrm>
              <a:off x="5422775" y="4654800"/>
              <a:ext cx="611725" cy="521200"/>
            </a:xfrm>
            <a:custGeom>
              <a:rect b="b" l="l" r="r" t="t"/>
              <a:pathLst>
                <a:path extrusionOk="0" h="20848" w="24469">
                  <a:moveTo>
                    <a:pt x="6068" y="0"/>
                  </a:moveTo>
                  <a:cubicBezTo>
                    <a:pt x="2706" y="0"/>
                    <a:pt x="0" y="2726"/>
                    <a:pt x="0" y="6107"/>
                  </a:cubicBezTo>
                  <a:lnTo>
                    <a:pt x="0" y="20848"/>
                  </a:lnTo>
                  <a:lnTo>
                    <a:pt x="199" y="20848"/>
                  </a:lnTo>
                  <a:lnTo>
                    <a:pt x="199" y="6227"/>
                  </a:lnTo>
                  <a:cubicBezTo>
                    <a:pt x="199" y="2885"/>
                    <a:pt x="2885" y="179"/>
                    <a:pt x="6207" y="179"/>
                  </a:cubicBezTo>
                  <a:lnTo>
                    <a:pt x="18441" y="179"/>
                  </a:lnTo>
                  <a:cubicBezTo>
                    <a:pt x="21763" y="179"/>
                    <a:pt x="24468" y="2885"/>
                    <a:pt x="24468" y="6227"/>
                  </a:cubicBezTo>
                  <a:lnTo>
                    <a:pt x="24468" y="6107"/>
                  </a:lnTo>
                  <a:cubicBezTo>
                    <a:pt x="24468" y="274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0" name="Google Shape;5240;p40"/>
            <p:cNvSpPr/>
            <p:nvPr/>
          </p:nvSpPr>
          <p:spPr>
            <a:xfrm>
              <a:off x="4622600" y="4622475"/>
              <a:ext cx="650500" cy="553525"/>
            </a:xfrm>
            <a:custGeom>
              <a:rect b="b" l="l" r="r" t="t"/>
              <a:pathLst>
                <a:path extrusionOk="0" h="22141" w="26020">
                  <a:moveTo>
                    <a:pt x="6465" y="0"/>
                  </a:moveTo>
                  <a:cubicBezTo>
                    <a:pt x="2904" y="0"/>
                    <a:pt x="0" y="2885"/>
                    <a:pt x="0" y="6465"/>
                  </a:cubicBezTo>
                  <a:lnTo>
                    <a:pt x="0" y="22141"/>
                  </a:lnTo>
                  <a:lnTo>
                    <a:pt x="26020" y="22141"/>
                  </a:lnTo>
                  <a:lnTo>
                    <a:pt x="26020" y="6465"/>
                  </a:lnTo>
                  <a:cubicBezTo>
                    <a:pt x="26020" y="2925"/>
                    <a:pt x="23135"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1" name="Google Shape;5241;p40"/>
            <p:cNvSpPr/>
            <p:nvPr/>
          </p:nvSpPr>
          <p:spPr>
            <a:xfrm>
              <a:off x="4659900" y="4654800"/>
              <a:ext cx="613200" cy="521200"/>
            </a:xfrm>
            <a:custGeom>
              <a:rect b="b" l="l" r="r" t="t"/>
              <a:pathLst>
                <a:path extrusionOk="0" h="20848" w="24528">
                  <a:moveTo>
                    <a:pt x="6087" y="0"/>
                  </a:moveTo>
                  <a:cubicBezTo>
                    <a:pt x="2745" y="0"/>
                    <a:pt x="0" y="2746"/>
                    <a:pt x="0" y="6107"/>
                  </a:cubicBezTo>
                  <a:lnTo>
                    <a:pt x="0" y="20848"/>
                  </a:lnTo>
                  <a:lnTo>
                    <a:pt x="24528" y="20848"/>
                  </a:lnTo>
                  <a:lnTo>
                    <a:pt x="24528" y="6107"/>
                  </a:lnTo>
                  <a:cubicBezTo>
                    <a:pt x="24528" y="2746"/>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2" name="Google Shape;5242;p40"/>
            <p:cNvSpPr/>
            <p:nvPr/>
          </p:nvSpPr>
          <p:spPr>
            <a:xfrm>
              <a:off x="4622600" y="4856200"/>
              <a:ext cx="134300" cy="319800"/>
            </a:xfrm>
            <a:custGeom>
              <a:rect b="b" l="l" r="r" t="t"/>
              <a:pathLst>
                <a:path extrusionOk="0" h="12792" w="5372">
                  <a:moveTo>
                    <a:pt x="0" y="1"/>
                  </a:moveTo>
                  <a:lnTo>
                    <a:pt x="0" y="12792"/>
                  </a:lnTo>
                  <a:lnTo>
                    <a:pt x="5371" y="12792"/>
                  </a:lnTo>
                  <a:lnTo>
                    <a:pt x="1492" y="1175"/>
                  </a:lnTo>
                  <a:cubicBezTo>
                    <a:pt x="1219" y="1320"/>
                    <a:pt x="1013" y="1406"/>
                    <a:pt x="845" y="1406"/>
                  </a:cubicBezTo>
                  <a:cubicBezTo>
                    <a:pt x="486" y="1406"/>
                    <a:pt x="298" y="1017"/>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3" name="Google Shape;5243;p40"/>
            <p:cNvSpPr/>
            <p:nvPr/>
          </p:nvSpPr>
          <p:spPr>
            <a:xfrm>
              <a:off x="4660875" y="4693575"/>
              <a:ext cx="612225" cy="481925"/>
            </a:xfrm>
            <a:custGeom>
              <a:rect b="b" l="l" r="r" t="t"/>
              <a:pathLst>
                <a:path extrusionOk="0" h="19277" w="24489">
                  <a:moveTo>
                    <a:pt x="22460" y="1"/>
                  </a:moveTo>
                  <a:cubicBezTo>
                    <a:pt x="20013" y="1831"/>
                    <a:pt x="17248" y="3263"/>
                    <a:pt x="14324" y="4159"/>
                  </a:cubicBezTo>
                  <a:cubicBezTo>
                    <a:pt x="9609" y="5571"/>
                    <a:pt x="4437" y="5690"/>
                    <a:pt x="1" y="7660"/>
                  </a:cubicBezTo>
                  <a:lnTo>
                    <a:pt x="1" y="19277"/>
                  </a:lnTo>
                  <a:lnTo>
                    <a:pt x="24489" y="19277"/>
                  </a:lnTo>
                  <a:lnTo>
                    <a:pt x="24489" y="4517"/>
                  </a:lnTo>
                  <a:cubicBezTo>
                    <a:pt x="24489" y="2706"/>
                    <a:pt x="23713" y="1115"/>
                    <a:pt x="2246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4" name="Google Shape;5244;p40"/>
            <p:cNvSpPr/>
            <p:nvPr/>
          </p:nvSpPr>
          <p:spPr>
            <a:xfrm>
              <a:off x="4659900" y="4654800"/>
              <a:ext cx="612700" cy="521200"/>
            </a:xfrm>
            <a:custGeom>
              <a:rect b="b" l="l" r="r" t="t"/>
              <a:pathLst>
                <a:path extrusionOk="0" h="20848" w="24508">
                  <a:moveTo>
                    <a:pt x="6107" y="0"/>
                  </a:moveTo>
                  <a:cubicBezTo>
                    <a:pt x="2745" y="0"/>
                    <a:pt x="40" y="2726"/>
                    <a:pt x="0" y="6107"/>
                  </a:cubicBezTo>
                  <a:lnTo>
                    <a:pt x="0" y="20848"/>
                  </a:lnTo>
                  <a:lnTo>
                    <a:pt x="239" y="20848"/>
                  </a:lnTo>
                  <a:lnTo>
                    <a:pt x="239" y="6227"/>
                  </a:lnTo>
                  <a:cubicBezTo>
                    <a:pt x="239" y="2885"/>
                    <a:pt x="2924" y="179"/>
                    <a:pt x="6246" y="179"/>
                  </a:cubicBezTo>
                  <a:lnTo>
                    <a:pt x="18480" y="179"/>
                  </a:lnTo>
                  <a:cubicBezTo>
                    <a:pt x="21783" y="179"/>
                    <a:pt x="24508" y="2885"/>
                    <a:pt x="24508" y="6227"/>
                  </a:cubicBezTo>
                  <a:lnTo>
                    <a:pt x="24508" y="6107"/>
                  </a:lnTo>
                  <a:cubicBezTo>
                    <a:pt x="24508" y="2746"/>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5" name="Google Shape;5245;p40"/>
            <p:cNvSpPr/>
            <p:nvPr/>
          </p:nvSpPr>
          <p:spPr>
            <a:xfrm>
              <a:off x="3860700" y="4622475"/>
              <a:ext cx="650025" cy="553525"/>
            </a:xfrm>
            <a:custGeom>
              <a:rect b="b" l="l" r="r" t="t"/>
              <a:pathLst>
                <a:path extrusionOk="0" h="22141" w="26001">
                  <a:moveTo>
                    <a:pt x="6466" y="0"/>
                  </a:moveTo>
                  <a:cubicBezTo>
                    <a:pt x="2905" y="0"/>
                    <a:pt x="1" y="2885"/>
                    <a:pt x="1" y="6465"/>
                  </a:cubicBezTo>
                  <a:lnTo>
                    <a:pt x="1" y="22141"/>
                  </a:lnTo>
                  <a:lnTo>
                    <a:pt x="26000" y="22141"/>
                  </a:lnTo>
                  <a:lnTo>
                    <a:pt x="26000" y="6465"/>
                  </a:lnTo>
                  <a:cubicBezTo>
                    <a:pt x="26000" y="2925"/>
                    <a:pt x="2311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6" name="Google Shape;5246;p40"/>
            <p:cNvSpPr/>
            <p:nvPr/>
          </p:nvSpPr>
          <p:spPr>
            <a:xfrm>
              <a:off x="3897000" y="4654800"/>
              <a:ext cx="613225" cy="521200"/>
            </a:xfrm>
            <a:custGeom>
              <a:rect b="b" l="l" r="r" t="t"/>
              <a:pathLst>
                <a:path extrusionOk="0" h="20848" w="24529">
                  <a:moveTo>
                    <a:pt x="6108" y="0"/>
                  </a:moveTo>
                  <a:cubicBezTo>
                    <a:pt x="2746" y="0"/>
                    <a:pt x="1" y="2746"/>
                    <a:pt x="1" y="6107"/>
                  </a:cubicBezTo>
                  <a:lnTo>
                    <a:pt x="1" y="20848"/>
                  </a:lnTo>
                  <a:lnTo>
                    <a:pt x="24528" y="20848"/>
                  </a:lnTo>
                  <a:lnTo>
                    <a:pt x="24528" y="6107"/>
                  </a:lnTo>
                  <a:cubicBezTo>
                    <a:pt x="24528" y="2746"/>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7" name="Google Shape;5247;p40"/>
            <p:cNvSpPr/>
            <p:nvPr/>
          </p:nvSpPr>
          <p:spPr>
            <a:xfrm>
              <a:off x="3860700" y="4856200"/>
              <a:ext cx="134300" cy="319800"/>
            </a:xfrm>
            <a:custGeom>
              <a:rect b="b" l="l" r="r" t="t"/>
              <a:pathLst>
                <a:path extrusionOk="0" h="12792" w="5372">
                  <a:moveTo>
                    <a:pt x="1" y="1"/>
                  </a:moveTo>
                  <a:lnTo>
                    <a:pt x="1" y="12792"/>
                  </a:lnTo>
                  <a:lnTo>
                    <a:pt x="5372" y="12792"/>
                  </a:lnTo>
                  <a:lnTo>
                    <a:pt x="1493" y="1175"/>
                  </a:lnTo>
                  <a:cubicBezTo>
                    <a:pt x="1213" y="1320"/>
                    <a:pt x="1003" y="1406"/>
                    <a:pt x="832" y="1406"/>
                  </a:cubicBezTo>
                  <a:cubicBezTo>
                    <a:pt x="468" y="1406"/>
                    <a:pt x="285" y="1017"/>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8" name="Google Shape;5248;p40"/>
            <p:cNvSpPr/>
            <p:nvPr/>
          </p:nvSpPr>
          <p:spPr>
            <a:xfrm>
              <a:off x="3898000" y="4693575"/>
              <a:ext cx="612225" cy="481925"/>
            </a:xfrm>
            <a:custGeom>
              <a:rect b="b" l="l" r="r" t="t"/>
              <a:pathLst>
                <a:path extrusionOk="0" h="19277" w="24489">
                  <a:moveTo>
                    <a:pt x="22479" y="1"/>
                  </a:moveTo>
                  <a:cubicBezTo>
                    <a:pt x="20013" y="1831"/>
                    <a:pt x="17247" y="3263"/>
                    <a:pt x="14323" y="4159"/>
                  </a:cubicBezTo>
                  <a:cubicBezTo>
                    <a:pt x="9629" y="5571"/>
                    <a:pt x="4456" y="5690"/>
                    <a:pt x="1" y="7660"/>
                  </a:cubicBezTo>
                  <a:lnTo>
                    <a:pt x="1" y="19277"/>
                  </a:lnTo>
                  <a:lnTo>
                    <a:pt x="24488" y="19277"/>
                  </a:lnTo>
                  <a:lnTo>
                    <a:pt x="24488" y="4517"/>
                  </a:lnTo>
                  <a:cubicBezTo>
                    <a:pt x="24488"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49" name="Google Shape;5249;p40"/>
            <p:cNvSpPr/>
            <p:nvPr/>
          </p:nvSpPr>
          <p:spPr>
            <a:xfrm>
              <a:off x="3898000" y="4654800"/>
              <a:ext cx="612225" cy="521200"/>
            </a:xfrm>
            <a:custGeom>
              <a:rect b="b" l="l" r="r" t="t"/>
              <a:pathLst>
                <a:path extrusionOk="0" h="20848" w="24489">
                  <a:moveTo>
                    <a:pt x="6088" y="0"/>
                  </a:moveTo>
                  <a:cubicBezTo>
                    <a:pt x="2726" y="0"/>
                    <a:pt x="1" y="2726"/>
                    <a:pt x="1" y="6107"/>
                  </a:cubicBezTo>
                  <a:lnTo>
                    <a:pt x="1" y="20848"/>
                  </a:lnTo>
                  <a:lnTo>
                    <a:pt x="219" y="20848"/>
                  </a:lnTo>
                  <a:lnTo>
                    <a:pt x="219" y="6227"/>
                  </a:lnTo>
                  <a:cubicBezTo>
                    <a:pt x="219" y="2885"/>
                    <a:pt x="2905" y="179"/>
                    <a:pt x="6247" y="179"/>
                  </a:cubicBezTo>
                  <a:lnTo>
                    <a:pt x="18481" y="179"/>
                  </a:lnTo>
                  <a:cubicBezTo>
                    <a:pt x="21783" y="179"/>
                    <a:pt x="24488" y="2885"/>
                    <a:pt x="24488" y="6227"/>
                  </a:cubicBezTo>
                  <a:lnTo>
                    <a:pt x="24488" y="6107"/>
                  </a:lnTo>
                  <a:cubicBezTo>
                    <a:pt x="24488" y="2746"/>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0" name="Google Shape;5250;p40"/>
            <p:cNvSpPr/>
            <p:nvPr/>
          </p:nvSpPr>
          <p:spPr>
            <a:xfrm>
              <a:off x="429225" y="4827850"/>
              <a:ext cx="650000" cy="758450"/>
            </a:xfrm>
            <a:custGeom>
              <a:rect b="b" l="l" r="r" t="t"/>
              <a:pathLst>
                <a:path extrusionOk="0" h="30338" w="26000">
                  <a:moveTo>
                    <a:pt x="6465" y="1"/>
                  </a:moveTo>
                  <a:cubicBezTo>
                    <a:pt x="2884" y="1"/>
                    <a:pt x="0" y="2905"/>
                    <a:pt x="0" y="6466"/>
                  </a:cubicBezTo>
                  <a:lnTo>
                    <a:pt x="0" y="30337"/>
                  </a:lnTo>
                  <a:lnTo>
                    <a:pt x="26000" y="30337"/>
                  </a:lnTo>
                  <a:lnTo>
                    <a:pt x="26000" y="6466"/>
                  </a:lnTo>
                  <a:cubicBezTo>
                    <a:pt x="26000" y="2885"/>
                    <a:pt x="23095"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1" name="Google Shape;5251;p40"/>
            <p:cNvSpPr/>
            <p:nvPr/>
          </p:nvSpPr>
          <p:spPr>
            <a:xfrm>
              <a:off x="429700"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2"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2" name="Google Shape;5252;p40"/>
            <p:cNvSpPr/>
            <p:nvPr/>
          </p:nvSpPr>
          <p:spPr>
            <a:xfrm>
              <a:off x="944925" y="5061100"/>
              <a:ext cx="134300" cy="525200"/>
            </a:xfrm>
            <a:custGeom>
              <a:rect b="b" l="l" r="r" t="t"/>
              <a:pathLst>
                <a:path extrusionOk="0" h="21008" w="5372">
                  <a:moveTo>
                    <a:pt x="5372" y="1"/>
                  </a:moveTo>
                  <a:cubicBezTo>
                    <a:pt x="5089" y="1009"/>
                    <a:pt x="4907" y="1390"/>
                    <a:pt x="4548" y="1390"/>
                  </a:cubicBezTo>
                  <a:cubicBezTo>
                    <a:pt x="4376" y="1390"/>
                    <a:pt x="4164"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3" name="Google Shape;5253;p40"/>
            <p:cNvSpPr/>
            <p:nvPr/>
          </p:nvSpPr>
          <p:spPr>
            <a:xfrm>
              <a:off x="429700" y="4899475"/>
              <a:ext cx="612225" cy="687325"/>
            </a:xfrm>
            <a:custGeom>
              <a:rect b="b" l="l" r="r" t="t"/>
              <a:pathLst>
                <a:path extrusionOk="0" h="27493" w="24489">
                  <a:moveTo>
                    <a:pt x="2010" y="1"/>
                  </a:moveTo>
                  <a:cubicBezTo>
                    <a:pt x="777" y="1115"/>
                    <a:pt x="1" y="2706"/>
                    <a:pt x="1" y="4516"/>
                  </a:cubicBezTo>
                  <a:lnTo>
                    <a:pt x="1" y="27492"/>
                  </a:lnTo>
                  <a:lnTo>
                    <a:pt x="24489" y="27492"/>
                  </a:lnTo>
                  <a:lnTo>
                    <a:pt x="24489" y="7659"/>
                  </a:lnTo>
                  <a:cubicBezTo>
                    <a:pt x="20033" y="5690"/>
                    <a:pt x="14881" y="5571"/>
                    <a:pt x="10166" y="4138"/>
                  </a:cubicBezTo>
                  <a:cubicBezTo>
                    <a:pt x="7242" y="3243"/>
                    <a:pt x="4477" y="1831"/>
                    <a:pt x="2010" y="1"/>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4" name="Google Shape;5254;p40"/>
            <p:cNvSpPr/>
            <p:nvPr/>
          </p:nvSpPr>
          <p:spPr>
            <a:xfrm>
              <a:off x="430200" y="4860200"/>
              <a:ext cx="612225" cy="726100"/>
            </a:xfrm>
            <a:custGeom>
              <a:rect b="b" l="l" r="r" t="t"/>
              <a:pathLst>
                <a:path extrusionOk="0" h="29044" w="24489">
                  <a:moveTo>
                    <a:pt x="6068" y="0"/>
                  </a:moveTo>
                  <a:cubicBezTo>
                    <a:pt x="2706" y="0"/>
                    <a:pt x="1" y="2725"/>
                    <a:pt x="1" y="6087"/>
                  </a:cubicBezTo>
                  <a:lnTo>
                    <a:pt x="1" y="6207"/>
                  </a:lnTo>
                  <a:cubicBezTo>
                    <a:pt x="1" y="2884"/>
                    <a:pt x="2706" y="179"/>
                    <a:pt x="6028" y="179"/>
                  </a:cubicBezTo>
                  <a:lnTo>
                    <a:pt x="18262" y="179"/>
                  </a:lnTo>
                  <a:cubicBezTo>
                    <a:pt x="21584" y="179"/>
                    <a:pt x="24270" y="2884"/>
                    <a:pt x="24270" y="6207"/>
                  </a:cubicBezTo>
                  <a:lnTo>
                    <a:pt x="24270" y="29043"/>
                  </a:lnTo>
                  <a:lnTo>
                    <a:pt x="24489" y="29043"/>
                  </a:lnTo>
                  <a:lnTo>
                    <a:pt x="24489" y="6087"/>
                  </a:lnTo>
                  <a:cubicBezTo>
                    <a:pt x="24469" y="2725"/>
                    <a:pt x="21763" y="0"/>
                    <a:pt x="18402"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5" name="Google Shape;5255;p40"/>
            <p:cNvSpPr/>
            <p:nvPr/>
          </p:nvSpPr>
          <p:spPr>
            <a:xfrm>
              <a:off x="1191600" y="4827850"/>
              <a:ext cx="650525" cy="758450"/>
            </a:xfrm>
            <a:custGeom>
              <a:rect b="b" l="l" r="r" t="t"/>
              <a:pathLst>
                <a:path extrusionOk="0" h="30338" w="26021">
                  <a:moveTo>
                    <a:pt x="6466" y="1"/>
                  </a:moveTo>
                  <a:cubicBezTo>
                    <a:pt x="2885" y="1"/>
                    <a:pt x="1" y="2905"/>
                    <a:pt x="1" y="6466"/>
                  </a:cubicBezTo>
                  <a:lnTo>
                    <a:pt x="1" y="30337"/>
                  </a:lnTo>
                  <a:lnTo>
                    <a:pt x="26020" y="30337"/>
                  </a:lnTo>
                  <a:lnTo>
                    <a:pt x="26020" y="6466"/>
                  </a:lnTo>
                  <a:cubicBezTo>
                    <a:pt x="26020"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6" name="Google Shape;5256;p40"/>
            <p:cNvSpPr/>
            <p:nvPr/>
          </p:nvSpPr>
          <p:spPr>
            <a:xfrm>
              <a:off x="1192600" y="4860200"/>
              <a:ext cx="612725" cy="726100"/>
            </a:xfrm>
            <a:custGeom>
              <a:rect b="b" l="l" r="r" t="t"/>
              <a:pathLst>
                <a:path extrusionOk="0" h="29044" w="24509">
                  <a:moveTo>
                    <a:pt x="6087"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7" name="Google Shape;5257;p40"/>
            <p:cNvSpPr/>
            <p:nvPr/>
          </p:nvSpPr>
          <p:spPr>
            <a:xfrm>
              <a:off x="1707825" y="5061100"/>
              <a:ext cx="134300" cy="525200"/>
            </a:xfrm>
            <a:custGeom>
              <a:rect b="b" l="l" r="r" t="t"/>
              <a:pathLst>
                <a:path extrusionOk="0" h="21008" w="5372">
                  <a:moveTo>
                    <a:pt x="5371" y="1"/>
                  </a:moveTo>
                  <a:cubicBezTo>
                    <a:pt x="5089" y="1009"/>
                    <a:pt x="4906" y="1390"/>
                    <a:pt x="4548" y="1390"/>
                  </a:cubicBezTo>
                  <a:cubicBezTo>
                    <a:pt x="4376" y="1390"/>
                    <a:pt x="4163" y="1303"/>
                    <a:pt x="3879" y="1154"/>
                  </a:cubicBezTo>
                  <a:lnTo>
                    <a:pt x="0" y="21007"/>
                  </a:lnTo>
                  <a:lnTo>
                    <a:pt x="5371" y="21007"/>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8" name="Google Shape;5258;p40"/>
            <p:cNvSpPr/>
            <p:nvPr/>
          </p:nvSpPr>
          <p:spPr>
            <a:xfrm>
              <a:off x="1192600" y="4899475"/>
              <a:ext cx="612225" cy="687325"/>
            </a:xfrm>
            <a:custGeom>
              <a:rect b="b" l="l" r="r" t="t"/>
              <a:pathLst>
                <a:path extrusionOk="0" h="27493" w="24489">
                  <a:moveTo>
                    <a:pt x="2009" y="1"/>
                  </a:moveTo>
                  <a:cubicBezTo>
                    <a:pt x="756" y="1115"/>
                    <a:pt x="0" y="2706"/>
                    <a:pt x="0" y="4516"/>
                  </a:cubicBezTo>
                  <a:lnTo>
                    <a:pt x="0" y="27492"/>
                  </a:lnTo>
                  <a:lnTo>
                    <a:pt x="24488" y="27492"/>
                  </a:lnTo>
                  <a:lnTo>
                    <a:pt x="24488" y="7659"/>
                  </a:lnTo>
                  <a:cubicBezTo>
                    <a:pt x="20032" y="5690"/>
                    <a:pt x="14860" y="5571"/>
                    <a:pt x="10165" y="4138"/>
                  </a:cubicBezTo>
                  <a:cubicBezTo>
                    <a:pt x="7221" y="3243"/>
                    <a:pt x="4476" y="183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59" name="Google Shape;5259;p40"/>
            <p:cNvSpPr/>
            <p:nvPr/>
          </p:nvSpPr>
          <p:spPr>
            <a:xfrm>
              <a:off x="1192600" y="4860200"/>
              <a:ext cx="612225" cy="726100"/>
            </a:xfrm>
            <a:custGeom>
              <a:rect b="b" l="l" r="r" t="t"/>
              <a:pathLst>
                <a:path extrusionOk="0" h="29044" w="24489">
                  <a:moveTo>
                    <a:pt x="6068" y="0"/>
                  </a:moveTo>
                  <a:cubicBezTo>
                    <a:pt x="2706" y="0"/>
                    <a:pt x="0" y="2725"/>
                    <a:pt x="0" y="6087"/>
                  </a:cubicBezTo>
                  <a:lnTo>
                    <a:pt x="0" y="6207"/>
                  </a:lnTo>
                  <a:cubicBezTo>
                    <a:pt x="0" y="2884"/>
                    <a:pt x="2706" y="179"/>
                    <a:pt x="6008" y="179"/>
                  </a:cubicBezTo>
                  <a:lnTo>
                    <a:pt x="18242" y="179"/>
                  </a:lnTo>
                  <a:cubicBezTo>
                    <a:pt x="21584" y="179"/>
                    <a:pt x="24269" y="2884"/>
                    <a:pt x="24269" y="6207"/>
                  </a:cubicBezTo>
                  <a:lnTo>
                    <a:pt x="24269" y="29043"/>
                  </a:lnTo>
                  <a:lnTo>
                    <a:pt x="24488" y="29043"/>
                  </a:lnTo>
                  <a:lnTo>
                    <a:pt x="24488" y="6087"/>
                  </a:lnTo>
                  <a:cubicBezTo>
                    <a:pt x="24488" y="2725"/>
                    <a:pt x="2174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0" name="Google Shape;5260;p40"/>
            <p:cNvSpPr/>
            <p:nvPr/>
          </p:nvSpPr>
          <p:spPr>
            <a:xfrm>
              <a:off x="1954475" y="4827850"/>
              <a:ext cx="650525" cy="758450"/>
            </a:xfrm>
            <a:custGeom>
              <a:rect b="b" l="l" r="r" t="t"/>
              <a:pathLst>
                <a:path extrusionOk="0" h="30338" w="26021">
                  <a:moveTo>
                    <a:pt x="6466" y="1"/>
                  </a:moveTo>
                  <a:cubicBezTo>
                    <a:pt x="2885" y="1"/>
                    <a:pt x="1" y="2905"/>
                    <a:pt x="1" y="6466"/>
                  </a:cubicBezTo>
                  <a:lnTo>
                    <a:pt x="1" y="30337"/>
                  </a:lnTo>
                  <a:lnTo>
                    <a:pt x="26021" y="30337"/>
                  </a:lnTo>
                  <a:lnTo>
                    <a:pt x="26021" y="6466"/>
                  </a:lnTo>
                  <a:cubicBezTo>
                    <a:pt x="26021"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1" name="Google Shape;5261;p40"/>
            <p:cNvSpPr/>
            <p:nvPr/>
          </p:nvSpPr>
          <p:spPr>
            <a:xfrm>
              <a:off x="1954475" y="4860200"/>
              <a:ext cx="613225" cy="726100"/>
            </a:xfrm>
            <a:custGeom>
              <a:rect b="b" l="l" r="r" t="t"/>
              <a:pathLst>
                <a:path extrusionOk="0" h="29044" w="24529">
                  <a:moveTo>
                    <a:pt x="6108" y="0"/>
                  </a:moveTo>
                  <a:cubicBezTo>
                    <a:pt x="2746" y="0"/>
                    <a:pt x="1" y="2725"/>
                    <a:pt x="1" y="6087"/>
                  </a:cubicBezTo>
                  <a:lnTo>
                    <a:pt x="1" y="29043"/>
                  </a:lnTo>
                  <a:lnTo>
                    <a:pt x="24529" y="29043"/>
                  </a:lnTo>
                  <a:lnTo>
                    <a:pt x="24529" y="6087"/>
                  </a:lnTo>
                  <a:cubicBezTo>
                    <a:pt x="24529"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2" name="Google Shape;5262;p40"/>
            <p:cNvSpPr/>
            <p:nvPr/>
          </p:nvSpPr>
          <p:spPr>
            <a:xfrm>
              <a:off x="2470200" y="5061100"/>
              <a:ext cx="134300" cy="525200"/>
            </a:xfrm>
            <a:custGeom>
              <a:rect b="b" l="l" r="r" t="t"/>
              <a:pathLst>
                <a:path extrusionOk="0" h="21008" w="5372">
                  <a:moveTo>
                    <a:pt x="5372" y="1"/>
                  </a:moveTo>
                  <a:cubicBezTo>
                    <a:pt x="5076" y="1009"/>
                    <a:pt x="4889" y="1390"/>
                    <a:pt x="4535" y="1390"/>
                  </a:cubicBezTo>
                  <a:cubicBezTo>
                    <a:pt x="4365" y="1390"/>
                    <a:pt x="4157"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3" name="Google Shape;5263;p40"/>
            <p:cNvSpPr/>
            <p:nvPr/>
          </p:nvSpPr>
          <p:spPr>
            <a:xfrm>
              <a:off x="1954475" y="4899475"/>
              <a:ext cx="612725" cy="687325"/>
            </a:xfrm>
            <a:custGeom>
              <a:rect b="b" l="l" r="r" t="t"/>
              <a:pathLst>
                <a:path extrusionOk="0" h="27493" w="24509">
                  <a:moveTo>
                    <a:pt x="2010" y="1"/>
                  </a:moveTo>
                  <a:cubicBezTo>
                    <a:pt x="777" y="1115"/>
                    <a:pt x="1" y="2706"/>
                    <a:pt x="1" y="4516"/>
                  </a:cubicBezTo>
                  <a:lnTo>
                    <a:pt x="1" y="27492"/>
                  </a:lnTo>
                  <a:lnTo>
                    <a:pt x="24509" y="27492"/>
                  </a:lnTo>
                  <a:lnTo>
                    <a:pt x="24509" y="7659"/>
                  </a:lnTo>
                  <a:cubicBezTo>
                    <a:pt x="20053" y="5690"/>
                    <a:pt x="14881" y="5571"/>
                    <a:pt x="10166" y="4138"/>
                  </a:cubicBezTo>
                  <a:cubicBezTo>
                    <a:pt x="7242" y="3243"/>
                    <a:pt x="4477"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4" name="Google Shape;5264;p40"/>
            <p:cNvSpPr/>
            <p:nvPr/>
          </p:nvSpPr>
          <p:spPr>
            <a:xfrm>
              <a:off x="1954475" y="4860200"/>
              <a:ext cx="612725" cy="726100"/>
            </a:xfrm>
            <a:custGeom>
              <a:rect b="b" l="l" r="r" t="t"/>
              <a:pathLst>
                <a:path extrusionOk="0" h="29044" w="24509">
                  <a:moveTo>
                    <a:pt x="6068" y="0"/>
                  </a:moveTo>
                  <a:cubicBezTo>
                    <a:pt x="2726" y="0"/>
                    <a:pt x="1" y="2725"/>
                    <a:pt x="1" y="6087"/>
                  </a:cubicBezTo>
                  <a:lnTo>
                    <a:pt x="1" y="6207"/>
                  </a:lnTo>
                  <a:cubicBezTo>
                    <a:pt x="1" y="2884"/>
                    <a:pt x="2726" y="179"/>
                    <a:pt x="6028" y="179"/>
                  </a:cubicBezTo>
                  <a:lnTo>
                    <a:pt x="18262" y="179"/>
                  </a:lnTo>
                  <a:cubicBezTo>
                    <a:pt x="21584" y="179"/>
                    <a:pt x="24270" y="2884"/>
                    <a:pt x="24270" y="6207"/>
                  </a:cubicBezTo>
                  <a:lnTo>
                    <a:pt x="24270" y="29043"/>
                  </a:lnTo>
                  <a:lnTo>
                    <a:pt x="24509" y="29043"/>
                  </a:lnTo>
                  <a:lnTo>
                    <a:pt x="24509" y="6087"/>
                  </a:lnTo>
                  <a:cubicBezTo>
                    <a:pt x="24509"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5" name="Google Shape;5265;p40"/>
            <p:cNvSpPr/>
            <p:nvPr/>
          </p:nvSpPr>
          <p:spPr>
            <a:xfrm>
              <a:off x="2716875" y="4827850"/>
              <a:ext cx="650025" cy="758450"/>
            </a:xfrm>
            <a:custGeom>
              <a:rect b="b" l="l" r="r" t="t"/>
              <a:pathLst>
                <a:path extrusionOk="0" h="30338" w="26001">
                  <a:moveTo>
                    <a:pt x="6466" y="1"/>
                  </a:moveTo>
                  <a:cubicBezTo>
                    <a:pt x="2885" y="1"/>
                    <a:pt x="0" y="2905"/>
                    <a:pt x="0" y="6466"/>
                  </a:cubicBezTo>
                  <a:lnTo>
                    <a:pt x="0" y="30337"/>
                  </a:lnTo>
                  <a:lnTo>
                    <a:pt x="26000" y="30337"/>
                  </a:lnTo>
                  <a:lnTo>
                    <a:pt x="26000" y="6466"/>
                  </a:lnTo>
                  <a:cubicBezTo>
                    <a:pt x="26000"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6" name="Google Shape;5266;p40"/>
            <p:cNvSpPr/>
            <p:nvPr/>
          </p:nvSpPr>
          <p:spPr>
            <a:xfrm>
              <a:off x="2716875" y="4860200"/>
              <a:ext cx="612725" cy="726100"/>
            </a:xfrm>
            <a:custGeom>
              <a:rect b="b" l="l" r="r" t="t"/>
              <a:pathLst>
                <a:path extrusionOk="0" h="29044" w="24509">
                  <a:moveTo>
                    <a:pt x="6088"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7" name="Google Shape;5267;p40"/>
            <p:cNvSpPr/>
            <p:nvPr/>
          </p:nvSpPr>
          <p:spPr>
            <a:xfrm>
              <a:off x="3232600" y="5061100"/>
              <a:ext cx="134300" cy="525200"/>
            </a:xfrm>
            <a:custGeom>
              <a:rect b="b" l="l" r="r" t="t"/>
              <a:pathLst>
                <a:path extrusionOk="0" h="21008" w="5372">
                  <a:moveTo>
                    <a:pt x="5371" y="1"/>
                  </a:moveTo>
                  <a:cubicBezTo>
                    <a:pt x="5089" y="1009"/>
                    <a:pt x="4906" y="1390"/>
                    <a:pt x="4548" y="1390"/>
                  </a:cubicBezTo>
                  <a:cubicBezTo>
                    <a:pt x="4375" y="1390"/>
                    <a:pt x="4163" y="1303"/>
                    <a:pt x="3879" y="1154"/>
                  </a:cubicBezTo>
                  <a:lnTo>
                    <a:pt x="0" y="21007"/>
                  </a:lnTo>
                  <a:lnTo>
                    <a:pt x="5371" y="21007"/>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8" name="Google Shape;5268;p40"/>
            <p:cNvSpPr/>
            <p:nvPr/>
          </p:nvSpPr>
          <p:spPr>
            <a:xfrm>
              <a:off x="2716875" y="4899475"/>
              <a:ext cx="612225" cy="687325"/>
            </a:xfrm>
            <a:custGeom>
              <a:rect b="b" l="l" r="r" t="t"/>
              <a:pathLst>
                <a:path extrusionOk="0" h="27493" w="24489">
                  <a:moveTo>
                    <a:pt x="2010" y="1"/>
                  </a:moveTo>
                  <a:cubicBezTo>
                    <a:pt x="776" y="1115"/>
                    <a:pt x="0" y="2706"/>
                    <a:pt x="0" y="4516"/>
                  </a:cubicBezTo>
                  <a:lnTo>
                    <a:pt x="0" y="27492"/>
                  </a:lnTo>
                  <a:lnTo>
                    <a:pt x="24488" y="27492"/>
                  </a:lnTo>
                  <a:lnTo>
                    <a:pt x="24488" y="7659"/>
                  </a:lnTo>
                  <a:cubicBezTo>
                    <a:pt x="20032" y="5690"/>
                    <a:pt x="14860" y="5571"/>
                    <a:pt x="10166" y="4138"/>
                  </a:cubicBezTo>
                  <a:cubicBezTo>
                    <a:pt x="7221" y="3243"/>
                    <a:pt x="4476"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69" name="Google Shape;5269;p40"/>
            <p:cNvSpPr/>
            <p:nvPr/>
          </p:nvSpPr>
          <p:spPr>
            <a:xfrm>
              <a:off x="2717375" y="4860200"/>
              <a:ext cx="612225" cy="726100"/>
            </a:xfrm>
            <a:custGeom>
              <a:rect b="b" l="l" r="r" t="t"/>
              <a:pathLst>
                <a:path extrusionOk="0" h="29044" w="24489">
                  <a:moveTo>
                    <a:pt x="6068" y="0"/>
                  </a:moveTo>
                  <a:cubicBezTo>
                    <a:pt x="2706" y="0"/>
                    <a:pt x="0" y="2725"/>
                    <a:pt x="0" y="6087"/>
                  </a:cubicBezTo>
                  <a:lnTo>
                    <a:pt x="0" y="6207"/>
                  </a:lnTo>
                  <a:cubicBezTo>
                    <a:pt x="0" y="2884"/>
                    <a:pt x="2706" y="179"/>
                    <a:pt x="6028" y="179"/>
                  </a:cubicBezTo>
                  <a:lnTo>
                    <a:pt x="18262" y="179"/>
                  </a:lnTo>
                  <a:cubicBezTo>
                    <a:pt x="21584" y="179"/>
                    <a:pt x="24269" y="2884"/>
                    <a:pt x="24269" y="6207"/>
                  </a:cubicBezTo>
                  <a:lnTo>
                    <a:pt x="24269" y="29043"/>
                  </a:lnTo>
                  <a:lnTo>
                    <a:pt x="24488" y="29043"/>
                  </a:lnTo>
                  <a:lnTo>
                    <a:pt x="24488" y="6087"/>
                  </a:lnTo>
                  <a:cubicBezTo>
                    <a:pt x="2446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0" name="Google Shape;5270;p40"/>
            <p:cNvSpPr/>
            <p:nvPr/>
          </p:nvSpPr>
          <p:spPr>
            <a:xfrm>
              <a:off x="3479750" y="4827850"/>
              <a:ext cx="650025" cy="758450"/>
            </a:xfrm>
            <a:custGeom>
              <a:rect b="b" l="l" r="r" t="t"/>
              <a:pathLst>
                <a:path extrusionOk="0" h="30338" w="26001">
                  <a:moveTo>
                    <a:pt x="6446" y="1"/>
                  </a:moveTo>
                  <a:cubicBezTo>
                    <a:pt x="2885" y="1"/>
                    <a:pt x="1" y="2905"/>
                    <a:pt x="1" y="6466"/>
                  </a:cubicBezTo>
                  <a:lnTo>
                    <a:pt x="1" y="30337"/>
                  </a:lnTo>
                  <a:lnTo>
                    <a:pt x="26001" y="30337"/>
                  </a:lnTo>
                  <a:lnTo>
                    <a:pt x="26001" y="6466"/>
                  </a:lnTo>
                  <a:cubicBezTo>
                    <a:pt x="26001"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1" name="Google Shape;5271;p40"/>
            <p:cNvSpPr/>
            <p:nvPr/>
          </p:nvSpPr>
          <p:spPr>
            <a:xfrm>
              <a:off x="3479250" y="4860200"/>
              <a:ext cx="613225" cy="726100"/>
            </a:xfrm>
            <a:custGeom>
              <a:rect b="b" l="l" r="r" t="t"/>
              <a:pathLst>
                <a:path extrusionOk="0" h="29044" w="24529">
                  <a:moveTo>
                    <a:pt x="6108" y="0"/>
                  </a:moveTo>
                  <a:cubicBezTo>
                    <a:pt x="2746" y="0"/>
                    <a:pt x="1" y="2725"/>
                    <a:pt x="1" y="6087"/>
                  </a:cubicBezTo>
                  <a:lnTo>
                    <a:pt x="1" y="29043"/>
                  </a:lnTo>
                  <a:lnTo>
                    <a:pt x="24529" y="29043"/>
                  </a:lnTo>
                  <a:lnTo>
                    <a:pt x="24529" y="6087"/>
                  </a:lnTo>
                  <a:cubicBezTo>
                    <a:pt x="24529" y="2725"/>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2" name="Google Shape;5272;p40"/>
            <p:cNvSpPr/>
            <p:nvPr/>
          </p:nvSpPr>
          <p:spPr>
            <a:xfrm>
              <a:off x="3994975" y="5061100"/>
              <a:ext cx="134300" cy="525200"/>
            </a:xfrm>
            <a:custGeom>
              <a:rect b="b" l="l" r="r" t="t"/>
              <a:pathLst>
                <a:path extrusionOk="0" h="21008" w="5372">
                  <a:moveTo>
                    <a:pt x="5372" y="1"/>
                  </a:moveTo>
                  <a:cubicBezTo>
                    <a:pt x="5089" y="1009"/>
                    <a:pt x="4907" y="1390"/>
                    <a:pt x="4548" y="1390"/>
                  </a:cubicBezTo>
                  <a:cubicBezTo>
                    <a:pt x="4376" y="1390"/>
                    <a:pt x="4163"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3" name="Google Shape;5273;p40"/>
            <p:cNvSpPr/>
            <p:nvPr/>
          </p:nvSpPr>
          <p:spPr>
            <a:xfrm>
              <a:off x="3479250" y="4899475"/>
              <a:ext cx="612725" cy="687325"/>
            </a:xfrm>
            <a:custGeom>
              <a:rect b="b" l="l" r="r" t="t"/>
              <a:pathLst>
                <a:path extrusionOk="0" h="27493" w="24509">
                  <a:moveTo>
                    <a:pt x="2030" y="1"/>
                  </a:moveTo>
                  <a:cubicBezTo>
                    <a:pt x="777" y="1115"/>
                    <a:pt x="1" y="2706"/>
                    <a:pt x="1" y="4516"/>
                  </a:cubicBezTo>
                  <a:lnTo>
                    <a:pt x="1" y="27492"/>
                  </a:lnTo>
                  <a:lnTo>
                    <a:pt x="24509" y="27492"/>
                  </a:lnTo>
                  <a:lnTo>
                    <a:pt x="24509" y="7659"/>
                  </a:lnTo>
                  <a:cubicBezTo>
                    <a:pt x="20053" y="5690"/>
                    <a:pt x="14881" y="5571"/>
                    <a:pt x="10186" y="4138"/>
                  </a:cubicBezTo>
                  <a:cubicBezTo>
                    <a:pt x="7242" y="3243"/>
                    <a:pt x="4477" y="1831"/>
                    <a:pt x="203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4" name="Google Shape;5274;p40"/>
            <p:cNvSpPr/>
            <p:nvPr/>
          </p:nvSpPr>
          <p:spPr>
            <a:xfrm>
              <a:off x="3479250" y="4860200"/>
              <a:ext cx="612725" cy="726100"/>
            </a:xfrm>
            <a:custGeom>
              <a:rect b="b" l="l" r="r" t="t"/>
              <a:pathLst>
                <a:path extrusionOk="0" h="29044" w="24509">
                  <a:moveTo>
                    <a:pt x="6068" y="0"/>
                  </a:moveTo>
                  <a:cubicBezTo>
                    <a:pt x="2726" y="0"/>
                    <a:pt x="1" y="2725"/>
                    <a:pt x="1" y="6087"/>
                  </a:cubicBezTo>
                  <a:lnTo>
                    <a:pt x="1" y="6207"/>
                  </a:lnTo>
                  <a:cubicBezTo>
                    <a:pt x="1" y="2884"/>
                    <a:pt x="2726" y="179"/>
                    <a:pt x="6028" y="179"/>
                  </a:cubicBezTo>
                  <a:lnTo>
                    <a:pt x="18262" y="179"/>
                  </a:lnTo>
                  <a:cubicBezTo>
                    <a:pt x="21584" y="179"/>
                    <a:pt x="24270" y="2884"/>
                    <a:pt x="24270" y="6207"/>
                  </a:cubicBezTo>
                  <a:lnTo>
                    <a:pt x="24270" y="29043"/>
                  </a:lnTo>
                  <a:lnTo>
                    <a:pt x="24509" y="29043"/>
                  </a:lnTo>
                  <a:lnTo>
                    <a:pt x="24509" y="6087"/>
                  </a:lnTo>
                  <a:cubicBezTo>
                    <a:pt x="24509" y="2725"/>
                    <a:pt x="21763" y="0"/>
                    <a:pt x="18402"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5" name="Google Shape;5275;p40"/>
            <p:cNvSpPr/>
            <p:nvPr/>
          </p:nvSpPr>
          <p:spPr>
            <a:xfrm>
              <a:off x="6528800" y="4827850"/>
              <a:ext cx="650025" cy="758450"/>
            </a:xfrm>
            <a:custGeom>
              <a:rect b="b" l="l" r="r" t="t"/>
              <a:pathLst>
                <a:path extrusionOk="0" h="30338" w="26001">
                  <a:moveTo>
                    <a:pt x="6466" y="1"/>
                  </a:moveTo>
                  <a:cubicBezTo>
                    <a:pt x="2905" y="1"/>
                    <a:pt x="1" y="2885"/>
                    <a:pt x="1" y="6466"/>
                  </a:cubicBezTo>
                  <a:lnTo>
                    <a:pt x="1" y="30337"/>
                  </a:lnTo>
                  <a:lnTo>
                    <a:pt x="26001" y="30337"/>
                  </a:lnTo>
                  <a:lnTo>
                    <a:pt x="26001" y="6466"/>
                  </a:lnTo>
                  <a:cubicBezTo>
                    <a:pt x="26001" y="2905"/>
                    <a:pt x="23116"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6" name="Google Shape;5276;p40"/>
            <p:cNvSpPr/>
            <p:nvPr/>
          </p:nvSpPr>
          <p:spPr>
            <a:xfrm>
              <a:off x="6566100"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7" name="Google Shape;5277;p40"/>
            <p:cNvSpPr/>
            <p:nvPr/>
          </p:nvSpPr>
          <p:spPr>
            <a:xfrm>
              <a:off x="6528800" y="5061100"/>
              <a:ext cx="134300" cy="525200"/>
            </a:xfrm>
            <a:custGeom>
              <a:rect b="b" l="l" r="r" t="t"/>
              <a:pathLst>
                <a:path extrusionOk="0" h="21008" w="5372">
                  <a:moveTo>
                    <a:pt x="1" y="1"/>
                  </a:moveTo>
                  <a:lnTo>
                    <a:pt x="1" y="21007"/>
                  </a:lnTo>
                  <a:lnTo>
                    <a:pt x="5372" y="21007"/>
                  </a:lnTo>
                  <a:lnTo>
                    <a:pt x="1493" y="1154"/>
                  </a:lnTo>
                  <a:cubicBezTo>
                    <a:pt x="1209" y="1303"/>
                    <a:pt x="996" y="1390"/>
                    <a:pt x="824" y="1390"/>
                  </a:cubicBezTo>
                  <a:cubicBezTo>
                    <a:pt x="466"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8" name="Google Shape;5278;p40"/>
            <p:cNvSpPr/>
            <p:nvPr/>
          </p:nvSpPr>
          <p:spPr>
            <a:xfrm>
              <a:off x="6566600" y="4899475"/>
              <a:ext cx="612225" cy="687325"/>
            </a:xfrm>
            <a:custGeom>
              <a:rect b="b" l="l" r="r" t="t"/>
              <a:pathLst>
                <a:path extrusionOk="0" h="27493" w="24489">
                  <a:moveTo>
                    <a:pt x="22479" y="1"/>
                  </a:moveTo>
                  <a:cubicBezTo>
                    <a:pt x="20013" y="1831"/>
                    <a:pt x="17268" y="3243"/>
                    <a:pt x="14323" y="4138"/>
                  </a:cubicBezTo>
                  <a:cubicBezTo>
                    <a:pt x="9629" y="5571"/>
                    <a:pt x="4457" y="5690"/>
                    <a:pt x="1" y="7659"/>
                  </a:cubicBezTo>
                  <a:lnTo>
                    <a:pt x="1" y="27492"/>
                  </a:lnTo>
                  <a:lnTo>
                    <a:pt x="24489" y="27492"/>
                  </a:lnTo>
                  <a:lnTo>
                    <a:pt x="24489" y="4516"/>
                  </a:lnTo>
                  <a:cubicBezTo>
                    <a:pt x="24489" y="2706"/>
                    <a:pt x="23733" y="1115"/>
                    <a:pt x="22479" y="1"/>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79" name="Google Shape;5279;p40"/>
            <p:cNvSpPr/>
            <p:nvPr/>
          </p:nvSpPr>
          <p:spPr>
            <a:xfrm>
              <a:off x="6566600" y="4860200"/>
              <a:ext cx="611725" cy="726100"/>
            </a:xfrm>
            <a:custGeom>
              <a:rect b="b" l="l" r="r" t="t"/>
              <a:pathLst>
                <a:path extrusionOk="0" h="29044" w="24469">
                  <a:moveTo>
                    <a:pt x="6068" y="0"/>
                  </a:moveTo>
                  <a:cubicBezTo>
                    <a:pt x="2706" y="0"/>
                    <a:pt x="1" y="2725"/>
                    <a:pt x="1" y="6087"/>
                  </a:cubicBezTo>
                  <a:lnTo>
                    <a:pt x="1" y="29043"/>
                  </a:lnTo>
                  <a:lnTo>
                    <a:pt x="200" y="29043"/>
                  </a:lnTo>
                  <a:lnTo>
                    <a:pt x="200" y="6207"/>
                  </a:lnTo>
                  <a:cubicBezTo>
                    <a:pt x="200" y="2884"/>
                    <a:pt x="2885" y="179"/>
                    <a:pt x="6207" y="179"/>
                  </a:cubicBezTo>
                  <a:lnTo>
                    <a:pt x="18461" y="179"/>
                  </a:lnTo>
                  <a:cubicBezTo>
                    <a:pt x="21763" y="179"/>
                    <a:pt x="24469" y="2884"/>
                    <a:pt x="24469" y="6207"/>
                  </a:cubicBezTo>
                  <a:lnTo>
                    <a:pt x="24469" y="6087"/>
                  </a:lnTo>
                  <a:cubicBezTo>
                    <a:pt x="24469" y="2725"/>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0" name="Google Shape;5280;p40"/>
            <p:cNvSpPr/>
            <p:nvPr/>
          </p:nvSpPr>
          <p:spPr>
            <a:xfrm>
              <a:off x="5766425" y="4827850"/>
              <a:ext cx="650500" cy="758450"/>
            </a:xfrm>
            <a:custGeom>
              <a:rect b="b" l="l" r="r" t="t"/>
              <a:pathLst>
                <a:path extrusionOk="0" h="30338" w="26020">
                  <a:moveTo>
                    <a:pt x="6465" y="1"/>
                  </a:moveTo>
                  <a:cubicBezTo>
                    <a:pt x="2925" y="1"/>
                    <a:pt x="0" y="2885"/>
                    <a:pt x="0" y="6466"/>
                  </a:cubicBezTo>
                  <a:lnTo>
                    <a:pt x="0" y="30337"/>
                  </a:lnTo>
                  <a:lnTo>
                    <a:pt x="26020" y="30337"/>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1" name="Google Shape;5281;p40"/>
            <p:cNvSpPr/>
            <p:nvPr/>
          </p:nvSpPr>
          <p:spPr>
            <a:xfrm>
              <a:off x="5803225" y="4860200"/>
              <a:ext cx="613225" cy="726100"/>
            </a:xfrm>
            <a:custGeom>
              <a:rect b="b" l="l" r="r" t="t"/>
              <a:pathLst>
                <a:path extrusionOk="0" h="29044" w="24529">
                  <a:moveTo>
                    <a:pt x="6088" y="0"/>
                  </a:moveTo>
                  <a:cubicBezTo>
                    <a:pt x="2726" y="0"/>
                    <a:pt x="0" y="2725"/>
                    <a:pt x="0" y="6087"/>
                  </a:cubicBezTo>
                  <a:lnTo>
                    <a:pt x="0" y="29043"/>
                  </a:lnTo>
                  <a:lnTo>
                    <a:pt x="24528" y="29043"/>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2" name="Google Shape;5282;p40"/>
            <p:cNvSpPr/>
            <p:nvPr/>
          </p:nvSpPr>
          <p:spPr>
            <a:xfrm>
              <a:off x="5766425" y="5061100"/>
              <a:ext cx="134300" cy="525200"/>
            </a:xfrm>
            <a:custGeom>
              <a:rect b="b" l="l" r="r" t="t"/>
              <a:pathLst>
                <a:path extrusionOk="0" h="21008" w="5372">
                  <a:moveTo>
                    <a:pt x="0" y="1"/>
                  </a:moveTo>
                  <a:lnTo>
                    <a:pt x="0" y="21007"/>
                  </a:lnTo>
                  <a:lnTo>
                    <a:pt x="5371" y="21007"/>
                  </a:lnTo>
                  <a:lnTo>
                    <a:pt x="1492" y="1154"/>
                  </a:lnTo>
                  <a:cubicBezTo>
                    <a:pt x="1209" y="1303"/>
                    <a:pt x="998" y="1390"/>
                    <a:pt x="828" y="1390"/>
                  </a:cubicBezTo>
                  <a:cubicBezTo>
                    <a:pt x="474" y="1390"/>
                    <a:pt x="296"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3" name="Google Shape;5283;p40"/>
            <p:cNvSpPr/>
            <p:nvPr/>
          </p:nvSpPr>
          <p:spPr>
            <a:xfrm>
              <a:off x="5803725" y="4899475"/>
              <a:ext cx="612725" cy="687325"/>
            </a:xfrm>
            <a:custGeom>
              <a:rect b="b" l="l" r="r" t="t"/>
              <a:pathLst>
                <a:path extrusionOk="0" h="27493" w="24509">
                  <a:moveTo>
                    <a:pt x="22479" y="1"/>
                  </a:moveTo>
                  <a:cubicBezTo>
                    <a:pt x="20032" y="1831"/>
                    <a:pt x="17267" y="3243"/>
                    <a:pt x="14323" y="4138"/>
                  </a:cubicBezTo>
                  <a:cubicBezTo>
                    <a:pt x="9628" y="5571"/>
                    <a:pt x="4456" y="5690"/>
                    <a:pt x="0" y="7659"/>
                  </a:cubicBezTo>
                  <a:lnTo>
                    <a:pt x="0" y="27492"/>
                  </a:lnTo>
                  <a:lnTo>
                    <a:pt x="24508" y="27492"/>
                  </a:lnTo>
                  <a:lnTo>
                    <a:pt x="24508" y="4516"/>
                  </a:lnTo>
                  <a:cubicBezTo>
                    <a:pt x="2450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4" name="Google Shape;5284;p40"/>
            <p:cNvSpPr/>
            <p:nvPr/>
          </p:nvSpPr>
          <p:spPr>
            <a:xfrm>
              <a:off x="5803725" y="4860200"/>
              <a:ext cx="612725" cy="726100"/>
            </a:xfrm>
            <a:custGeom>
              <a:rect b="b" l="l" r="r" t="t"/>
              <a:pathLst>
                <a:path extrusionOk="0" h="29044" w="24509">
                  <a:moveTo>
                    <a:pt x="6087" y="0"/>
                  </a:moveTo>
                  <a:cubicBezTo>
                    <a:pt x="2745" y="0"/>
                    <a:pt x="0" y="2725"/>
                    <a:pt x="0" y="6087"/>
                  </a:cubicBezTo>
                  <a:lnTo>
                    <a:pt x="0" y="29043"/>
                  </a:lnTo>
                  <a:lnTo>
                    <a:pt x="219" y="29043"/>
                  </a:lnTo>
                  <a:lnTo>
                    <a:pt x="219" y="6207"/>
                  </a:lnTo>
                  <a:cubicBezTo>
                    <a:pt x="219" y="2884"/>
                    <a:pt x="2905" y="179"/>
                    <a:pt x="6247" y="179"/>
                  </a:cubicBezTo>
                  <a:lnTo>
                    <a:pt x="18481" y="179"/>
                  </a:lnTo>
                  <a:cubicBezTo>
                    <a:pt x="21783" y="179"/>
                    <a:pt x="24508" y="2884"/>
                    <a:pt x="24508" y="6207"/>
                  </a:cubicBezTo>
                  <a:lnTo>
                    <a:pt x="24508" y="6087"/>
                  </a:lnTo>
                  <a:cubicBezTo>
                    <a:pt x="24508"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5" name="Google Shape;5285;p40"/>
            <p:cNvSpPr/>
            <p:nvPr/>
          </p:nvSpPr>
          <p:spPr>
            <a:xfrm>
              <a:off x="5004025" y="4827850"/>
              <a:ext cx="650025" cy="758450"/>
            </a:xfrm>
            <a:custGeom>
              <a:rect b="b" l="l" r="r" t="t"/>
              <a:pathLst>
                <a:path extrusionOk="0" h="30338" w="26001">
                  <a:moveTo>
                    <a:pt x="6466" y="1"/>
                  </a:moveTo>
                  <a:cubicBezTo>
                    <a:pt x="2905" y="1"/>
                    <a:pt x="1" y="2885"/>
                    <a:pt x="1" y="6466"/>
                  </a:cubicBezTo>
                  <a:lnTo>
                    <a:pt x="1" y="30337"/>
                  </a:lnTo>
                  <a:lnTo>
                    <a:pt x="26001" y="30337"/>
                  </a:lnTo>
                  <a:lnTo>
                    <a:pt x="26001" y="6466"/>
                  </a:lnTo>
                  <a:cubicBezTo>
                    <a:pt x="26001" y="2905"/>
                    <a:pt x="2311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6" name="Google Shape;5286;p40"/>
            <p:cNvSpPr/>
            <p:nvPr/>
          </p:nvSpPr>
          <p:spPr>
            <a:xfrm>
              <a:off x="5041325"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7" name="Google Shape;5287;p40"/>
            <p:cNvSpPr/>
            <p:nvPr/>
          </p:nvSpPr>
          <p:spPr>
            <a:xfrm>
              <a:off x="5004025" y="5061100"/>
              <a:ext cx="134300" cy="525200"/>
            </a:xfrm>
            <a:custGeom>
              <a:rect b="b" l="l" r="r" t="t"/>
              <a:pathLst>
                <a:path extrusionOk="0" h="21008" w="5372">
                  <a:moveTo>
                    <a:pt x="1" y="1"/>
                  </a:moveTo>
                  <a:lnTo>
                    <a:pt x="1" y="21007"/>
                  </a:lnTo>
                  <a:lnTo>
                    <a:pt x="5372" y="21007"/>
                  </a:lnTo>
                  <a:lnTo>
                    <a:pt x="1493" y="1154"/>
                  </a:lnTo>
                  <a:cubicBezTo>
                    <a:pt x="1209" y="1303"/>
                    <a:pt x="996" y="1390"/>
                    <a:pt x="824" y="1390"/>
                  </a:cubicBezTo>
                  <a:cubicBezTo>
                    <a:pt x="466"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8" name="Google Shape;5288;p40"/>
            <p:cNvSpPr/>
            <p:nvPr/>
          </p:nvSpPr>
          <p:spPr>
            <a:xfrm>
              <a:off x="5041825" y="4899475"/>
              <a:ext cx="612225" cy="687325"/>
            </a:xfrm>
            <a:custGeom>
              <a:rect b="b" l="l" r="r" t="t"/>
              <a:pathLst>
                <a:path extrusionOk="0" h="27493" w="24489">
                  <a:moveTo>
                    <a:pt x="22479" y="1"/>
                  </a:moveTo>
                  <a:cubicBezTo>
                    <a:pt x="20013" y="1831"/>
                    <a:pt x="17248" y="3243"/>
                    <a:pt x="14323" y="4138"/>
                  </a:cubicBezTo>
                  <a:cubicBezTo>
                    <a:pt x="9629" y="5571"/>
                    <a:pt x="4457" y="5690"/>
                    <a:pt x="1" y="7659"/>
                  </a:cubicBezTo>
                  <a:lnTo>
                    <a:pt x="1" y="27492"/>
                  </a:lnTo>
                  <a:lnTo>
                    <a:pt x="24489" y="27492"/>
                  </a:lnTo>
                  <a:lnTo>
                    <a:pt x="24489" y="4516"/>
                  </a:lnTo>
                  <a:cubicBezTo>
                    <a:pt x="24489"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9" name="Google Shape;5289;p40"/>
            <p:cNvSpPr/>
            <p:nvPr/>
          </p:nvSpPr>
          <p:spPr>
            <a:xfrm>
              <a:off x="5041325" y="4860200"/>
              <a:ext cx="612225" cy="726100"/>
            </a:xfrm>
            <a:custGeom>
              <a:rect b="b" l="l" r="r" t="t"/>
              <a:pathLst>
                <a:path extrusionOk="0" h="29044" w="24489">
                  <a:moveTo>
                    <a:pt x="6088" y="0"/>
                  </a:moveTo>
                  <a:cubicBezTo>
                    <a:pt x="2726" y="0"/>
                    <a:pt x="21" y="2725"/>
                    <a:pt x="1" y="6087"/>
                  </a:cubicBezTo>
                  <a:lnTo>
                    <a:pt x="1" y="29043"/>
                  </a:lnTo>
                  <a:lnTo>
                    <a:pt x="220" y="29043"/>
                  </a:lnTo>
                  <a:lnTo>
                    <a:pt x="220" y="6207"/>
                  </a:lnTo>
                  <a:cubicBezTo>
                    <a:pt x="220" y="2884"/>
                    <a:pt x="2905" y="179"/>
                    <a:pt x="6227" y="179"/>
                  </a:cubicBezTo>
                  <a:lnTo>
                    <a:pt x="18461" y="179"/>
                  </a:lnTo>
                  <a:cubicBezTo>
                    <a:pt x="21783" y="179"/>
                    <a:pt x="24489" y="2884"/>
                    <a:pt x="24489" y="6207"/>
                  </a:cubicBezTo>
                  <a:lnTo>
                    <a:pt x="24489" y="6087"/>
                  </a:lnTo>
                  <a:cubicBezTo>
                    <a:pt x="24489"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0" name="Google Shape;5290;p40"/>
            <p:cNvSpPr/>
            <p:nvPr/>
          </p:nvSpPr>
          <p:spPr>
            <a:xfrm>
              <a:off x="4241650" y="4827850"/>
              <a:ext cx="650500" cy="758450"/>
            </a:xfrm>
            <a:custGeom>
              <a:rect b="b" l="l" r="r" t="t"/>
              <a:pathLst>
                <a:path extrusionOk="0" h="30338" w="26020">
                  <a:moveTo>
                    <a:pt x="6465" y="1"/>
                  </a:moveTo>
                  <a:cubicBezTo>
                    <a:pt x="2905" y="1"/>
                    <a:pt x="0" y="2885"/>
                    <a:pt x="0" y="6466"/>
                  </a:cubicBezTo>
                  <a:lnTo>
                    <a:pt x="0" y="30337"/>
                  </a:lnTo>
                  <a:lnTo>
                    <a:pt x="26020" y="30337"/>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1" name="Google Shape;5291;p40"/>
            <p:cNvSpPr/>
            <p:nvPr/>
          </p:nvSpPr>
          <p:spPr>
            <a:xfrm>
              <a:off x="4278450" y="4860200"/>
              <a:ext cx="612725" cy="726100"/>
            </a:xfrm>
            <a:custGeom>
              <a:rect b="b" l="l" r="r" t="t"/>
              <a:pathLst>
                <a:path extrusionOk="0" h="29044" w="24509">
                  <a:moveTo>
                    <a:pt x="6088"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2" name="Google Shape;5292;p40"/>
            <p:cNvSpPr/>
            <p:nvPr/>
          </p:nvSpPr>
          <p:spPr>
            <a:xfrm>
              <a:off x="4241650" y="5061100"/>
              <a:ext cx="134300" cy="525200"/>
            </a:xfrm>
            <a:custGeom>
              <a:rect b="b" l="l" r="r" t="t"/>
              <a:pathLst>
                <a:path extrusionOk="0" h="21008" w="5372">
                  <a:moveTo>
                    <a:pt x="0" y="1"/>
                  </a:moveTo>
                  <a:lnTo>
                    <a:pt x="0" y="21007"/>
                  </a:lnTo>
                  <a:lnTo>
                    <a:pt x="5371" y="21007"/>
                  </a:lnTo>
                  <a:lnTo>
                    <a:pt x="1492" y="1154"/>
                  </a:lnTo>
                  <a:cubicBezTo>
                    <a:pt x="1209" y="1303"/>
                    <a:pt x="996" y="1390"/>
                    <a:pt x="824" y="1390"/>
                  </a:cubicBezTo>
                  <a:cubicBezTo>
                    <a:pt x="465" y="1390"/>
                    <a:pt x="283"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3" name="Google Shape;5293;p40"/>
            <p:cNvSpPr/>
            <p:nvPr/>
          </p:nvSpPr>
          <p:spPr>
            <a:xfrm>
              <a:off x="4278950" y="4899475"/>
              <a:ext cx="612225" cy="687325"/>
            </a:xfrm>
            <a:custGeom>
              <a:rect b="b" l="l" r="r" t="t"/>
              <a:pathLst>
                <a:path extrusionOk="0" h="27493" w="24489">
                  <a:moveTo>
                    <a:pt x="22479" y="1"/>
                  </a:moveTo>
                  <a:cubicBezTo>
                    <a:pt x="20012" y="1831"/>
                    <a:pt x="17267" y="3243"/>
                    <a:pt x="14323" y="4138"/>
                  </a:cubicBezTo>
                  <a:cubicBezTo>
                    <a:pt x="9628" y="5571"/>
                    <a:pt x="4456" y="5690"/>
                    <a:pt x="0" y="7659"/>
                  </a:cubicBezTo>
                  <a:lnTo>
                    <a:pt x="0" y="27492"/>
                  </a:lnTo>
                  <a:lnTo>
                    <a:pt x="24488" y="27492"/>
                  </a:lnTo>
                  <a:lnTo>
                    <a:pt x="24488" y="4516"/>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4" name="Google Shape;5294;p40"/>
            <p:cNvSpPr/>
            <p:nvPr/>
          </p:nvSpPr>
          <p:spPr>
            <a:xfrm>
              <a:off x="4278950" y="4860200"/>
              <a:ext cx="612225" cy="726100"/>
            </a:xfrm>
            <a:custGeom>
              <a:rect b="b" l="l" r="r" t="t"/>
              <a:pathLst>
                <a:path extrusionOk="0" h="29044" w="24489">
                  <a:moveTo>
                    <a:pt x="6087" y="0"/>
                  </a:moveTo>
                  <a:cubicBezTo>
                    <a:pt x="2746" y="0"/>
                    <a:pt x="0" y="2725"/>
                    <a:pt x="0" y="6087"/>
                  </a:cubicBezTo>
                  <a:lnTo>
                    <a:pt x="0" y="29043"/>
                  </a:lnTo>
                  <a:lnTo>
                    <a:pt x="219" y="29043"/>
                  </a:lnTo>
                  <a:lnTo>
                    <a:pt x="219" y="6207"/>
                  </a:lnTo>
                  <a:cubicBezTo>
                    <a:pt x="219" y="2884"/>
                    <a:pt x="2905" y="179"/>
                    <a:pt x="6247" y="179"/>
                  </a:cubicBezTo>
                  <a:lnTo>
                    <a:pt x="18481" y="179"/>
                  </a:lnTo>
                  <a:cubicBezTo>
                    <a:pt x="21783" y="179"/>
                    <a:pt x="24488" y="2884"/>
                    <a:pt x="24488" y="6207"/>
                  </a:cubicBez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5" name="Google Shape;5295;p40"/>
            <p:cNvSpPr/>
            <p:nvPr/>
          </p:nvSpPr>
          <p:spPr>
            <a:xfrm>
              <a:off x="810650" y="5031275"/>
              <a:ext cx="650525" cy="553025"/>
            </a:xfrm>
            <a:custGeom>
              <a:rect b="b" l="l" r="r" t="t"/>
              <a:pathLst>
                <a:path extrusionOk="0" h="22121" w="26021">
                  <a:moveTo>
                    <a:pt x="6466" y="0"/>
                  </a:moveTo>
                  <a:cubicBezTo>
                    <a:pt x="2885" y="0"/>
                    <a:pt x="1" y="2904"/>
                    <a:pt x="1" y="6465"/>
                  </a:cubicBezTo>
                  <a:lnTo>
                    <a:pt x="1" y="22121"/>
                  </a:lnTo>
                  <a:lnTo>
                    <a:pt x="26020" y="22121"/>
                  </a:lnTo>
                  <a:lnTo>
                    <a:pt x="26020" y="6465"/>
                  </a:lnTo>
                  <a:cubicBezTo>
                    <a:pt x="26020" y="2885"/>
                    <a:pt x="23116" y="0"/>
                    <a:pt x="1955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6" name="Google Shape;5296;p40"/>
            <p:cNvSpPr/>
            <p:nvPr/>
          </p:nvSpPr>
          <p:spPr>
            <a:xfrm>
              <a:off x="810650" y="5063600"/>
              <a:ext cx="613225" cy="520700"/>
            </a:xfrm>
            <a:custGeom>
              <a:rect b="b" l="l" r="r" t="t"/>
              <a:pathLst>
                <a:path extrusionOk="0" h="20828" w="24529">
                  <a:moveTo>
                    <a:pt x="6088" y="0"/>
                  </a:moveTo>
                  <a:cubicBezTo>
                    <a:pt x="2746" y="0"/>
                    <a:pt x="1" y="2725"/>
                    <a:pt x="1" y="6087"/>
                  </a:cubicBezTo>
                  <a:lnTo>
                    <a:pt x="1"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7" name="Google Shape;5297;p40"/>
            <p:cNvSpPr/>
            <p:nvPr/>
          </p:nvSpPr>
          <p:spPr>
            <a:xfrm>
              <a:off x="1325875" y="5265000"/>
              <a:ext cx="135300" cy="319300"/>
            </a:xfrm>
            <a:custGeom>
              <a:rect b="b" l="l" r="r" t="t"/>
              <a:pathLst>
                <a:path extrusionOk="0" h="12772" w="5412">
                  <a:moveTo>
                    <a:pt x="5411" y="1"/>
                  </a:moveTo>
                  <a:cubicBezTo>
                    <a:pt x="5116" y="1009"/>
                    <a:pt x="4929" y="1390"/>
                    <a:pt x="4575" y="1390"/>
                  </a:cubicBezTo>
                  <a:cubicBezTo>
                    <a:pt x="4405" y="1390"/>
                    <a:pt x="4197" y="1303"/>
                    <a:pt x="3919" y="1154"/>
                  </a:cubicBezTo>
                  <a:lnTo>
                    <a:pt x="1" y="12772"/>
                  </a:lnTo>
                  <a:lnTo>
                    <a:pt x="5411" y="12772"/>
                  </a:lnTo>
                  <a:lnTo>
                    <a:pt x="541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8" name="Google Shape;5298;p40"/>
            <p:cNvSpPr/>
            <p:nvPr/>
          </p:nvSpPr>
          <p:spPr>
            <a:xfrm>
              <a:off x="810650" y="5138200"/>
              <a:ext cx="612225" cy="481425"/>
            </a:xfrm>
            <a:custGeom>
              <a:rect b="b" l="l" r="r" t="t"/>
              <a:pathLst>
                <a:path extrusionOk="0" h="19257" w="24489">
                  <a:moveTo>
                    <a:pt x="2010" y="0"/>
                  </a:moveTo>
                  <a:cubicBezTo>
                    <a:pt x="777" y="1114"/>
                    <a:pt x="1" y="2705"/>
                    <a:pt x="1" y="4516"/>
                  </a:cubicBezTo>
                  <a:lnTo>
                    <a:pt x="1" y="19256"/>
                  </a:lnTo>
                  <a:lnTo>
                    <a:pt x="24489" y="19256"/>
                  </a:lnTo>
                  <a:lnTo>
                    <a:pt x="24489" y="7659"/>
                  </a:lnTo>
                  <a:cubicBezTo>
                    <a:pt x="20053" y="5689"/>
                    <a:pt x="14880" y="5570"/>
                    <a:pt x="10166" y="4138"/>
                  </a:cubicBezTo>
                  <a:cubicBezTo>
                    <a:pt x="7242" y="3243"/>
                    <a:pt x="4477" y="183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9" name="Google Shape;5299;p40"/>
            <p:cNvSpPr/>
            <p:nvPr/>
          </p:nvSpPr>
          <p:spPr>
            <a:xfrm>
              <a:off x="811150" y="5063600"/>
              <a:ext cx="612725" cy="520700"/>
            </a:xfrm>
            <a:custGeom>
              <a:rect b="b" l="l" r="r" t="t"/>
              <a:pathLst>
                <a:path extrusionOk="0" h="20828" w="24509">
                  <a:moveTo>
                    <a:pt x="6068" y="0"/>
                  </a:moveTo>
                  <a:cubicBezTo>
                    <a:pt x="2726" y="0"/>
                    <a:pt x="1" y="2725"/>
                    <a:pt x="1" y="6087"/>
                  </a:cubicBezTo>
                  <a:lnTo>
                    <a:pt x="1" y="6207"/>
                  </a:lnTo>
                  <a:cubicBezTo>
                    <a:pt x="1" y="2885"/>
                    <a:pt x="2726" y="159"/>
                    <a:pt x="6028" y="159"/>
                  </a:cubicBezTo>
                  <a:lnTo>
                    <a:pt x="18262" y="159"/>
                  </a:lnTo>
                  <a:cubicBezTo>
                    <a:pt x="21584" y="159"/>
                    <a:pt x="24270" y="2885"/>
                    <a:pt x="24270" y="6207"/>
                  </a:cubicBezTo>
                  <a:lnTo>
                    <a:pt x="24270" y="20828"/>
                  </a:lnTo>
                  <a:lnTo>
                    <a:pt x="24508" y="20828"/>
                  </a:lnTo>
                  <a:lnTo>
                    <a:pt x="24508" y="6087"/>
                  </a:lnTo>
                  <a:cubicBezTo>
                    <a:pt x="24469" y="2725"/>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0" name="Google Shape;5300;p40"/>
            <p:cNvSpPr/>
            <p:nvPr/>
          </p:nvSpPr>
          <p:spPr>
            <a:xfrm>
              <a:off x="1573050" y="5031275"/>
              <a:ext cx="650000" cy="553025"/>
            </a:xfrm>
            <a:custGeom>
              <a:rect b="b" l="l" r="r" t="t"/>
              <a:pathLst>
                <a:path extrusionOk="0" h="22121" w="26000">
                  <a:moveTo>
                    <a:pt x="6465" y="0"/>
                  </a:moveTo>
                  <a:cubicBezTo>
                    <a:pt x="2885" y="0"/>
                    <a:pt x="0" y="2904"/>
                    <a:pt x="0" y="6465"/>
                  </a:cubicBezTo>
                  <a:lnTo>
                    <a:pt x="0" y="22121"/>
                  </a:lnTo>
                  <a:lnTo>
                    <a:pt x="26000" y="2212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1" name="Google Shape;5301;p40"/>
            <p:cNvSpPr/>
            <p:nvPr/>
          </p:nvSpPr>
          <p:spPr>
            <a:xfrm>
              <a:off x="1573550" y="5063600"/>
              <a:ext cx="613200" cy="520700"/>
            </a:xfrm>
            <a:custGeom>
              <a:rect b="b" l="l" r="r" t="t"/>
              <a:pathLst>
                <a:path extrusionOk="0" h="20828" w="24528">
                  <a:moveTo>
                    <a:pt x="6087" y="0"/>
                  </a:moveTo>
                  <a:cubicBezTo>
                    <a:pt x="2725" y="0"/>
                    <a:pt x="0" y="2725"/>
                    <a:pt x="0" y="6087"/>
                  </a:cubicBezTo>
                  <a:lnTo>
                    <a:pt x="0"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2" name="Google Shape;5302;p40"/>
            <p:cNvSpPr/>
            <p:nvPr/>
          </p:nvSpPr>
          <p:spPr>
            <a:xfrm>
              <a:off x="2088750" y="5265000"/>
              <a:ext cx="134300" cy="319300"/>
            </a:xfrm>
            <a:custGeom>
              <a:rect b="b" l="l" r="r" t="t"/>
              <a:pathLst>
                <a:path extrusionOk="0" h="12772" w="5372">
                  <a:moveTo>
                    <a:pt x="5372" y="1"/>
                  </a:moveTo>
                  <a:cubicBezTo>
                    <a:pt x="5090" y="1009"/>
                    <a:pt x="4907" y="1390"/>
                    <a:pt x="4548" y="1390"/>
                  </a:cubicBezTo>
                  <a:cubicBezTo>
                    <a:pt x="4376" y="1390"/>
                    <a:pt x="4164" y="1303"/>
                    <a:pt x="3880" y="1154"/>
                  </a:cubicBezTo>
                  <a:lnTo>
                    <a:pt x="1" y="12772"/>
                  </a:lnTo>
                  <a:lnTo>
                    <a:pt x="5372" y="1277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3" name="Google Shape;5303;p40"/>
            <p:cNvSpPr/>
            <p:nvPr/>
          </p:nvSpPr>
          <p:spPr>
            <a:xfrm>
              <a:off x="1573550" y="5102375"/>
              <a:ext cx="612200" cy="481925"/>
            </a:xfrm>
            <a:custGeom>
              <a:rect b="b" l="l" r="r" t="t"/>
              <a:pathLst>
                <a:path extrusionOk="0" h="19277" w="24488">
                  <a:moveTo>
                    <a:pt x="2009" y="1"/>
                  </a:moveTo>
                  <a:cubicBezTo>
                    <a:pt x="776" y="1115"/>
                    <a:pt x="0" y="2706"/>
                    <a:pt x="0" y="4536"/>
                  </a:cubicBezTo>
                  <a:lnTo>
                    <a:pt x="0" y="19277"/>
                  </a:lnTo>
                  <a:lnTo>
                    <a:pt x="24488" y="19277"/>
                  </a:lnTo>
                  <a:lnTo>
                    <a:pt x="24488" y="7659"/>
                  </a:lnTo>
                  <a:cubicBezTo>
                    <a:pt x="20032" y="5710"/>
                    <a:pt x="14860" y="5571"/>
                    <a:pt x="10165" y="4158"/>
                  </a:cubicBezTo>
                  <a:cubicBezTo>
                    <a:pt x="7241" y="3263"/>
                    <a:pt x="4476" y="185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4" name="Google Shape;5304;p40"/>
            <p:cNvSpPr/>
            <p:nvPr/>
          </p:nvSpPr>
          <p:spPr>
            <a:xfrm>
              <a:off x="1573550" y="5063600"/>
              <a:ext cx="612200" cy="520700"/>
            </a:xfrm>
            <a:custGeom>
              <a:rect b="b" l="l" r="r" t="t"/>
              <a:pathLst>
                <a:path extrusionOk="0" h="20828" w="24488">
                  <a:moveTo>
                    <a:pt x="6067" y="0"/>
                  </a:moveTo>
                  <a:cubicBezTo>
                    <a:pt x="2706" y="0"/>
                    <a:pt x="0" y="2725"/>
                    <a:pt x="0" y="6087"/>
                  </a:cubicBezTo>
                  <a:lnTo>
                    <a:pt x="0" y="6207"/>
                  </a:lnTo>
                  <a:cubicBezTo>
                    <a:pt x="0" y="2885"/>
                    <a:pt x="2706" y="159"/>
                    <a:pt x="6008" y="159"/>
                  </a:cubicBezTo>
                  <a:lnTo>
                    <a:pt x="18262" y="159"/>
                  </a:lnTo>
                  <a:cubicBezTo>
                    <a:pt x="21584" y="159"/>
                    <a:pt x="24269" y="2885"/>
                    <a:pt x="24269" y="6207"/>
                  </a:cubicBezTo>
                  <a:lnTo>
                    <a:pt x="24269" y="20828"/>
                  </a:lnTo>
                  <a:lnTo>
                    <a:pt x="24488" y="20828"/>
                  </a:lnTo>
                  <a:lnTo>
                    <a:pt x="24488" y="6087"/>
                  </a:lnTo>
                  <a:cubicBezTo>
                    <a:pt x="2448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5" name="Google Shape;5305;p40"/>
            <p:cNvSpPr/>
            <p:nvPr/>
          </p:nvSpPr>
          <p:spPr>
            <a:xfrm>
              <a:off x="2335925" y="5031275"/>
              <a:ext cx="650025" cy="553025"/>
            </a:xfrm>
            <a:custGeom>
              <a:rect b="b" l="l" r="r" t="t"/>
              <a:pathLst>
                <a:path extrusionOk="0" h="22121" w="26001">
                  <a:moveTo>
                    <a:pt x="6466" y="0"/>
                  </a:moveTo>
                  <a:cubicBezTo>
                    <a:pt x="2885" y="0"/>
                    <a:pt x="1" y="2904"/>
                    <a:pt x="1" y="6465"/>
                  </a:cubicBezTo>
                  <a:lnTo>
                    <a:pt x="1" y="22121"/>
                  </a:lnTo>
                  <a:lnTo>
                    <a:pt x="26000" y="2212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6" name="Google Shape;5306;p40"/>
            <p:cNvSpPr/>
            <p:nvPr/>
          </p:nvSpPr>
          <p:spPr>
            <a:xfrm>
              <a:off x="2335925" y="5063600"/>
              <a:ext cx="612725" cy="520700"/>
            </a:xfrm>
            <a:custGeom>
              <a:rect b="b" l="l" r="r" t="t"/>
              <a:pathLst>
                <a:path extrusionOk="0" h="20828" w="24509">
                  <a:moveTo>
                    <a:pt x="6088" y="0"/>
                  </a:moveTo>
                  <a:cubicBezTo>
                    <a:pt x="2726" y="0"/>
                    <a:pt x="1" y="2725"/>
                    <a:pt x="1" y="6087"/>
                  </a:cubicBezTo>
                  <a:lnTo>
                    <a:pt x="1" y="20828"/>
                  </a:lnTo>
                  <a:lnTo>
                    <a:pt x="24508" y="20828"/>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7" name="Google Shape;5307;p40"/>
            <p:cNvSpPr/>
            <p:nvPr/>
          </p:nvSpPr>
          <p:spPr>
            <a:xfrm>
              <a:off x="2851150" y="5265000"/>
              <a:ext cx="134800" cy="319300"/>
            </a:xfrm>
            <a:custGeom>
              <a:rect b="b" l="l" r="r" t="t"/>
              <a:pathLst>
                <a:path extrusionOk="0" h="12772" w="5392">
                  <a:moveTo>
                    <a:pt x="5391" y="1"/>
                  </a:moveTo>
                  <a:cubicBezTo>
                    <a:pt x="5109" y="1009"/>
                    <a:pt x="4927" y="1390"/>
                    <a:pt x="4568" y="1390"/>
                  </a:cubicBezTo>
                  <a:cubicBezTo>
                    <a:pt x="4396" y="1390"/>
                    <a:pt x="4183" y="1303"/>
                    <a:pt x="3899" y="1154"/>
                  </a:cubicBezTo>
                  <a:lnTo>
                    <a:pt x="0" y="12772"/>
                  </a:lnTo>
                  <a:lnTo>
                    <a:pt x="5391" y="12772"/>
                  </a:lnTo>
                  <a:lnTo>
                    <a:pt x="539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8" name="Google Shape;5308;p40"/>
            <p:cNvSpPr/>
            <p:nvPr/>
          </p:nvSpPr>
          <p:spPr>
            <a:xfrm>
              <a:off x="2335925" y="5102375"/>
              <a:ext cx="612225" cy="481925"/>
            </a:xfrm>
            <a:custGeom>
              <a:rect b="b" l="l" r="r" t="t"/>
              <a:pathLst>
                <a:path extrusionOk="0" h="19277" w="24489">
                  <a:moveTo>
                    <a:pt x="2010" y="1"/>
                  </a:moveTo>
                  <a:cubicBezTo>
                    <a:pt x="757" y="1115"/>
                    <a:pt x="1" y="2706"/>
                    <a:pt x="1" y="4536"/>
                  </a:cubicBezTo>
                  <a:lnTo>
                    <a:pt x="1" y="19277"/>
                  </a:lnTo>
                  <a:lnTo>
                    <a:pt x="24488" y="19277"/>
                  </a:lnTo>
                  <a:lnTo>
                    <a:pt x="24488" y="7659"/>
                  </a:lnTo>
                  <a:cubicBezTo>
                    <a:pt x="20033" y="5710"/>
                    <a:pt x="14860" y="5571"/>
                    <a:pt x="10166" y="4158"/>
                  </a:cubicBezTo>
                  <a:cubicBezTo>
                    <a:pt x="7222" y="3263"/>
                    <a:pt x="4476" y="185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9" name="Google Shape;5309;p40"/>
            <p:cNvSpPr/>
            <p:nvPr/>
          </p:nvSpPr>
          <p:spPr>
            <a:xfrm>
              <a:off x="2335925" y="5063600"/>
              <a:ext cx="612225" cy="520700"/>
            </a:xfrm>
            <a:custGeom>
              <a:rect b="b" l="l" r="r" t="t"/>
              <a:pathLst>
                <a:path extrusionOk="0" h="20828" w="24489">
                  <a:moveTo>
                    <a:pt x="6068" y="0"/>
                  </a:moveTo>
                  <a:cubicBezTo>
                    <a:pt x="2706" y="0"/>
                    <a:pt x="1" y="2725"/>
                    <a:pt x="1" y="6087"/>
                  </a:cubicBezTo>
                  <a:lnTo>
                    <a:pt x="1" y="6207"/>
                  </a:lnTo>
                  <a:cubicBezTo>
                    <a:pt x="1" y="2885"/>
                    <a:pt x="2706" y="159"/>
                    <a:pt x="6008" y="159"/>
                  </a:cubicBezTo>
                  <a:lnTo>
                    <a:pt x="18242" y="159"/>
                  </a:lnTo>
                  <a:cubicBezTo>
                    <a:pt x="21584" y="159"/>
                    <a:pt x="24270" y="2885"/>
                    <a:pt x="24270" y="6207"/>
                  </a:cubicBezTo>
                  <a:lnTo>
                    <a:pt x="24270" y="20828"/>
                  </a:lnTo>
                  <a:lnTo>
                    <a:pt x="24488" y="20828"/>
                  </a:ln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0" name="Google Shape;5310;p40"/>
            <p:cNvSpPr/>
            <p:nvPr/>
          </p:nvSpPr>
          <p:spPr>
            <a:xfrm>
              <a:off x="3097825" y="5031275"/>
              <a:ext cx="650500" cy="553025"/>
            </a:xfrm>
            <a:custGeom>
              <a:rect b="b" l="l" r="r" t="t"/>
              <a:pathLst>
                <a:path extrusionOk="0" h="22121" w="26020">
                  <a:moveTo>
                    <a:pt x="6465" y="0"/>
                  </a:moveTo>
                  <a:cubicBezTo>
                    <a:pt x="2885" y="0"/>
                    <a:pt x="0" y="2904"/>
                    <a:pt x="0" y="6465"/>
                  </a:cubicBezTo>
                  <a:lnTo>
                    <a:pt x="0" y="22121"/>
                  </a:lnTo>
                  <a:lnTo>
                    <a:pt x="26020" y="22121"/>
                  </a:lnTo>
                  <a:lnTo>
                    <a:pt x="26020" y="6465"/>
                  </a:lnTo>
                  <a:cubicBezTo>
                    <a:pt x="26020" y="2885"/>
                    <a:pt x="2309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1" name="Google Shape;5311;p40"/>
            <p:cNvSpPr/>
            <p:nvPr/>
          </p:nvSpPr>
          <p:spPr>
            <a:xfrm>
              <a:off x="3097825" y="5063600"/>
              <a:ext cx="613200" cy="520700"/>
            </a:xfrm>
            <a:custGeom>
              <a:rect b="b" l="l" r="r" t="t"/>
              <a:pathLst>
                <a:path extrusionOk="0" h="20828" w="24528">
                  <a:moveTo>
                    <a:pt x="6087" y="0"/>
                  </a:moveTo>
                  <a:cubicBezTo>
                    <a:pt x="2745" y="0"/>
                    <a:pt x="0" y="2725"/>
                    <a:pt x="0" y="6087"/>
                  </a:cubicBezTo>
                  <a:lnTo>
                    <a:pt x="0"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2" name="Google Shape;5312;p40"/>
            <p:cNvSpPr/>
            <p:nvPr/>
          </p:nvSpPr>
          <p:spPr>
            <a:xfrm>
              <a:off x="3614025" y="5265000"/>
              <a:ext cx="134300" cy="319300"/>
            </a:xfrm>
            <a:custGeom>
              <a:rect b="b" l="l" r="r" t="t"/>
              <a:pathLst>
                <a:path extrusionOk="0" h="12772" w="5372">
                  <a:moveTo>
                    <a:pt x="5372" y="1"/>
                  </a:moveTo>
                  <a:cubicBezTo>
                    <a:pt x="5076" y="1009"/>
                    <a:pt x="4889" y="1390"/>
                    <a:pt x="4535" y="1390"/>
                  </a:cubicBezTo>
                  <a:cubicBezTo>
                    <a:pt x="4365" y="1390"/>
                    <a:pt x="4157" y="1303"/>
                    <a:pt x="3880" y="1154"/>
                  </a:cubicBezTo>
                  <a:lnTo>
                    <a:pt x="1" y="12772"/>
                  </a:lnTo>
                  <a:lnTo>
                    <a:pt x="5372" y="1277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3" name="Google Shape;5313;p40"/>
            <p:cNvSpPr/>
            <p:nvPr/>
          </p:nvSpPr>
          <p:spPr>
            <a:xfrm>
              <a:off x="3098325" y="5102375"/>
              <a:ext cx="612700" cy="481925"/>
            </a:xfrm>
            <a:custGeom>
              <a:rect b="b" l="l" r="r" t="t"/>
              <a:pathLst>
                <a:path extrusionOk="0" h="19277" w="24508">
                  <a:moveTo>
                    <a:pt x="2029" y="1"/>
                  </a:moveTo>
                  <a:cubicBezTo>
                    <a:pt x="776" y="1115"/>
                    <a:pt x="0" y="2706"/>
                    <a:pt x="0" y="4536"/>
                  </a:cubicBezTo>
                  <a:lnTo>
                    <a:pt x="0" y="19277"/>
                  </a:lnTo>
                  <a:lnTo>
                    <a:pt x="24508" y="19277"/>
                  </a:lnTo>
                  <a:lnTo>
                    <a:pt x="24508" y="7659"/>
                  </a:lnTo>
                  <a:cubicBezTo>
                    <a:pt x="20052" y="5710"/>
                    <a:pt x="14880" y="5571"/>
                    <a:pt x="10185" y="4158"/>
                  </a:cubicBezTo>
                  <a:cubicBezTo>
                    <a:pt x="7241" y="3263"/>
                    <a:pt x="4476" y="1851"/>
                    <a:pt x="202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4" name="Google Shape;5314;p40"/>
            <p:cNvSpPr/>
            <p:nvPr/>
          </p:nvSpPr>
          <p:spPr>
            <a:xfrm>
              <a:off x="3098325" y="5063600"/>
              <a:ext cx="612700" cy="520700"/>
            </a:xfrm>
            <a:custGeom>
              <a:rect b="b" l="l" r="r" t="t"/>
              <a:pathLst>
                <a:path extrusionOk="0" h="20828" w="24508">
                  <a:moveTo>
                    <a:pt x="6067" y="0"/>
                  </a:moveTo>
                  <a:cubicBezTo>
                    <a:pt x="2725" y="0"/>
                    <a:pt x="0" y="2725"/>
                    <a:pt x="0" y="6087"/>
                  </a:cubicBezTo>
                  <a:lnTo>
                    <a:pt x="0" y="6207"/>
                  </a:lnTo>
                  <a:cubicBezTo>
                    <a:pt x="0" y="2885"/>
                    <a:pt x="2725" y="159"/>
                    <a:pt x="6028" y="159"/>
                  </a:cubicBezTo>
                  <a:lnTo>
                    <a:pt x="18262" y="159"/>
                  </a:lnTo>
                  <a:cubicBezTo>
                    <a:pt x="21584" y="159"/>
                    <a:pt x="24269" y="2885"/>
                    <a:pt x="24269" y="6207"/>
                  </a:cubicBezTo>
                  <a:lnTo>
                    <a:pt x="24269" y="20828"/>
                  </a:lnTo>
                  <a:lnTo>
                    <a:pt x="24488" y="20828"/>
                  </a:lnTo>
                  <a:lnTo>
                    <a:pt x="24488" y="6087"/>
                  </a:lnTo>
                  <a:cubicBezTo>
                    <a:pt x="2450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5" name="Google Shape;5315;p40"/>
            <p:cNvSpPr/>
            <p:nvPr/>
          </p:nvSpPr>
          <p:spPr>
            <a:xfrm>
              <a:off x="6147875" y="5031275"/>
              <a:ext cx="650000" cy="553025"/>
            </a:xfrm>
            <a:custGeom>
              <a:rect b="b" l="l" r="r" t="t"/>
              <a:pathLst>
                <a:path extrusionOk="0" h="22121" w="26000">
                  <a:moveTo>
                    <a:pt x="6465" y="0"/>
                  </a:moveTo>
                  <a:cubicBezTo>
                    <a:pt x="2904" y="0"/>
                    <a:pt x="0" y="2885"/>
                    <a:pt x="0" y="6465"/>
                  </a:cubicBezTo>
                  <a:lnTo>
                    <a:pt x="0" y="22121"/>
                  </a:lnTo>
                  <a:lnTo>
                    <a:pt x="26000" y="22121"/>
                  </a:lnTo>
                  <a:lnTo>
                    <a:pt x="26000" y="6465"/>
                  </a:lnTo>
                  <a:cubicBezTo>
                    <a:pt x="26000" y="2904"/>
                    <a:pt x="23115" y="0"/>
                    <a:pt x="1953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6" name="Google Shape;5316;p40"/>
            <p:cNvSpPr/>
            <p:nvPr/>
          </p:nvSpPr>
          <p:spPr>
            <a:xfrm>
              <a:off x="6184175" y="5063600"/>
              <a:ext cx="613200" cy="520700"/>
            </a:xfrm>
            <a:custGeom>
              <a:rect b="b" l="l" r="r" t="t"/>
              <a:pathLst>
                <a:path extrusionOk="0" h="20828" w="24528">
                  <a:moveTo>
                    <a:pt x="6107" y="0"/>
                  </a:moveTo>
                  <a:cubicBezTo>
                    <a:pt x="2745" y="0"/>
                    <a:pt x="0" y="2725"/>
                    <a:pt x="0" y="6087"/>
                  </a:cubicBezTo>
                  <a:lnTo>
                    <a:pt x="0" y="20828"/>
                  </a:lnTo>
                  <a:lnTo>
                    <a:pt x="24528" y="20828"/>
                  </a:lnTo>
                  <a:lnTo>
                    <a:pt x="24528" y="6087"/>
                  </a:lnTo>
                  <a:cubicBezTo>
                    <a:pt x="24528"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7" name="Google Shape;5317;p40"/>
            <p:cNvSpPr/>
            <p:nvPr/>
          </p:nvSpPr>
          <p:spPr>
            <a:xfrm>
              <a:off x="6147875" y="5265000"/>
              <a:ext cx="134300" cy="319300"/>
            </a:xfrm>
            <a:custGeom>
              <a:rect b="b" l="l" r="r" t="t"/>
              <a:pathLst>
                <a:path extrusionOk="0" h="12772" w="5372">
                  <a:moveTo>
                    <a:pt x="0" y="1"/>
                  </a:moveTo>
                  <a:lnTo>
                    <a:pt x="0" y="12772"/>
                  </a:lnTo>
                  <a:lnTo>
                    <a:pt x="5371" y="12772"/>
                  </a:lnTo>
                  <a:lnTo>
                    <a:pt x="1492" y="1154"/>
                  </a:lnTo>
                  <a:cubicBezTo>
                    <a:pt x="1208" y="1303"/>
                    <a:pt x="996" y="1390"/>
                    <a:pt x="824" y="1390"/>
                  </a:cubicBezTo>
                  <a:cubicBezTo>
                    <a:pt x="465" y="1390"/>
                    <a:pt x="282"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8" name="Google Shape;5318;p40"/>
            <p:cNvSpPr/>
            <p:nvPr/>
          </p:nvSpPr>
          <p:spPr>
            <a:xfrm>
              <a:off x="6185150" y="5138200"/>
              <a:ext cx="612225" cy="481425"/>
            </a:xfrm>
            <a:custGeom>
              <a:rect b="b" l="l" r="r" t="t"/>
              <a:pathLst>
                <a:path extrusionOk="0" h="19257" w="24489">
                  <a:moveTo>
                    <a:pt x="22480" y="0"/>
                  </a:moveTo>
                  <a:cubicBezTo>
                    <a:pt x="20013" y="1830"/>
                    <a:pt x="17248" y="3243"/>
                    <a:pt x="14324" y="4138"/>
                  </a:cubicBezTo>
                  <a:cubicBezTo>
                    <a:pt x="9609" y="5570"/>
                    <a:pt x="4437" y="5689"/>
                    <a:pt x="1" y="7659"/>
                  </a:cubicBezTo>
                  <a:lnTo>
                    <a:pt x="1" y="19256"/>
                  </a:lnTo>
                  <a:lnTo>
                    <a:pt x="24489" y="19256"/>
                  </a:lnTo>
                  <a:lnTo>
                    <a:pt x="24489" y="4516"/>
                  </a:lnTo>
                  <a:cubicBezTo>
                    <a:pt x="24489" y="2705"/>
                    <a:pt x="23713" y="1114"/>
                    <a:pt x="2248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9" name="Google Shape;5319;p40"/>
            <p:cNvSpPr/>
            <p:nvPr/>
          </p:nvSpPr>
          <p:spPr>
            <a:xfrm>
              <a:off x="6184675" y="5063600"/>
              <a:ext cx="612700" cy="520700"/>
            </a:xfrm>
            <a:custGeom>
              <a:rect b="b" l="l" r="r" t="t"/>
              <a:pathLst>
                <a:path extrusionOk="0" h="20828" w="24508">
                  <a:moveTo>
                    <a:pt x="6107" y="0"/>
                  </a:moveTo>
                  <a:cubicBezTo>
                    <a:pt x="2745" y="0"/>
                    <a:pt x="20" y="2725"/>
                    <a:pt x="0" y="6087"/>
                  </a:cubicBezTo>
                  <a:lnTo>
                    <a:pt x="0" y="20828"/>
                  </a:lnTo>
                  <a:lnTo>
                    <a:pt x="239" y="20828"/>
                  </a:lnTo>
                  <a:lnTo>
                    <a:pt x="239" y="6207"/>
                  </a:lnTo>
                  <a:cubicBezTo>
                    <a:pt x="239" y="2885"/>
                    <a:pt x="2924" y="159"/>
                    <a:pt x="6246" y="159"/>
                  </a:cubicBezTo>
                  <a:lnTo>
                    <a:pt x="18480" y="159"/>
                  </a:lnTo>
                  <a:cubicBezTo>
                    <a:pt x="21802" y="159"/>
                    <a:pt x="24508" y="2885"/>
                    <a:pt x="24508" y="6207"/>
                  </a:cubicBezTo>
                  <a:lnTo>
                    <a:pt x="24508" y="6087"/>
                  </a:lnTo>
                  <a:cubicBezTo>
                    <a:pt x="24508" y="2725"/>
                    <a:pt x="21802" y="0"/>
                    <a:pt x="1844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0" name="Google Shape;5320;p40"/>
            <p:cNvSpPr/>
            <p:nvPr/>
          </p:nvSpPr>
          <p:spPr>
            <a:xfrm>
              <a:off x="5385475" y="5031275"/>
              <a:ext cx="650525" cy="553025"/>
            </a:xfrm>
            <a:custGeom>
              <a:rect b="b" l="l" r="r" t="t"/>
              <a:pathLst>
                <a:path extrusionOk="0" h="22121" w="26021">
                  <a:moveTo>
                    <a:pt x="6466" y="0"/>
                  </a:moveTo>
                  <a:cubicBezTo>
                    <a:pt x="2905" y="0"/>
                    <a:pt x="1" y="2885"/>
                    <a:pt x="1" y="6465"/>
                  </a:cubicBezTo>
                  <a:lnTo>
                    <a:pt x="1" y="22121"/>
                  </a:lnTo>
                  <a:lnTo>
                    <a:pt x="26020" y="22121"/>
                  </a:lnTo>
                  <a:lnTo>
                    <a:pt x="26020" y="6465"/>
                  </a:lnTo>
                  <a:cubicBezTo>
                    <a:pt x="26020" y="2904"/>
                    <a:pt x="2313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1" name="Google Shape;5321;p40"/>
            <p:cNvSpPr/>
            <p:nvPr/>
          </p:nvSpPr>
          <p:spPr>
            <a:xfrm>
              <a:off x="5422275" y="5063600"/>
              <a:ext cx="612725" cy="520700"/>
            </a:xfrm>
            <a:custGeom>
              <a:rect b="b" l="l" r="r" t="t"/>
              <a:pathLst>
                <a:path extrusionOk="0" h="20828" w="24509">
                  <a:moveTo>
                    <a:pt x="6088" y="0"/>
                  </a:moveTo>
                  <a:cubicBezTo>
                    <a:pt x="2726" y="0"/>
                    <a:pt x="1" y="2725"/>
                    <a:pt x="1" y="6087"/>
                  </a:cubicBezTo>
                  <a:lnTo>
                    <a:pt x="1" y="20828"/>
                  </a:lnTo>
                  <a:lnTo>
                    <a:pt x="24508" y="20828"/>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2" name="Google Shape;5322;p40"/>
            <p:cNvSpPr/>
            <p:nvPr/>
          </p:nvSpPr>
          <p:spPr>
            <a:xfrm>
              <a:off x="5385475" y="5265000"/>
              <a:ext cx="134300" cy="319300"/>
            </a:xfrm>
            <a:custGeom>
              <a:rect b="b" l="l" r="r" t="t"/>
              <a:pathLst>
                <a:path extrusionOk="0" h="12772" w="5372">
                  <a:moveTo>
                    <a:pt x="1" y="1"/>
                  </a:moveTo>
                  <a:lnTo>
                    <a:pt x="1" y="12772"/>
                  </a:lnTo>
                  <a:lnTo>
                    <a:pt x="5372" y="12772"/>
                  </a:lnTo>
                  <a:lnTo>
                    <a:pt x="1492" y="1154"/>
                  </a:lnTo>
                  <a:cubicBezTo>
                    <a:pt x="1209" y="1303"/>
                    <a:pt x="996" y="1390"/>
                    <a:pt x="824" y="1390"/>
                  </a:cubicBezTo>
                  <a:cubicBezTo>
                    <a:pt x="465"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3" name="Google Shape;5323;p40"/>
            <p:cNvSpPr/>
            <p:nvPr/>
          </p:nvSpPr>
          <p:spPr>
            <a:xfrm>
              <a:off x="5422775" y="5102375"/>
              <a:ext cx="612225" cy="481925"/>
            </a:xfrm>
            <a:custGeom>
              <a:rect b="b" l="l" r="r" t="t"/>
              <a:pathLst>
                <a:path extrusionOk="0" h="19277" w="24489">
                  <a:moveTo>
                    <a:pt x="22479" y="1"/>
                  </a:moveTo>
                  <a:cubicBezTo>
                    <a:pt x="20013" y="1851"/>
                    <a:pt x="17267" y="3263"/>
                    <a:pt x="14323" y="4158"/>
                  </a:cubicBezTo>
                  <a:cubicBezTo>
                    <a:pt x="9629" y="5571"/>
                    <a:pt x="4456" y="5710"/>
                    <a:pt x="0" y="7659"/>
                  </a:cubicBezTo>
                  <a:lnTo>
                    <a:pt x="0" y="19277"/>
                  </a:lnTo>
                  <a:lnTo>
                    <a:pt x="24488" y="19277"/>
                  </a:lnTo>
                  <a:lnTo>
                    <a:pt x="24488" y="4536"/>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4" name="Google Shape;5324;p40"/>
            <p:cNvSpPr/>
            <p:nvPr/>
          </p:nvSpPr>
          <p:spPr>
            <a:xfrm>
              <a:off x="5422775" y="5063600"/>
              <a:ext cx="611725" cy="520700"/>
            </a:xfrm>
            <a:custGeom>
              <a:rect b="b" l="l" r="r" t="t"/>
              <a:pathLst>
                <a:path extrusionOk="0" h="20828" w="24469">
                  <a:moveTo>
                    <a:pt x="6068" y="0"/>
                  </a:moveTo>
                  <a:cubicBezTo>
                    <a:pt x="2706" y="0"/>
                    <a:pt x="0" y="2725"/>
                    <a:pt x="0" y="6087"/>
                  </a:cubicBezTo>
                  <a:lnTo>
                    <a:pt x="0" y="20828"/>
                  </a:lnTo>
                  <a:lnTo>
                    <a:pt x="199" y="20828"/>
                  </a:lnTo>
                  <a:lnTo>
                    <a:pt x="199" y="6207"/>
                  </a:lnTo>
                  <a:cubicBezTo>
                    <a:pt x="199" y="2885"/>
                    <a:pt x="2885" y="159"/>
                    <a:pt x="6207" y="159"/>
                  </a:cubicBezTo>
                  <a:lnTo>
                    <a:pt x="18441" y="159"/>
                  </a:lnTo>
                  <a:cubicBezTo>
                    <a:pt x="21763" y="159"/>
                    <a:pt x="24468" y="2885"/>
                    <a:pt x="24468" y="6207"/>
                  </a:cubicBezTo>
                  <a:lnTo>
                    <a:pt x="24468" y="6087"/>
                  </a:lnTo>
                  <a:cubicBezTo>
                    <a:pt x="2446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5" name="Google Shape;5325;p40"/>
            <p:cNvSpPr/>
            <p:nvPr/>
          </p:nvSpPr>
          <p:spPr>
            <a:xfrm>
              <a:off x="4622600" y="5031275"/>
              <a:ext cx="650500" cy="553025"/>
            </a:xfrm>
            <a:custGeom>
              <a:rect b="b" l="l" r="r" t="t"/>
              <a:pathLst>
                <a:path extrusionOk="0" h="22121" w="26020">
                  <a:moveTo>
                    <a:pt x="6465" y="0"/>
                  </a:moveTo>
                  <a:cubicBezTo>
                    <a:pt x="2904" y="0"/>
                    <a:pt x="0" y="2885"/>
                    <a:pt x="0" y="6465"/>
                  </a:cubicBezTo>
                  <a:lnTo>
                    <a:pt x="0" y="22121"/>
                  </a:lnTo>
                  <a:lnTo>
                    <a:pt x="26020" y="22121"/>
                  </a:lnTo>
                  <a:lnTo>
                    <a:pt x="26020" y="6465"/>
                  </a:lnTo>
                  <a:cubicBezTo>
                    <a:pt x="26020" y="2904"/>
                    <a:pt x="23135"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6" name="Google Shape;5326;p40"/>
            <p:cNvSpPr/>
            <p:nvPr/>
          </p:nvSpPr>
          <p:spPr>
            <a:xfrm>
              <a:off x="4659900" y="5063600"/>
              <a:ext cx="613200" cy="520700"/>
            </a:xfrm>
            <a:custGeom>
              <a:rect b="b" l="l" r="r" t="t"/>
              <a:pathLst>
                <a:path extrusionOk="0" h="20828" w="24528">
                  <a:moveTo>
                    <a:pt x="6087" y="0"/>
                  </a:moveTo>
                  <a:cubicBezTo>
                    <a:pt x="2745" y="0"/>
                    <a:pt x="0" y="2725"/>
                    <a:pt x="0" y="6087"/>
                  </a:cubicBezTo>
                  <a:lnTo>
                    <a:pt x="0" y="20828"/>
                  </a:lnTo>
                  <a:lnTo>
                    <a:pt x="24528" y="20828"/>
                  </a:lnTo>
                  <a:lnTo>
                    <a:pt x="24528" y="6087"/>
                  </a:lnTo>
                  <a:cubicBezTo>
                    <a:pt x="24528"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7" name="Google Shape;5327;p40"/>
            <p:cNvSpPr/>
            <p:nvPr/>
          </p:nvSpPr>
          <p:spPr>
            <a:xfrm>
              <a:off x="4622600" y="5265000"/>
              <a:ext cx="134300" cy="319300"/>
            </a:xfrm>
            <a:custGeom>
              <a:rect b="b" l="l" r="r" t="t"/>
              <a:pathLst>
                <a:path extrusionOk="0" h="12772" w="5372">
                  <a:moveTo>
                    <a:pt x="0" y="1"/>
                  </a:moveTo>
                  <a:lnTo>
                    <a:pt x="0" y="12772"/>
                  </a:lnTo>
                  <a:lnTo>
                    <a:pt x="5371" y="12772"/>
                  </a:lnTo>
                  <a:lnTo>
                    <a:pt x="1492" y="1154"/>
                  </a:lnTo>
                  <a:cubicBezTo>
                    <a:pt x="1215" y="1303"/>
                    <a:pt x="1007" y="1390"/>
                    <a:pt x="837" y="1390"/>
                  </a:cubicBezTo>
                  <a:cubicBezTo>
                    <a:pt x="483" y="1390"/>
                    <a:pt x="296"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8" name="Google Shape;5328;p40"/>
            <p:cNvSpPr/>
            <p:nvPr/>
          </p:nvSpPr>
          <p:spPr>
            <a:xfrm>
              <a:off x="4660875" y="5102375"/>
              <a:ext cx="612225" cy="481925"/>
            </a:xfrm>
            <a:custGeom>
              <a:rect b="b" l="l" r="r" t="t"/>
              <a:pathLst>
                <a:path extrusionOk="0" h="19277" w="24489">
                  <a:moveTo>
                    <a:pt x="22460" y="1"/>
                  </a:moveTo>
                  <a:cubicBezTo>
                    <a:pt x="20013" y="1851"/>
                    <a:pt x="17248" y="3263"/>
                    <a:pt x="14324" y="4158"/>
                  </a:cubicBezTo>
                  <a:cubicBezTo>
                    <a:pt x="9609" y="5571"/>
                    <a:pt x="4437" y="5710"/>
                    <a:pt x="1" y="7659"/>
                  </a:cubicBezTo>
                  <a:lnTo>
                    <a:pt x="1" y="19277"/>
                  </a:lnTo>
                  <a:lnTo>
                    <a:pt x="24489" y="19277"/>
                  </a:lnTo>
                  <a:lnTo>
                    <a:pt x="24489" y="4536"/>
                  </a:lnTo>
                  <a:cubicBezTo>
                    <a:pt x="24489" y="2706"/>
                    <a:pt x="23713" y="1115"/>
                    <a:pt x="2246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9" name="Google Shape;5329;p40"/>
            <p:cNvSpPr/>
            <p:nvPr/>
          </p:nvSpPr>
          <p:spPr>
            <a:xfrm>
              <a:off x="4659900" y="5063600"/>
              <a:ext cx="612700" cy="520700"/>
            </a:xfrm>
            <a:custGeom>
              <a:rect b="b" l="l" r="r" t="t"/>
              <a:pathLst>
                <a:path extrusionOk="0" h="20828" w="24508">
                  <a:moveTo>
                    <a:pt x="6107" y="0"/>
                  </a:moveTo>
                  <a:cubicBezTo>
                    <a:pt x="2745" y="0"/>
                    <a:pt x="40" y="2725"/>
                    <a:pt x="0" y="6087"/>
                  </a:cubicBezTo>
                  <a:lnTo>
                    <a:pt x="0" y="20828"/>
                  </a:lnTo>
                  <a:lnTo>
                    <a:pt x="239" y="20828"/>
                  </a:lnTo>
                  <a:lnTo>
                    <a:pt x="239" y="6207"/>
                  </a:lnTo>
                  <a:cubicBezTo>
                    <a:pt x="239" y="2885"/>
                    <a:pt x="2924" y="159"/>
                    <a:pt x="6246" y="159"/>
                  </a:cubicBezTo>
                  <a:lnTo>
                    <a:pt x="18480" y="159"/>
                  </a:lnTo>
                  <a:cubicBezTo>
                    <a:pt x="21783" y="159"/>
                    <a:pt x="24508" y="2885"/>
                    <a:pt x="24508" y="6207"/>
                  </a:cubicBezTo>
                  <a:lnTo>
                    <a:pt x="24508" y="6087"/>
                  </a:lnTo>
                  <a:cubicBezTo>
                    <a:pt x="24508"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0" name="Google Shape;5330;p40"/>
            <p:cNvSpPr/>
            <p:nvPr/>
          </p:nvSpPr>
          <p:spPr>
            <a:xfrm>
              <a:off x="3860700" y="5031275"/>
              <a:ext cx="650025" cy="553025"/>
            </a:xfrm>
            <a:custGeom>
              <a:rect b="b" l="l" r="r" t="t"/>
              <a:pathLst>
                <a:path extrusionOk="0" h="22121" w="26001">
                  <a:moveTo>
                    <a:pt x="6466" y="0"/>
                  </a:moveTo>
                  <a:cubicBezTo>
                    <a:pt x="2905" y="0"/>
                    <a:pt x="1" y="2885"/>
                    <a:pt x="1" y="6465"/>
                  </a:cubicBezTo>
                  <a:lnTo>
                    <a:pt x="1" y="22121"/>
                  </a:lnTo>
                  <a:lnTo>
                    <a:pt x="26000" y="22121"/>
                  </a:lnTo>
                  <a:lnTo>
                    <a:pt x="26000" y="6465"/>
                  </a:lnTo>
                  <a:cubicBezTo>
                    <a:pt x="26000" y="2904"/>
                    <a:pt x="2311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1" name="Google Shape;5331;p40"/>
            <p:cNvSpPr/>
            <p:nvPr/>
          </p:nvSpPr>
          <p:spPr>
            <a:xfrm>
              <a:off x="3897000" y="5063600"/>
              <a:ext cx="613225" cy="520700"/>
            </a:xfrm>
            <a:custGeom>
              <a:rect b="b" l="l" r="r" t="t"/>
              <a:pathLst>
                <a:path extrusionOk="0" h="20828" w="24529">
                  <a:moveTo>
                    <a:pt x="6108" y="0"/>
                  </a:moveTo>
                  <a:cubicBezTo>
                    <a:pt x="2746" y="0"/>
                    <a:pt x="1" y="2725"/>
                    <a:pt x="1" y="6087"/>
                  </a:cubicBezTo>
                  <a:lnTo>
                    <a:pt x="1" y="20828"/>
                  </a:lnTo>
                  <a:lnTo>
                    <a:pt x="24528" y="20828"/>
                  </a:lnTo>
                  <a:lnTo>
                    <a:pt x="24528" y="6087"/>
                  </a:lnTo>
                  <a:cubicBezTo>
                    <a:pt x="24528" y="2725"/>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2" name="Google Shape;5332;p40"/>
            <p:cNvSpPr/>
            <p:nvPr/>
          </p:nvSpPr>
          <p:spPr>
            <a:xfrm>
              <a:off x="3860700" y="5265000"/>
              <a:ext cx="134300" cy="319300"/>
            </a:xfrm>
            <a:custGeom>
              <a:rect b="b" l="l" r="r" t="t"/>
              <a:pathLst>
                <a:path extrusionOk="0" h="12772" w="5372">
                  <a:moveTo>
                    <a:pt x="1" y="1"/>
                  </a:moveTo>
                  <a:lnTo>
                    <a:pt x="1" y="12772"/>
                  </a:lnTo>
                  <a:lnTo>
                    <a:pt x="5372" y="12772"/>
                  </a:lnTo>
                  <a:lnTo>
                    <a:pt x="1493" y="1154"/>
                  </a:lnTo>
                  <a:cubicBezTo>
                    <a:pt x="1209" y="1303"/>
                    <a:pt x="996" y="1390"/>
                    <a:pt x="824" y="1390"/>
                  </a:cubicBezTo>
                  <a:cubicBezTo>
                    <a:pt x="465"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3" name="Google Shape;5333;p40"/>
            <p:cNvSpPr/>
            <p:nvPr/>
          </p:nvSpPr>
          <p:spPr>
            <a:xfrm>
              <a:off x="3898000" y="5102375"/>
              <a:ext cx="612225" cy="481925"/>
            </a:xfrm>
            <a:custGeom>
              <a:rect b="b" l="l" r="r" t="t"/>
              <a:pathLst>
                <a:path extrusionOk="0" h="19277" w="24489">
                  <a:moveTo>
                    <a:pt x="22479" y="1"/>
                  </a:moveTo>
                  <a:cubicBezTo>
                    <a:pt x="20013" y="1851"/>
                    <a:pt x="17247" y="3263"/>
                    <a:pt x="14323" y="4158"/>
                  </a:cubicBezTo>
                  <a:cubicBezTo>
                    <a:pt x="9629" y="5571"/>
                    <a:pt x="4456" y="5710"/>
                    <a:pt x="1" y="7659"/>
                  </a:cubicBezTo>
                  <a:lnTo>
                    <a:pt x="1" y="19277"/>
                  </a:lnTo>
                  <a:lnTo>
                    <a:pt x="24488" y="19277"/>
                  </a:lnTo>
                  <a:lnTo>
                    <a:pt x="24488" y="4536"/>
                  </a:lnTo>
                  <a:cubicBezTo>
                    <a:pt x="24488"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4" name="Google Shape;5334;p40"/>
            <p:cNvSpPr/>
            <p:nvPr/>
          </p:nvSpPr>
          <p:spPr>
            <a:xfrm>
              <a:off x="3898000" y="5063600"/>
              <a:ext cx="612225" cy="520700"/>
            </a:xfrm>
            <a:custGeom>
              <a:rect b="b" l="l" r="r" t="t"/>
              <a:pathLst>
                <a:path extrusionOk="0" h="20828" w="24489">
                  <a:moveTo>
                    <a:pt x="6088" y="0"/>
                  </a:moveTo>
                  <a:cubicBezTo>
                    <a:pt x="2726" y="0"/>
                    <a:pt x="1" y="2725"/>
                    <a:pt x="1" y="6087"/>
                  </a:cubicBezTo>
                  <a:lnTo>
                    <a:pt x="1" y="20828"/>
                  </a:lnTo>
                  <a:lnTo>
                    <a:pt x="219" y="20828"/>
                  </a:lnTo>
                  <a:lnTo>
                    <a:pt x="219" y="6207"/>
                  </a:lnTo>
                  <a:cubicBezTo>
                    <a:pt x="219" y="2885"/>
                    <a:pt x="2905" y="159"/>
                    <a:pt x="6247" y="159"/>
                  </a:cubicBezTo>
                  <a:lnTo>
                    <a:pt x="18481" y="159"/>
                  </a:lnTo>
                  <a:cubicBezTo>
                    <a:pt x="21783" y="159"/>
                    <a:pt x="24488" y="2885"/>
                    <a:pt x="24488" y="6207"/>
                  </a:cubicBez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335" name="Google Shape;5335;p40"/>
          <p:cNvSpPr txBox="1"/>
          <p:nvPr>
            <p:ph type="title"/>
          </p:nvPr>
        </p:nvSpPr>
        <p:spPr>
          <a:xfrm>
            <a:off x="720000" y="604879"/>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7_1">
    <p:spTree>
      <p:nvGrpSpPr>
        <p:cNvPr id="5336" name="Shape 5336"/>
        <p:cNvGrpSpPr/>
        <p:nvPr/>
      </p:nvGrpSpPr>
      <p:grpSpPr>
        <a:xfrm>
          <a:off x="0" y="0"/>
          <a:ext cx="0" cy="0"/>
          <a:chOff x="0" y="0"/>
          <a:chExt cx="0" cy="0"/>
        </a:xfrm>
      </p:grpSpPr>
      <p:grpSp>
        <p:nvGrpSpPr>
          <p:cNvPr id="5337" name="Google Shape;5337;p41"/>
          <p:cNvGrpSpPr/>
          <p:nvPr/>
        </p:nvGrpSpPr>
        <p:grpSpPr>
          <a:xfrm flipH="1">
            <a:off x="207741" y="347143"/>
            <a:ext cx="8303665" cy="4656807"/>
            <a:chOff x="440375" y="347143"/>
            <a:chExt cx="8303665" cy="4656807"/>
          </a:xfrm>
        </p:grpSpPr>
        <p:sp>
          <p:nvSpPr>
            <p:cNvPr id="5338" name="Google Shape;5338;p41"/>
            <p:cNvSpPr/>
            <p:nvPr/>
          </p:nvSpPr>
          <p:spPr>
            <a:xfrm>
              <a:off x="440375" y="683150"/>
              <a:ext cx="8033600" cy="4320800"/>
            </a:xfrm>
            <a:custGeom>
              <a:rect b="b" l="l" r="r" t="t"/>
              <a:pathLst>
                <a:path extrusionOk="0" h="172832" w="321344">
                  <a:moveTo>
                    <a:pt x="308296" y="0"/>
                  </a:moveTo>
                  <a:lnTo>
                    <a:pt x="0" y="172832"/>
                  </a:lnTo>
                  <a:lnTo>
                    <a:pt x="299572" y="171503"/>
                  </a:lnTo>
                  <a:lnTo>
                    <a:pt x="321344" y="10525"/>
                  </a:lnTo>
                  <a:close/>
                </a:path>
              </a:pathLst>
            </a:custGeom>
            <a:gradFill>
              <a:gsLst>
                <a:gs pos="0">
                  <a:srgbClr val="FFF6DB">
                    <a:alpha val="1568"/>
                  </a:srgbClr>
                </a:gs>
                <a:gs pos="100000">
                  <a:srgbClr val="FAD25C">
                    <a:alpha val="29019"/>
                  </a:srgbClr>
                </a:gs>
              </a:gsLst>
              <a:lin ang="18900044" scaled="0"/>
            </a:gradFill>
            <a:ln>
              <a:noFill/>
            </a:ln>
          </p:spPr>
        </p:sp>
        <p:grpSp>
          <p:nvGrpSpPr>
            <p:cNvPr id="5339" name="Google Shape;5339;p41"/>
            <p:cNvGrpSpPr/>
            <p:nvPr/>
          </p:nvGrpSpPr>
          <p:grpSpPr>
            <a:xfrm>
              <a:off x="8076260" y="347143"/>
              <a:ext cx="667780" cy="667825"/>
              <a:chOff x="8304860" y="-186257"/>
              <a:chExt cx="667780" cy="667825"/>
            </a:xfrm>
          </p:grpSpPr>
          <p:sp>
            <p:nvSpPr>
              <p:cNvPr id="5340" name="Google Shape;5340;p41"/>
              <p:cNvSpPr/>
              <p:nvPr/>
            </p:nvSpPr>
            <p:spPr>
              <a:xfrm rot="2373635">
                <a:off x="8691939" y="-98328"/>
                <a:ext cx="154012" cy="122309"/>
              </a:xfrm>
              <a:custGeom>
                <a:rect b="b" l="l" r="r" t="t"/>
                <a:pathLst>
                  <a:path extrusionOk="0" h="1929" w="2429">
                    <a:moveTo>
                      <a:pt x="250" y="1929"/>
                    </a:moveTo>
                    <a:lnTo>
                      <a:pt x="0" y="464"/>
                    </a:lnTo>
                    <a:cubicBezTo>
                      <a:pt x="0" y="464"/>
                      <a:pt x="1215" y="0"/>
                      <a:pt x="2429" y="464"/>
                    </a:cubicBezTo>
                    <a:lnTo>
                      <a:pt x="2179" y="1929"/>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1" name="Google Shape;5341;p41"/>
              <p:cNvSpPr/>
              <p:nvPr/>
            </p:nvSpPr>
            <p:spPr>
              <a:xfrm rot="2373635">
                <a:off x="8393925" y="-72211"/>
                <a:ext cx="505848" cy="410740"/>
              </a:xfrm>
              <a:custGeom>
                <a:rect b="b" l="l" r="r" t="t"/>
                <a:pathLst>
                  <a:path extrusionOk="0" h="6478" w="7978">
                    <a:moveTo>
                      <a:pt x="0" y="834"/>
                    </a:moveTo>
                    <a:lnTo>
                      <a:pt x="476" y="6478"/>
                    </a:lnTo>
                    <a:cubicBezTo>
                      <a:pt x="2703" y="5787"/>
                      <a:pt x="4977" y="5811"/>
                      <a:pt x="7513" y="6478"/>
                    </a:cubicBezTo>
                    <a:lnTo>
                      <a:pt x="7977" y="834"/>
                    </a:lnTo>
                    <a:cubicBezTo>
                      <a:pt x="5703" y="1"/>
                      <a:pt x="2429" y="1"/>
                      <a:pt x="0" y="834"/>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2" name="Google Shape;5342;p41"/>
              <p:cNvSpPr/>
              <p:nvPr/>
            </p:nvSpPr>
            <p:spPr>
              <a:xfrm rot="2373635">
                <a:off x="8289601" y="239826"/>
                <a:ext cx="446184" cy="112545"/>
              </a:xfrm>
              <a:custGeom>
                <a:rect b="b" l="l" r="r" t="t"/>
                <a:pathLst>
                  <a:path extrusionOk="0" h="1775" w="7037">
                    <a:moveTo>
                      <a:pt x="0" y="798"/>
                    </a:moveTo>
                    <a:lnTo>
                      <a:pt x="1048" y="1655"/>
                    </a:lnTo>
                    <a:lnTo>
                      <a:pt x="5692" y="1774"/>
                    </a:lnTo>
                    <a:lnTo>
                      <a:pt x="7037" y="798"/>
                    </a:lnTo>
                    <a:cubicBezTo>
                      <a:pt x="4656" y="84"/>
                      <a:pt x="2513" y="0"/>
                      <a:pt x="0" y="798"/>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3" name="Google Shape;5343;p41"/>
              <p:cNvSpPr/>
              <p:nvPr/>
            </p:nvSpPr>
            <p:spPr>
              <a:xfrm rot="2373635">
                <a:off x="8345212" y="270738"/>
                <a:ext cx="319373" cy="67210"/>
              </a:xfrm>
              <a:custGeom>
                <a:rect b="b" l="l" r="r" t="t"/>
                <a:pathLst>
                  <a:path extrusionOk="0" h="1060" w="5037">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5344" name="Google Shape;5344;p41"/>
          <p:cNvGrpSpPr/>
          <p:nvPr/>
        </p:nvGrpSpPr>
        <p:grpSpPr>
          <a:xfrm>
            <a:off x="645991" y="347143"/>
            <a:ext cx="8303665" cy="4656807"/>
            <a:chOff x="440375" y="347143"/>
            <a:chExt cx="8303665" cy="4656807"/>
          </a:xfrm>
        </p:grpSpPr>
        <p:sp>
          <p:nvSpPr>
            <p:cNvPr id="5345" name="Google Shape;5345;p41"/>
            <p:cNvSpPr/>
            <p:nvPr/>
          </p:nvSpPr>
          <p:spPr>
            <a:xfrm>
              <a:off x="440375" y="683150"/>
              <a:ext cx="8033600" cy="4320800"/>
            </a:xfrm>
            <a:custGeom>
              <a:rect b="b" l="l" r="r" t="t"/>
              <a:pathLst>
                <a:path extrusionOk="0" h="172832" w="321344">
                  <a:moveTo>
                    <a:pt x="308296" y="0"/>
                  </a:moveTo>
                  <a:lnTo>
                    <a:pt x="0" y="172832"/>
                  </a:lnTo>
                  <a:lnTo>
                    <a:pt x="299572" y="171503"/>
                  </a:lnTo>
                  <a:lnTo>
                    <a:pt x="321344" y="10525"/>
                  </a:lnTo>
                  <a:close/>
                </a:path>
              </a:pathLst>
            </a:custGeom>
            <a:gradFill>
              <a:gsLst>
                <a:gs pos="0">
                  <a:srgbClr val="FFF6DB">
                    <a:alpha val="1568"/>
                  </a:srgbClr>
                </a:gs>
                <a:gs pos="100000">
                  <a:srgbClr val="FAD25C">
                    <a:alpha val="29019"/>
                  </a:srgbClr>
                </a:gs>
              </a:gsLst>
              <a:lin ang="18900044" scaled="0"/>
            </a:gradFill>
            <a:ln>
              <a:noFill/>
            </a:ln>
          </p:spPr>
        </p:sp>
        <p:grpSp>
          <p:nvGrpSpPr>
            <p:cNvPr id="5346" name="Google Shape;5346;p41"/>
            <p:cNvGrpSpPr/>
            <p:nvPr/>
          </p:nvGrpSpPr>
          <p:grpSpPr>
            <a:xfrm>
              <a:off x="8076260" y="347143"/>
              <a:ext cx="667780" cy="667825"/>
              <a:chOff x="8304860" y="-186257"/>
              <a:chExt cx="667780" cy="667825"/>
            </a:xfrm>
          </p:grpSpPr>
          <p:sp>
            <p:nvSpPr>
              <p:cNvPr id="5347" name="Google Shape;5347;p41"/>
              <p:cNvSpPr/>
              <p:nvPr/>
            </p:nvSpPr>
            <p:spPr>
              <a:xfrm rot="2373635">
                <a:off x="8691939" y="-98328"/>
                <a:ext cx="154012" cy="122309"/>
              </a:xfrm>
              <a:custGeom>
                <a:rect b="b" l="l" r="r" t="t"/>
                <a:pathLst>
                  <a:path extrusionOk="0" h="1929" w="2429">
                    <a:moveTo>
                      <a:pt x="250" y="1929"/>
                    </a:moveTo>
                    <a:lnTo>
                      <a:pt x="0" y="464"/>
                    </a:lnTo>
                    <a:cubicBezTo>
                      <a:pt x="0" y="464"/>
                      <a:pt x="1215" y="0"/>
                      <a:pt x="2429" y="464"/>
                    </a:cubicBezTo>
                    <a:lnTo>
                      <a:pt x="2179" y="1929"/>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8" name="Google Shape;5348;p41"/>
              <p:cNvSpPr/>
              <p:nvPr/>
            </p:nvSpPr>
            <p:spPr>
              <a:xfrm rot="2373635">
                <a:off x="8393925" y="-72211"/>
                <a:ext cx="505848" cy="410740"/>
              </a:xfrm>
              <a:custGeom>
                <a:rect b="b" l="l" r="r" t="t"/>
                <a:pathLst>
                  <a:path extrusionOk="0" h="6478" w="7978">
                    <a:moveTo>
                      <a:pt x="0" y="834"/>
                    </a:moveTo>
                    <a:lnTo>
                      <a:pt x="476" y="6478"/>
                    </a:lnTo>
                    <a:cubicBezTo>
                      <a:pt x="2703" y="5787"/>
                      <a:pt x="4977" y="5811"/>
                      <a:pt x="7513" y="6478"/>
                    </a:cubicBezTo>
                    <a:lnTo>
                      <a:pt x="7977" y="834"/>
                    </a:lnTo>
                    <a:cubicBezTo>
                      <a:pt x="5703" y="1"/>
                      <a:pt x="2429" y="1"/>
                      <a:pt x="0" y="834"/>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9" name="Google Shape;5349;p41"/>
              <p:cNvSpPr/>
              <p:nvPr/>
            </p:nvSpPr>
            <p:spPr>
              <a:xfrm rot="2373635">
                <a:off x="8289601" y="239826"/>
                <a:ext cx="446184" cy="112545"/>
              </a:xfrm>
              <a:custGeom>
                <a:rect b="b" l="l" r="r" t="t"/>
                <a:pathLst>
                  <a:path extrusionOk="0" h="1775" w="7037">
                    <a:moveTo>
                      <a:pt x="0" y="798"/>
                    </a:moveTo>
                    <a:lnTo>
                      <a:pt x="1048" y="1655"/>
                    </a:lnTo>
                    <a:lnTo>
                      <a:pt x="5692" y="1774"/>
                    </a:lnTo>
                    <a:lnTo>
                      <a:pt x="7037" y="798"/>
                    </a:lnTo>
                    <a:cubicBezTo>
                      <a:pt x="4656" y="84"/>
                      <a:pt x="2513" y="0"/>
                      <a:pt x="0" y="798"/>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0" name="Google Shape;5350;p41"/>
              <p:cNvSpPr/>
              <p:nvPr/>
            </p:nvSpPr>
            <p:spPr>
              <a:xfrm rot="2373635">
                <a:off x="8345212" y="270738"/>
                <a:ext cx="319373" cy="67210"/>
              </a:xfrm>
              <a:custGeom>
                <a:rect b="b" l="l" r="r" t="t"/>
                <a:pathLst>
                  <a:path extrusionOk="0" h="1060" w="5037">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5351" name="Google Shape;5351;p41"/>
          <p:cNvSpPr/>
          <p:nvPr/>
        </p:nvSpPr>
        <p:spPr>
          <a:xfrm>
            <a:off x="-7175" y="4400950"/>
            <a:ext cx="9158700" cy="89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352" name="Google Shape;5352;p41"/>
          <p:cNvGrpSpPr/>
          <p:nvPr/>
        </p:nvGrpSpPr>
        <p:grpSpPr>
          <a:xfrm flipH="1">
            <a:off x="8748255" y="351525"/>
            <a:ext cx="395408" cy="4589441"/>
            <a:chOff x="-36750" y="-31225"/>
            <a:chExt cx="441205" cy="5174700"/>
          </a:xfrm>
        </p:grpSpPr>
        <p:sp>
          <p:nvSpPr>
            <p:cNvPr id="5353" name="Google Shape;5353;p41"/>
            <p:cNvSpPr/>
            <p:nvPr/>
          </p:nvSpPr>
          <p:spPr>
            <a:xfrm>
              <a:off x="-30545" y="-31225"/>
              <a:ext cx="435000" cy="51747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4" name="Google Shape;5354;p41"/>
            <p:cNvSpPr/>
            <p:nvPr/>
          </p:nvSpPr>
          <p:spPr>
            <a:xfrm>
              <a:off x="-30545" y="-31225"/>
              <a:ext cx="291600" cy="5174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5" name="Google Shape;5355;p41"/>
            <p:cNvSpPr/>
            <p:nvPr/>
          </p:nvSpPr>
          <p:spPr>
            <a:xfrm>
              <a:off x="-36750" y="-31225"/>
              <a:ext cx="167700" cy="51747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356" name="Google Shape;5356;p41"/>
          <p:cNvGrpSpPr/>
          <p:nvPr/>
        </p:nvGrpSpPr>
        <p:grpSpPr>
          <a:xfrm>
            <a:off x="-870" y="444775"/>
            <a:ext cx="395408" cy="4589441"/>
            <a:chOff x="-36750" y="-31225"/>
            <a:chExt cx="441205" cy="5174700"/>
          </a:xfrm>
        </p:grpSpPr>
        <p:sp>
          <p:nvSpPr>
            <p:cNvPr id="5357" name="Google Shape;5357;p41"/>
            <p:cNvSpPr/>
            <p:nvPr/>
          </p:nvSpPr>
          <p:spPr>
            <a:xfrm>
              <a:off x="-30545" y="-31225"/>
              <a:ext cx="435000" cy="51747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8" name="Google Shape;5358;p41"/>
            <p:cNvSpPr/>
            <p:nvPr/>
          </p:nvSpPr>
          <p:spPr>
            <a:xfrm>
              <a:off x="-30545" y="-31225"/>
              <a:ext cx="291600" cy="5174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59" name="Google Shape;5359;p41"/>
            <p:cNvSpPr/>
            <p:nvPr/>
          </p:nvSpPr>
          <p:spPr>
            <a:xfrm>
              <a:off x="-36750" y="-31225"/>
              <a:ext cx="167700" cy="51747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360" name="Google Shape;5360;p41"/>
          <p:cNvGrpSpPr/>
          <p:nvPr/>
        </p:nvGrpSpPr>
        <p:grpSpPr>
          <a:xfrm>
            <a:off x="-417858" y="-823150"/>
            <a:ext cx="9978772" cy="1382075"/>
            <a:chOff x="193475" y="-693375"/>
            <a:chExt cx="7221575" cy="1382075"/>
          </a:xfrm>
        </p:grpSpPr>
        <p:sp>
          <p:nvSpPr>
            <p:cNvPr id="5361" name="Google Shape;5361;p41"/>
            <p:cNvSpPr/>
            <p:nvPr/>
          </p:nvSpPr>
          <p:spPr>
            <a:xfrm>
              <a:off x="363575" y="384325"/>
              <a:ext cx="6883875" cy="304375"/>
            </a:xfrm>
            <a:custGeom>
              <a:rect b="b" l="l" r="r" t="t"/>
              <a:pathLst>
                <a:path extrusionOk="0" h="12175" w="275355">
                  <a:moveTo>
                    <a:pt x="0" y="0"/>
                  </a:moveTo>
                  <a:lnTo>
                    <a:pt x="0" y="9390"/>
                  </a:lnTo>
                  <a:lnTo>
                    <a:pt x="0" y="10782"/>
                  </a:lnTo>
                  <a:lnTo>
                    <a:pt x="14522" y="10782"/>
                  </a:lnTo>
                  <a:lnTo>
                    <a:pt x="14522" y="9370"/>
                  </a:lnTo>
                  <a:lnTo>
                    <a:pt x="16869" y="9370"/>
                  </a:lnTo>
                  <a:lnTo>
                    <a:pt x="16869" y="12175"/>
                  </a:lnTo>
                  <a:lnTo>
                    <a:pt x="30913" y="12175"/>
                  </a:lnTo>
                  <a:lnTo>
                    <a:pt x="30913" y="9370"/>
                  </a:lnTo>
                  <a:lnTo>
                    <a:pt x="33261" y="9370"/>
                  </a:lnTo>
                  <a:lnTo>
                    <a:pt x="33261" y="10782"/>
                  </a:lnTo>
                  <a:lnTo>
                    <a:pt x="47782" y="10782"/>
                  </a:lnTo>
                  <a:lnTo>
                    <a:pt x="47782" y="9370"/>
                  </a:lnTo>
                  <a:lnTo>
                    <a:pt x="50110" y="9370"/>
                  </a:lnTo>
                  <a:lnTo>
                    <a:pt x="50110" y="12175"/>
                  </a:lnTo>
                  <a:lnTo>
                    <a:pt x="64632" y="12175"/>
                  </a:lnTo>
                  <a:lnTo>
                    <a:pt x="64632" y="9370"/>
                  </a:lnTo>
                  <a:lnTo>
                    <a:pt x="66979" y="9370"/>
                  </a:lnTo>
                  <a:lnTo>
                    <a:pt x="66979" y="10782"/>
                  </a:lnTo>
                  <a:lnTo>
                    <a:pt x="81023" y="10782"/>
                  </a:lnTo>
                  <a:lnTo>
                    <a:pt x="81023" y="9370"/>
                  </a:lnTo>
                  <a:lnTo>
                    <a:pt x="83370" y="9370"/>
                  </a:lnTo>
                  <a:lnTo>
                    <a:pt x="83370" y="12175"/>
                  </a:lnTo>
                  <a:lnTo>
                    <a:pt x="97892" y="12175"/>
                  </a:lnTo>
                  <a:lnTo>
                    <a:pt x="97892" y="9370"/>
                  </a:lnTo>
                  <a:lnTo>
                    <a:pt x="101174" y="9370"/>
                  </a:lnTo>
                  <a:lnTo>
                    <a:pt x="101174" y="10782"/>
                  </a:lnTo>
                  <a:lnTo>
                    <a:pt x="115656" y="10782"/>
                  </a:lnTo>
                  <a:lnTo>
                    <a:pt x="115656" y="9370"/>
                  </a:lnTo>
                  <a:lnTo>
                    <a:pt x="118481" y="9370"/>
                  </a:lnTo>
                  <a:lnTo>
                    <a:pt x="118481" y="12175"/>
                  </a:lnTo>
                  <a:lnTo>
                    <a:pt x="133460" y="12175"/>
                  </a:lnTo>
                  <a:lnTo>
                    <a:pt x="133460" y="9370"/>
                  </a:lnTo>
                  <a:lnTo>
                    <a:pt x="136285" y="9370"/>
                  </a:lnTo>
                  <a:lnTo>
                    <a:pt x="136285" y="10782"/>
                  </a:lnTo>
                  <a:lnTo>
                    <a:pt x="151722" y="10782"/>
                  </a:lnTo>
                  <a:lnTo>
                    <a:pt x="151722" y="9370"/>
                  </a:lnTo>
                  <a:lnTo>
                    <a:pt x="154527" y="9370"/>
                  </a:lnTo>
                  <a:lnTo>
                    <a:pt x="154527" y="12175"/>
                  </a:lnTo>
                  <a:lnTo>
                    <a:pt x="169048" y="12175"/>
                  </a:lnTo>
                  <a:lnTo>
                    <a:pt x="169048" y="9370"/>
                  </a:lnTo>
                  <a:lnTo>
                    <a:pt x="172331" y="9370"/>
                  </a:lnTo>
                  <a:lnTo>
                    <a:pt x="172331" y="10782"/>
                  </a:lnTo>
                  <a:lnTo>
                    <a:pt x="186852" y="10782"/>
                  </a:lnTo>
                  <a:lnTo>
                    <a:pt x="186852" y="9370"/>
                  </a:lnTo>
                  <a:lnTo>
                    <a:pt x="190115" y="9370"/>
                  </a:lnTo>
                  <a:lnTo>
                    <a:pt x="190115" y="12175"/>
                  </a:lnTo>
                  <a:lnTo>
                    <a:pt x="204636" y="12175"/>
                  </a:lnTo>
                  <a:lnTo>
                    <a:pt x="204636" y="9370"/>
                  </a:lnTo>
                  <a:lnTo>
                    <a:pt x="207441" y="9370"/>
                  </a:lnTo>
                  <a:lnTo>
                    <a:pt x="207441" y="12175"/>
                  </a:lnTo>
                  <a:lnTo>
                    <a:pt x="222440" y="12175"/>
                  </a:lnTo>
                  <a:lnTo>
                    <a:pt x="222440" y="9370"/>
                  </a:lnTo>
                  <a:lnTo>
                    <a:pt x="225722" y="9370"/>
                  </a:lnTo>
                  <a:lnTo>
                    <a:pt x="225722" y="10782"/>
                  </a:lnTo>
                  <a:lnTo>
                    <a:pt x="240224" y="10782"/>
                  </a:lnTo>
                  <a:lnTo>
                    <a:pt x="240224" y="9370"/>
                  </a:lnTo>
                  <a:lnTo>
                    <a:pt x="243507" y="9370"/>
                  </a:lnTo>
                  <a:lnTo>
                    <a:pt x="243507" y="12175"/>
                  </a:lnTo>
                  <a:lnTo>
                    <a:pt x="257551" y="12175"/>
                  </a:lnTo>
                  <a:lnTo>
                    <a:pt x="257551" y="9370"/>
                  </a:lnTo>
                  <a:lnTo>
                    <a:pt x="260833" y="9370"/>
                  </a:lnTo>
                  <a:lnTo>
                    <a:pt x="260833" y="10782"/>
                  </a:lnTo>
                  <a:lnTo>
                    <a:pt x="275355" y="10782"/>
                  </a:lnTo>
                  <a:lnTo>
                    <a:pt x="27535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2" name="Google Shape;5362;p41"/>
            <p:cNvSpPr/>
            <p:nvPr/>
          </p:nvSpPr>
          <p:spPr>
            <a:xfrm>
              <a:off x="363575" y="-634175"/>
              <a:ext cx="6695900" cy="1158775"/>
            </a:xfrm>
            <a:custGeom>
              <a:rect b="b" l="l" r="r" t="t"/>
              <a:pathLst>
                <a:path extrusionOk="0" h="46351" w="267836">
                  <a:moveTo>
                    <a:pt x="0" y="0"/>
                  </a:moveTo>
                  <a:lnTo>
                    <a:pt x="0" y="46350"/>
                  </a:lnTo>
                  <a:lnTo>
                    <a:pt x="267835" y="46350"/>
                  </a:lnTo>
                  <a:lnTo>
                    <a:pt x="26783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3" name="Google Shape;5363;p41"/>
            <p:cNvSpPr/>
            <p:nvPr/>
          </p:nvSpPr>
          <p:spPr>
            <a:xfrm>
              <a:off x="363575"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4" name="Google Shape;5364;p41"/>
            <p:cNvSpPr/>
            <p:nvPr/>
          </p:nvSpPr>
          <p:spPr>
            <a:xfrm>
              <a:off x="4341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5" name="Google Shape;5365;p41"/>
            <p:cNvSpPr/>
            <p:nvPr/>
          </p:nvSpPr>
          <p:spPr>
            <a:xfrm>
              <a:off x="785300" y="-634175"/>
              <a:ext cx="351125" cy="1228900"/>
            </a:xfrm>
            <a:custGeom>
              <a:rect b="b" l="l" r="r" t="t"/>
              <a:pathLst>
                <a:path extrusionOk="0" h="49156" w="14045">
                  <a:moveTo>
                    <a:pt x="0" y="0"/>
                  </a:moveTo>
                  <a:lnTo>
                    <a:pt x="0" y="49155"/>
                  </a:lnTo>
                  <a:lnTo>
                    <a:pt x="14044" y="49155"/>
                  </a:lnTo>
                  <a:lnTo>
                    <a:pt x="14044"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6" name="Google Shape;5366;p41"/>
            <p:cNvSpPr/>
            <p:nvPr/>
          </p:nvSpPr>
          <p:spPr>
            <a:xfrm>
              <a:off x="867350" y="-634175"/>
              <a:ext cx="187025" cy="1228900"/>
            </a:xfrm>
            <a:custGeom>
              <a:rect b="b" l="l" r="r" t="t"/>
              <a:pathLst>
                <a:path extrusionOk="0" h="49156" w="7481">
                  <a:moveTo>
                    <a:pt x="0" y="0"/>
                  </a:moveTo>
                  <a:lnTo>
                    <a:pt x="0" y="49155"/>
                  </a:lnTo>
                  <a:lnTo>
                    <a:pt x="7480" y="49155"/>
                  </a:lnTo>
                  <a:lnTo>
                    <a:pt x="7480"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7" name="Google Shape;5367;p41"/>
            <p:cNvSpPr/>
            <p:nvPr/>
          </p:nvSpPr>
          <p:spPr>
            <a:xfrm>
              <a:off x="119507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8" name="Google Shape;5368;p41"/>
            <p:cNvSpPr/>
            <p:nvPr/>
          </p:nvSpPr>
          <p:spPr>
            <a:xfrm>
              <a:off x="1277150" y="-634175"/>
              <a:ext cx="198950" cy="1194575"/>
            </a:xfrm>
            <a:custGeom>
              <a:rect b="b" l="l" r="r" t="t"/>
              <a:pathLst>
                <a:path extrusionOk="0" h="47783" w="7958">
                  <a:moveTo>
                    <a:pt x="0" y="0"/>
                  </a:moveTo>
                  <a:lnTo>
                    <a:pt x="0" y="47782"/>
                  </a:lnTo>
                  <a:lnTo>
                    <a:pt x="7957" y="47782"/>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69" name="Google Shape;5369;p41"/>
            <p:cNvSpPr/>
            <p:nvPr/>
          </p:nvSpPr>
          <p:spPr>
            <a:xfrm>
              <a:off x="1616300" y="-634175"/>
              <a:ext cx="363075" cy="1228900"/>
            </a:xfrm>
            <a:custGeom>
              <a:rect b="b" l="l" r="r" t="t"/>
              <a:pathLst>
                <a:path extrusionOk="0" h="49156" w="14523">
                  <a:moveTo>
                    <a:pt x="1" y="0"/>
                  </a:moveTo>
                  <a:lnTo>
                    <a:pt x="1" y="49155"/>
                  </a:lnTo>
                  <a:lnTo>
                    <a:pt x="14523" y="49155"/>
                  </a:lnTo>
                  <a:lnTo>
                    <a:pt x="14523"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0" name="Google Shape;5370;p41"/>
            <p:cNvSpPr/>
            <p:nvPr/>
          </p:nvSpPr>
          <p:spPr>
            <a:xfrm>
              <a:off x="1698375" y="-634175"/>
              <a:ext cx="210875" cy="1228900"/>
            </a:xfrm>
            <a:custGeom>
              <a:rect b="b" l="l" r="r" t="t"/>
              <a:pathLst>
                <a:path extrusionOk="0" h="49156" w="8435">
                  <a:moveTo>
                    <a:pt x="0" y="0"/>
                  </a:moveTo>
                  <a:lnTo>
                    <a:pt x="0" y="49155"/>
                  </a:lnTo>
                  <a:lnTo>
                    <a:pt x="8435" y="49155"/>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1" name="Google Shape;5371;p41"/>
            <p:cNvSpPr/>
            <p:nvPr/>
          </p:nvSpPr>
          <p:spPr>
            <a:xfrm>
              <a:off x="2038025" y="-634175"/>
              <a:ext cx="351150" cy="1194575"/>
            </a:xfrm>
            <a:custGeom>
              <a:rect b="b" l="l" r="r" t="t"/>
              <a:pathLst>
                <a:path extrusionOk="0" h="47783" w="14046">
                  <a:moveTo>
                    <a:pt x="1" y="0"/>
                  </a:moveTo>
                  <a:lnTo>
                    <a:pt x="1" y="47782"/>
                  </a:lnTo>
                  <a:lnTo>
                    <a:pt x="14045" y="47782"/>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2" name="Google Shape;5372;p41"/>
            <p:cNvSpPr/>
            <p:nvPr/>
          </p:nvSpPr>
          <p:spPr>
            <a:xfrm>
              <a:off x="2108150"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3" name="Google Shape;5373;p41"/>
            <p:cNvSpPr/>
            <p:nvPr/>
          </p:nvSpPr>
          <p:spPr>
            <a:xfrm>
              <a:off x="2447825" y="-634175"/>
              <a:ext cx="363075" cy="1228900"/>
            </a:xfrm>
            <a:custGeom>
              <a:rect b="b" l="l" r="r" t="t"/>
              <a:pathLst>
                <a:path extrusionOk="0" h="49156" w="14523">
                  <a:moveTo>
                    <a:pt x="0" y="0"/>
                  </a:moveTo>
                  <a:lnTo>
                    <a:pt x="0"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4" name="Google Shape;5374;p41"/>
            <p:cNvSpPr/>
            <p:nvPr/>
          </p:nvSpPr>
          <p:spPr>
            <a:xfrm>
              <a:off x="25293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5" name="Google Shape;5375;p41"/>
            <p:cNvSpPr/>
            <p:nvPr/>
          </p:nvSpPr>
          <p:spPr>
            <a:xfrm>
              <a:off x="28929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6" name="Google Shape;5376;p41"/>
            <p:cNvSpPr/>
            <p:nvPr/>
          </p:nvSpPr>
          <p:spPr>
            <a:xfrm>
              <a:off x="29739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7" name="Google Shape;5377;p41"/>
            <p:cNvSpPr/>
            <p:nvPr/>
          </p:nvSpPr>
          <p:spPr>
            <a:xfrm>
              <a:off x="3325600" y="-634175"/>
              <a:ext cx="374500" cy="1228900"/>
            </a:xfrm>
            <a:custGeom>
              <a:rect b="b" l="l" r="r" t="t"/>
              <a:pathLst>
                <a:path extrusionOk="0" h="49156" w="14980">
                  <a:moveTo>
                    <a:pt x="0" y="0"/>
                  </a:moveTo>
                  <a:lnTo>
                    <a:pt x="0" y="49155"/>
                  </a:lnTo>
                  <a:lnTo>
                    <a:pt x="14979" y="49155"/>
                  </a:lnTo>
                  <a:lnTo>
                    <a:pt x="1497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8" name="Google Shape;5378;p41"/>
            <p:cNvSpPr/>
            <p:nvPr/>
          </p:nvSpPr>
          <p:spPr>
            <a:xfrm>
              <a:off x="3407650" y="-634175"/>
              <a:ext cx="210375" cy="1228900"/>
            </a:xfrm>
            <a:custGeom>
              <a:rect b="b" l="l" r="r" t="t"/>
              <a:pathLst>
                <a:path extrusionOk="0" h="49156" w="8415">
                  <a:moveTo>
                    <a:pt x="0" y="0"/>
                  </a:moveTo>
                  <a:lnTo>
                    <a:pt x="0" y="49155"/>
                  </a:lnTo>
                  <a:lnTo>
                    <a:pt x="8415" y="49155"/>
                  </a:lnTo>
                  <a:lnTo>
                    <a:pt x="841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9" name="Google Shape;5379;p41"/>
            <p:cNvSpPr/>
            <p:nvPr/>
          </p:nvSpPr>
          <p:spPr>
            <a:xfrm>
              <a:off x="3770675" y="-634175"/>
              <a:ext cx="385950" cy="1194575"/>
            </a:xfrm>
            <a:custGeom>
              <a:rect b="b" l="l" r="r" t="t"/>
              <a:pathLst>
                <a:path extrusionOk="0" h="47783" w="15438">
                  <a:moveTo>
                    <a:pt x="1" y="0"/>
                  </a:moveTo>
                  <a:lnTo>
                    <a:pt x="1" y="47782"/>
                  </a:lnTo>
                  <a:lnTo>
                    <a:pt x="15438" y="47782"/>
                  </a:lnTo>
                  <a:lnTo>
                    <a:pt x="15438"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0" name="Google Shape;5380;p41"/>
            <p:cNvSpPr/>
            <p:nvPr/>
          </p:nvSpPr>
          <p:spPr>
            <a:xfrm>
              <a:off x="38641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1" name="Google Shape;5381;p41"/>
            <p:cNvSpPr/>
            <p:nvPr/>
          </p:nvSpPr>
          <p:spPr>
            <a:xfrm>
              <a:off x="42267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2" name="Google Shape;5382;p41"/>
            <p:cNvSpPr/>
            <p:nvPr/>
          </p:nvSpPr>
          <p:spPr>
            <a:xfrm>
              <a:off x="4308775" y="-634175"/>
              <a:ext cx="187025" cy="1228900"/>
            </a:xfrm>
            <a:custGeom>
              <a:rect b="b" l="l" r="r" t="t"/>
              <a:pathLst>
                <a:path extrusionOk="0" h="49156" w="7481">
                  <a:moveTo>
                    <a:pt x="1" y="0"/>
                  </a:moveTo>
                  <a:lnTo>
                    <a:pt x="1" y="49155"/>
                  </a:lnTo>
                  <a:lnTo>
                    <a:pt x="7481" y="49155"/>
                  </a:lnTo>
                  <a:lnTo>
                    <a:pt x="748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3" name="Google Shape;5383;p41"/>
            <p:cNvSpPr/>
            <p:nvPr/>
          </p:nvSpPr>
          <p:spPr>
            <a:xfrm>
              <a:off x="467182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4" name="Google Shape;5384;p41"/>
            <p:cNvSpPr/>
            <p:nvPr/>
          </p:nvSpPr>
          <p:spPr>
            <a:xfrm>
              <a:off x="47419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5" name="Google Shape;5385;p41"/>
            <p:cNvSpPr/>
            <p:nvPr/>
          </p:nvSpPr>
          <p:spPr>
            <a:xfrm>
              <a:off x="51164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6" name="Google Shape;5386;p41"/>
            <p:cNvSpPr/>
            <p:nvPr/>
          </p:nvSpPr>
          <p:spPr>
            <a:xfrm>
              <a:off x="51984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7" name="Google Shape;5387;p41"/>
            <p:cNvSpPr/>
            <p:nvPr/>
          </p:nvSpPr>
          <p:spPr>
            <a:xfrm>
              <a:off x="5549600" y="-634175"/>
              <a:ext cx="375000" cy="1228900"/>
            </a:xfrm>
            <a:custGeom>
              <a:rect b="b" l="l" r="r" t="t"/>
              <a:pathLst>
                <a:path extrusionOk="0" h="49156" w="15000">
                  <a:moveTo>
                    <a:pt x="0" y="0"/>
                  </a:moveTo>
                  <a:lnTo>
                    <a:pt x="0" y="49155"/>
                  </a:lnTo>
                  <a:lnTo>
                    <a:pt x="14999" y="49155"/>
                  </a:lnTo>
                  <a:lnTo>
                    <a:pt x="1499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8" name="Google Shape;5388;p41"/>
            <p:cNvSpPr/>
            <p:nvPr/>
          </p:nvSpPr>
          <p:spPr>
            <a:xfrm>
              <a:off x="5631650" y="-634175"/>
              <a:ext cx="198950" cy="1228900"/>
            </a:xfrm>
            <a:custGeom>
              <a:rect b="b" l="l" r="r" t="t"/>
              <a:pathLst>
                <a:path extrusionOk="0" h="49156" w="7958">
                  <a:moveTo>
                    <a:pt x="0" y="0"/>
                  </a:moveTo>
                  <a:lnTo>
                    <a:pt x="0" y="49155"/>
                  </a:lnTo>
                  <a:lnTo>
                    <a:pt x="7957" y="49155"/>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9" name="Google Shape;5389;p41"/>
            <p:cNvSpPr/>
            <p:nvPr/>
          </p:nvSpPr>
          <p:spPr>
            <a:xfrm>
              <a:off x="60066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0" name="Google Shape;5390;p41"/>
            <p:cNvSpPr/>
            <p:nvPr/>
          </p:nvSpPr>
          <p:spPr>
            <a:xfrm>
              <a:off x="60767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1" name="Google Shape;5391;p41"/>
            <p:cNvSpPr/>
            <p:nvPr/>
          </p:nvSpPr>
          <p:spPr>
            <a:xfrm>
              <a:off x="6451225" y="-634175"/>
              <a:ext cx="351125" cy="1228900"/>
            </a:xfrm>
            <a:custGeom>
              <a:rect b="b" l="l" r="r" t="t"/>
              <a:pathLst>
                <a:path extrusionOk="0" h="49156" w="14045">
                  <a:moveTo>
                    <a:pt x="1" y="0"/>
                  </a:moveTo>
                  <a:lnTo>
                    <a:pt x="1" y="49155"/>
                  </a:lnTo>
                  <a:lnTo>
                    <a:pt x="14045" y="49155"/>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2" name="Google Shape;5392;p41"/>
            <p:cNvSpPr/>
            <p:nvPr/>
          </p:nvSpPr>
          <p:spPr>
            <a:xfrm>
              <a:off x="6532775" y="-634175"/>
              <a:ext cx="187525" cy="1228900"/>
            </a:xfrm>
            <a:custGeom>
              <a:rect b="b" l="l" r="r" t="t"/>
              <a:pathLst>
                <a:path extrusionOk="0" h="49156" w="7501">
                  <a:moveTo>
                    <a:pt x="1" y="0"/>
                  </a:moveTo>
                  <a:lnTo>
                    <a:pt x="1" y="49155"/>
                  </a:lnTo>
                  <a:lnTo>
                    <a:pt x="7501" y="49155"/>
                  </a:lnTo>
                  <a:lnTo>
                    <a:pt x="750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3" name="Google Shape;5393;p41"/>
            <p:cNvSpPr/>
            <p:nvPr/>
          </p:nvSpPr>
          <p:spPr>
            <a:xfrm>
              <a:off x="6884400"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4" name="Google Shape;5394;p41"/>
            <p:cNvSpPr/>
            <p:nvPr/>
          </p:nvSpPr>
          <p:spPr>
            <a:xfrm>
              <a:off x="69783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5" name="Google Shape;5395;p41"/>
            <p:cNvSpPr/>
            <p:nvPr/>
          </p:nvSpPr>
          <p:spPr>
            <a:xfrm>
              <a:off x="211400" y="-634175"/>
              <a:ext cx="7094250" cy="25"/>
            </a:xfrm>
            <a:custGeom>
              <a:rect b="b" l="l" r="r" t="t"/>
              <a:pathLst>
                <a:path extrusionOk="0" fill="none" h="1" w="283770">
                  <a:moveTo>
                    <a:pt x="0" y="0"/>
                  </a:moveTo>
                  <a:lnTo>
                    <a:pt x="283769" y="0"/>
                  </a:lnTo>
                </a:path>
              </a:pathLst>
            </a:custGeom>
            <a:noFill/>
            <a:ln cap="flat" cmpd="sng" w="46750">
              <a:solidFill>
                <a:srgbClr val="FFB726"/>
              </a:solidFill>
              <a:prstDash val="solid"/>
              <a:miter lim="1989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6" name="Google Shape;5396;p41"/>
            <p:cNvSpPr/>
            <p:nvPr/>
          </p:nvSpPr>
          <p:spPr>
            <a:xfrm>
              <a:off x="7287225" y="-693375"/>
              <a:ext cx="127825" cy="128350"/>
            </a:xfrm>
            <a:custGeom>
              <a:rect b="b" l="l" r="r" t="t"/>
              <a:pathLst>
                <a:path extrusionOk="0" h="5134" w="5113">
                  <a:moveTo>
                    <a:pt x="2566" y="1"/>
                  </a:moveTo>
                  <a:cubicBezTo>
                    <a:pt x="1134" y="1"/>
                    <a:pt x="0" y="1155"/>
                    <a:pt x="0" y="2567"/>
                  </a:cubicBezTo>
                  <a:cubicBezTo>
                    <a:pt x="0" y="3979"/>
                    <a:pt x="1134" y="5133"/>
                    <a:pt x="2566" y="5133"/>
                  </a:cubicBezTo>
                  <a:cubicBezTo>
                    <a:pt x="3979" y="5133"/>
                    <a:pt x="5113" y="3979"/>
                    <a:pt x="5113" y="2567"/>
                  </a:cubicBezTo>
                  <a:cubicBezTo>
                    <a:pt x="5113" y="1155"/>
                    <a:pt x="3979" y="1"/>
                    <a:pt x="2566"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97" name="Google Shape;5397;p41"/>
            <p:cNvSpPr/>
            <p:nvPr/>
          </p:nvSpPr>
          <p:spPr>
            <a:xfrm>
              <a:off x="193475" y="-693375"/>
              <a:ext cx="128350" cy="128350"/>
            </a:xfrm>
            <a:custGeom>
              <a:rect b="b" l="l" r="r" t="t"/>
              <a:pathLst>
                <a:path extrusionOk="0" h="5134" w="5134">
                  <a:moveTo>
                    <a:pt x="2567" y="1"/>
                  </a:moveTo>
                  <a:cubicBezTo>
                    <a:pt x="1155" y="1"/>
                    <a:pt x="1" y="1155"/>
                    <a:pt x="1" y="2567"/>
                  </a:cubicBezTo>
                  <a:cubicBezTo>
                    <a:pt x="1" y="3979"/>
                    <a:pt x="1155" y="5133"/>
                    <a:pt x="2567" y="5133"/>
                  </a:cubicBezTo>
                  <a:cubicBezTo>
                    <a:pt x="3979" y="5133"/>
                    <a:pt x="5133" y="3979"/>
                    <a:pt x="5133" y="2567"/>
                  </a:cubicBezTo>
                  <a:cubicBezTo>
                    <a:pt x="5133" y="1155"/>
                    <a:pt x="3979" y="1"/>
                    <a:pt x="2567"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398" name="Google Shape;5398;p41"/>
          <p:cNvGrpSpPr/>
          <p:nvPr/>
        </p:nvGrpSpPr>
        <p:grpSpPr>
          <a:xfrm>
            <a:off x="-20" y="4613271"/>
            <a:ext cx="9143683" cy="1629094"/>
            <a:chOff x="429225" y="4417075"/>
            <a:chExt cx="6749600" cy="1202550"/>
          </a:xfrm>
        </p:grpSpPr>
        <p:sp>
          <p:nvSpPr>
            <p:cNvPr id="5399" name="Google Shape;5399;p41"/>
            <p:cNvSpPr/>
            <p:nvPr/>
          </p:nvSpPr>
          <p:spPr>
            <a:xfrm>
              <a:off x="1901275" y="5022325"/>
              <a:ext cx="3806000" cy="502300"/>
            </a:xfrm>
            <a:custGeom>
              <a:rect b="b" l="l" r="r" t="t"/>
              <a:pathLst>
                <a:path extrusionOk="0" h="20092" w="152240">
                  <a:moveTo>
                    <a:pt x="0" y="0"/>
                  </a:moveTo>
                  <a:lnTo>
                    <a:pt x="0" y="20092"/>
                  </a:lnTo>
                  <a:lnTo>
                    <a:pt x="152239" y="20092"/>
                  </a:lnTo>
                  <a:lnTo>
                    <a:pt x="152239" y="0"/>
                  </a:lnTo>
                  <a:close/>
                </a:path>
              </a:pathLst>
            </a:custGeom>
            <a:solidFill>
              <a:srgbClr val="C3CA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0" name="Google Shape;5400;p41"/>
            <p:cNvSpPr/>
            <p:nvPr/>
          </p:nvSpPr>
          <p:spPr>
            <a:xfrm>
              <a:off x="429225" y="4417075"/>
              <a:ext cx="650000" cy="553050"/>
            </a:xfrm>
            <a:custGeom>
              <a:rect b="b" l="l" r="r" t="t"/>
              <a:pathLst>
                <a:path extrusionOk="0" h="22122" w="26000">
                  <a:moveTo>
                    <a:pt x="6465" y="1"/>
                  </a:moveTo>
                  <a:cubicBezTo>
                    <a:pt x="2884" y="1"/>
                    <a:pt x="0" y="2905"/>
                    <a:pt x="0" y="6466"/>
                  </a:cubicBezTo>
                  <a:lnTo>
                    <a:pt x="0" y="22121"/>
                  </a:lnTo>
                  <a:lnTo>
                    <a:pt x="26000" y="22121"/>
                  </a:lnTo>
                  <a:lnTo>
                    <a:pt x="26000" y="6466"/>
                  </a:lnTo>
                  <a:cubicBezTo>
                    <a:pt x="26000" y="2885"/>
                    <a:pt x="23095"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1" name="Google Shape;5401;p41"/>
            <p:cNvSpPr/>
            <p:nvPr/>
          </p:nvSpPr>
          <p:spPr>
            <a:xfrm>
              <a:off x="429700"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2"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2" name="Google Shape;5402;p41"/>
            <p:cNvSpPr/>
            <p:nvPr/>
          </p:nvSpPr>
          <p:spPr>
            <a:xfrm>
              <a:off x="944925" y="4650825"/>
              <a:ext cx="134300" cy="319300"/>
            </a:xfrm>
            <a:custGeom>
              <a:rect b="b" l="l" r="r" t="t"/>
              <a:pathLst>
                <a:path extrusionOk="0" h="12772" w="5372">
                  <a:moveTo>
                    <a:pt x="5372" y="0"/>
                  </a:moveTo>
                  <a:cubicBezTo>
                    <a:pt x="5089" y="1009"/>
                    <a:pt x="4907" y="1390"/>
                    <a:pt x="4548" y="1390"/>
                  </a:cubicBezTo>
                  <a:cubicBezTo>
                    <a:pt x="4376" y="1390"/>
                    <a:pt x="4164"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3" name="Google Shape;5403;p41"/>
            <p:cNvSpPr/>
            <p:nvPr/>
          </p:nvSpPr>
          <p:spPr>
            <a:xfrm>
              <a:off x="429700" y="4488200"/>
              <a:ext cx="612225" cy="481925"/>
            </a:xfrm>
            <a:custGeom>
              <a:rect b="b" l="l" r="r" t="t"/>
              <a:pathLst>
                <a:path extrusionOk="0" h="19277" w="24489">
                  <a:moveTo>
                    <a:pt x="2010" y="0"/>
                  </a:moveTo>
                  <a:cubicBezTo>
                    <a:pt x="777" y="1134"/>
                    <a:pt x="1" y="2706"/>
                    <a:pt x="1" y="4536"/>
                  </a:cubicBezTo>
                  <a:lnTo>
                    <a:pt x="1" y="19276"/>
                  </a:lnTo>
                  <a:lnTo>
                    <a:pt x="24489" y="19276"/>
                  </a:lnTo>
                  <a:lnTo>
                    <a:pt x="24489" y="7659"/>
                  </a:lnTo>
                  <a:cubicBezTo>
                    <a:pt x="20033" y="5709"/>
                    <a:pt x="14881" y="5570"/>
                    <a:pt x="10166" y="4158"/>
                  </a:cubicBezTo>
                  <a:cubicBezTo>
                    <a:pt x="7242" y="3263"/>
                    <a:pt x="4477" y="185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4" name="Google Shape;5404;p41"/>
            <p:cNvSpPr/>
            <p:nvPr/>
          </p:nvSpPr>
          <p:spPr>
            <a:xfrm>
              <a:off x="430200" y="4449400"/>
              <a:ext cx="612225" cy="520725"/>
            </a:xfrm>
            <a:custGeom>
              <a:rect b="b" l="l" r="r" t="t"/>
              <a:pathLst>
                <a:path extrusionOk="0" h="20829" w="24489">
                  <a:moveTo>
                    <a:pt x="6068" y="1"/>
                  </a:moveTo>
                  <a:cubicBezTo>
                    <a:pt x="2706" y="1"/>
                    <a:pt x="1" y="2726"/>
                    <a:pt x="1" y="6088"/>
                  </a:cubicBezTo>
                  <a:lnTo>
                    <a:pt x="1" y="6207"/>
                  </a:lnTo>
                  <a:cubicBezTo>
                    <a:pt x="1" y="2885"/>
                    <a:pt x="2706" y="160"/>
                    <a:pt x="6028" y="160"/>
                  </a:cubicBezTo>
                  <a:lnTo>
                    <a:pt x="18262" y="160"/>
                  </a:lnTo>
                  <a:cubicBezTo>
                    <a:pt x="21584" y="160"/>
                    <a:pt x="24270" y="2885"/>
                    <a:pt x="24270" y="6207"/>
                  </a:cubicBezTo>
                  <a:lnTo>
                    <a:pt x="24270" y="20828"/>
                  </a:lnTo>
                  <a:lnTo>
                    <a:pt x="24489" y="20828"/>
                  </a:lnTo>
                  <a:lnTo>
                    <a:pt x="24489" y="6088"/>
                  </a:lnTo>
                  <a:cubicBezTo>
                    <a:pt x="24469" y="2726"/>
                    <a:pt x="21763" y="1"/>
                    <a:pt x="18402"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5" name="Google Shape;5405;p41"/>
            <p:cNvSpPr/>
            <p:nvPr/>
          </p:nvSpPr>
          <p:spPr>
            <a:xfrm>
              <a:off x="1191600" y="4417075"/>
              <a:ext cx="650525" cy="553050"/>
            </a:xfrm>
            <a:custGeom>
              <a:rect b="b" l="l" r="r" t="t"/>
              <a:pathLst>
                <a:path extrusionOk="0" h="22122" w="26021">
                  <a:moveTo>
                    <a:pt x="6466" y="1"/>
                  </a:moveTo>
                  <a:cubicBezTo>
                    <a:pt x="2885" y="1"/>
                    <a:pt x="1" y="2905"/>
                    <a:pt x="1" y="6466"/>
                  </a:cubicBezTo>
                  <a:lnTo>
                    <a:pt x="1" y="22121"/>
                  </a:lnTo>
                  <a:lnTo>
                    <a:pt x="26020" y="22121"/>
                  </a:lnTo>
                  <a:lnTo>
                    <a:pt x="26020" y="6466"/>
                  </a:lnTo>
                  <a:cubicBezTo>
                    <a:pt x="26020"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6" name="Google Shape;5406;p41"/>
            <p:cNvSpPr/>
            <p:nvPr/>
          </p:nvSpPr>
          <p:spPr>
            <a:xfrm>
              <a:off x="1192600" y="4449400"/>
              <a:ext cx="612725" cy="520725"/>
            </a:xfrm>
            <a:custGeom>
              <a:rect b="b" l="l" r="r" t="t"/>
              <a:pathLst>
                <a:path extrusionOk="0" h="20829" w="24509">
                  <a:moveTo>
                    <a:pt x="6087"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7" name="Google Shape;5407;p41"/>
            <p:cNvSpPr/>
            <p:nvPr/>
          </p:nvSpPr>
          <p:spPr>
            <a:xfrm>
              <a:off x="1707825" y="4650825"/>
              <a:ext cx="134300" cy="319300"/>
            </a:xfrm>
            <a:custGeom>
              <a:rect b="b" l="l" r="r" t="t"/>
              <a:pathLst>
                <a:path extrusionOk="0" h="12772" w="5372">
                  <a:moveTo>
                    <a:pt x="5371" y="0"/>
                  </a:moveTo>
                  <a:cubicBezTo>
                    <a:pt x="5089" y="1009"/>
                    <a:pt x="4906" y="1390"/>
                    <a:pt x="4548" y="1390"/>
                  </a:cubicBezTo>
                  <a:cubicBezTo>
                    <a:pt x="4376" y="1390"/>
                    <a:pt x="4163" y="1302"/>
                    <a:pt x="3879" y="1154"/>
                  </a:cubicBezTo>
                  <a:lnTo>
                    <a:pt x="0" y="12771"/>
                  </a:lnTo>
                  <a:lnTo>
                    <a:pt x="5371" y="12771"/>
                  </a:lnTo>
                  <a:lnTo>
                    <a:pt x="537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8" name="Google Shape;5408;p41"/>
            <p:cNvSpPr/>
            <p:nvPr/>
          </p:nvSpPr>
          <p:spPr>
            <a:xfrm>
              <a:off x="1192600" y="4488200"/>
              <a:ext cx="612225" cy="481925"/>
            </a:xfrm>
            <a:custGeom>
              <a:rect b="b" l="l" r="r" t="t"/>
              <a:pathLst>
                <a:path extrusionOk="0" h="19277" w="24489">
                  <a:moveTo>
                    <a:pt x="2009" y="0"/>
                  </a:moveTo>
                  <a:cubicBezTo>
                    <a:pt x="756" y="1134"/>
                    <a:pt x="0" y="2706"/>
                    <a:pt x="0" y="4536"/>
                  </a:cubicBezTo>
                  <a:lnTo>
                    <a:pt x="0" y="19276"/>
                  </a:lnTo>
                  <a:lnTo>
                    <a:pt x="24488" y="19276"/>
                  </a:lnTo>
                  <a:lnTo>
                    <a:pt x="24488" y="7659"/>
                  </a:lnTo>
                  <a:cubicBezTo>
                    <a:pt x="20032" y="5709"/>
                    <a:pt x="14860" y="5570"/>
                    <a:pt x="10165" y="4158"/>
                  </a:cubicBezTo>
                  <a:cubicBezTo>
                    <a:pt x="7221" y="3263"/>
                    <a:pt x="4476" y="1850"/>
                    <a:pt x="200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09" name="Google Shape;5409;p41"/>
            <p:cNvSpPr/>
            <p:nvPr/>
          </p:nvSpPr>
          <p:spPr>
            <a:xfrm>
              <a:off x="1192600" y="4449400"/>
              <a:ext cx="612225" cy="520725"/>
            </a:xfrm>
            <a:custGeom>
              <a:rect b="b" l="l" r="r" t="t"/>
              <a:pathLst>
                <a:path extrusionOk="0" h="20829" w="24489">
                  <a:moveTo>
                    <a:pt x="6068" y="1"/>
                  </a:moveTo>
                  <a:cubicBezTo>
                    <a:pt x="2706" y="1"/>
                    <a:pt x="0" y="2726"/>
                    <a:pt x="0" y="6088"/>
                  </a:cubicBezTo>
                  <a:lnTo>
                    <a:pt x="0" y="6207"/>
                  </a:lnTo>
                  <a:cubicBezTo>
                    <a:pt x="0" y="2885"/>
                    <a:pt x="2706" y="160"/>
                    <a:pt x="6008" y="160"/>
                  </a:cubicBezTo>
                  <a:lnTo>
                    <a:pt x="18242" y="160"/>
                  </a:lnTo>
                  <a:cubicBezTo>
                    <a:pt x="21584" y="160"/>
                    <a:pt x="24269" y="2885"/>
                    <a:pt x="24269" y="6207"/>
                  </a:cubicBezTo>
                  <a:lnTo>
                    <a:pt x="24269" y="20828"/>
                  </a:lnTo>
                  <a:lnTo>
                    <a:pt x="24488" y="20828"/>
                  </a:lnTo>
                  <a:lnTo>
                    <a:pt x="24488" y="6088"/>
                  </a:lnTo>
                  <a:cubicBezTo>
                    <a:pt x="24488" y="2726"/>
                    <a:pt x="21743" y="1"/>
                    <a:pt x="1840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0" name="Google Shape;5410;p41"/>
            <p:cNvSpPr/>
            <p:nvPr/>
          </p:nvSpPr>
          <p:spPr>
            <a:xfrm>
              <a:off x="1954475" y="4417075"/>
              <a:ext cx="650525" cy="553050"/>
            </a:xfrm>
            <a:custGeom>
              <a:rect b="b" l="l" r="r" t="t"/>
              <a:pathLst>
                <a:path extrusionOk="0" h="22122" w="26021">
                  <a:moveTo>
                    <a:pt x="6466" y="1"/>
                  </a:moveTo>
                  <a:cubicBezTo>
                    <a:pt x="2885" y="1"/>
                    <a:pt x="1" y="2905"/>
                    <a:pt x="1" y="6466"/>
                  </a:cubicBezTo>
                  <a:lnTo>
                    <a:pt x="1" y="22121"/>
                  </a:lnTo>
                  <a:lnTo>
                    <a:pt x="26021" y="22121"/>
                  </a:lnTo>
                  <a:lnTo>
                    <a:pt x="26021" y="6466"/>
                  </a:lnTo>
                  <a:cubicBezTo>
                    <a:pt x="26021"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1" name="Google Shape;5411;p41"/>
            <p:cNvSpPr/>
            <p:nvPr/>
          </p:nvSpPr>
          <p:spPr>
            <a:xfrm>
              <a:off x="1954475" y="4449400"/>
              <a:ext cx="613225" cy="520725"/>
            </a:xfrm>
            <a:custGeom>
              <a:rect b="b" l="l" r="r" t="t"/>
              <a:pathLst>
                <a:path extrusionOk="0" h="20829" w="24529">
                  <a:moveTo>
                    <a:pt x="6108" y="1"/>
                  </a:moveTo>
                  <a:cubicBezTo>
                    <a:pt x="2746" y="1"/>
                    <a:pt x="1" y="2726"/>
                    <a:pt x="1" y="6088"/>
                  </a:cubicBezTo>
                  <a:lnTo>
                    <a:pt x="1" y="20828"/>
                  </a:lnTo>
                  <a:lnTo>
                    <a:pt x="24529" y="20828"/>
                  </a:lnTo>
                  <a:lnTo>
                    <a:pt x="24529" y="6088"/>
                  </a:lnTo>
                  <a:cubicBezTo>
                    <a:pt x="24529" y="2726"/>
                    <a:pt x="21783" y="1"/>
                    <a:pt x="1844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2" name="Google Shape;5412;p41"/>
            <p:cNvSpPr/>
            <p:nvPr/>
          </p:nvSpPr>
          <p:spPr>
            <a:xfrm>
              <a:off x="2470200" y="4650825"/>
              <a:ext cx="134300" cy="319300"/>
            </a:xfrm>
            <a:custGeom>
              <a:rect b="b" l="l" r="r" t="t"/>
              <a:pathLst>
                <a:path extrusionOk="0" h="12772" w="5372">
                  <a:moveTo>
                    <a:pt x="5372" y="0"/>
                  </a:moveTo>
                  <a:cubicBezTo>
                    <a:pt x="5076" y="1009"/>
                    <a:pt x="4889" y="1390"/>
                    <a:pt x="4535" y="1390"/>
                  </a:cubicBezTo>
                  <a:cubicBezTo>
                    <a:pt x="4365" y="1390"/>
                    <a:pt x="4157"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3" name="Google Shape;5413;p41"/>
            <p:cNvSpPr/>
            <p:nvPr/>
          </p:nvSpPr>
          <p:spPr>
            <a:xfrm>
              <a:off x="1954475" y="4488200"/>
              <a:ext cx="612725" cy="481925"/>
            </a:xfrm>
            <a:custGeom>
              <a:rect b="b" l="l" r="r" t="t"/>
              <a:pathLst>
                <a:path extrusionOk="0" h="19277" w="24509">
                  <a:moveTo>
                    <a:pt x="2010" y="0"/>
                  </a:moveTo>
                  <a:cubicBezTo>
                    <a:pt x="777" y="1134"/>
                    <a:pt x="1" y="2706"/>
                    <a:pt x="1" y="4536"/>
                  </a:cubicBezTo>
                  <a:lnTo>
                    <a:pt x="1" y="19276"/>
                  </a:lnTo>
                  <a:lnTo>
                    <a:pt x="24509" y="19276"/>
                  </a:lnTo>
                  <a:lnTo>
                    <a:pt x="24509" y="7659"/>
                  </a:lnTo>
                  <a:cubicBezTo>
                    <a:pt x="20053" y="5709"/>
                    <a:pt x="14881" y="5570"/>
                    <a:pt x="10166" y="4158"/>
                  </a:cubicBezTo>
                  <a:cubicBezTo>
                    <a:pt x="7242" y="3263"/>
                    <a:pt x="4477" y="1850"/>
                    <a:pt x="201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4" name="Google Shape;5414;p41"/>
            <p:cNvSpPr/>
            <p:nvPr/>
          </p:nvSpPr>
          <p:spPr>
            <a:xfrm>
              <a:off x="1954475" y="4449400"/>
              <a:ext cx="612725" cy="520725"/>
            </a:xfrm>
            <a:custGeom>
              <a:rect b="b" l="l" r="r" t="t"/>
              <a:pathLst>
                <a:path extrusionOk="0" h="20829" w="24509">
                  <a:moveTo>
                    <a:pt x="6068" y="1"/>
                  </a:moveTo>
                  <a:cubicBezTo>
                    <a:pt x="2726" y="1"/>
                    <a:pt x="1" y="2726"/>
                    <a:pt x="1" y="6088"/>
                  </a:cubicBezTo>
                  <a:lnTo>
                    <a:pt x="1" y="6207"/>
                  </a:lnTo>
                  <a:cubicBezTo>
                    <a:pt x="1" y="2885"/>
                    <a:pt x="2726" y="160"/>
                    <a:pt x="6028" y="160"/>
                  </a:cubicBezTo>
                  <a:lnTo>
                    <a:pt x="18262" y="160"/>
                  </a:lnTo>
                  <a:cubicBezTo>
                    <a:pt x="21584" y="160"/>
                    <a:pt x="24270" y="2885"/>
                    <a:pt x="24270" y="6207"/>
                  </a:cubicBezTo>
                  <a:lnTo>
                    <a:pt x="24270" y="20828"/>
                  </a:lnTo>
                  <a:lnTo>
                    <a:pt x="24509" y="20828"/>
                  </a:lnTo>
                  <a:lnTo>
                    <a:pt x="24509" y="6088"/>
                  </a:lnTo>
                  <a:cubicBezTo>
                    <a:pt x="24509" y="2726"/>
                    <a:pt x="21783" y="1"/>
                    <a:pt x="1844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5" name="Google Shape;5415;p41"/>
            <p:cNvSpPr/>
            <p:nvPr/>
          </p:nvSpPr>
          <p:spPr>
            <a:xfrm>
              <a:off x="2716875" y="4417075"/>
              <a:ext cx="650025" cy="553050"/>
            </a:xfrm>
            <a:custGeom>
              <a:rect b="b" l="l" r="r" t="t"/>
              <a:pathLst>
                <a:path extrusionOk="0" h="22122" w="26001">
                  <a:moveTo>
                    <a:pt x="6466" y="1"/>
                  </a:moveTo>
                  <a:cubicBezTo>
                    <a:pt x="2885" y="1"/>
                    <a:pt x="0" y="2905"/>
                    <a:pt x="0" y="6466"/>
                  </a:cubicBezTo>
                  <a:lnTo>
                    <a:pt x="0" y="22121"/>
                  </a:lnTo>
                  <a:lnTo>
                    <a:pt x="26000" y="22121"/>
                  </a:lnTo>
                  <a:lnTo>
                    <a:pt x="26000" y="6466"/>
                  </a:lnTo>
                  <a:cubicBezTo>
                    <a:pt x="26000"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6" name="Google Shape;5416;p41"/>
            <p:cNvSpPr/>
            <p:nvPr/>
          </p:nvSpPr>
          <p:spPr>
            <a:xfrm>
              <a:off x="2716875" y="4449400"/>
              <a:ext cx="612725" cy="520725"/>
            </a:xfrm>
            <a:custGeom>
              <a:rect b="b" l="l" r="r" t="t"/>
              <a:pathLst>
                <a:path extrusionOk="0" h="20829" w="24509">
                  <a:moveTo>
                    <a:pt x="6088"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7" name="Google Shape;5417;p41"/>
            <p:cNvSpPr/>
            <p:nvPr/>
          </p:nvSpPr>
          <p:spPr>
            <a:xfrm>
              <a:off x="3232600" y="4650825"/>
              <a:ext cx="134300" cy="319300"/>
            </a:xfrm>
            <a:custGeom>
              <a:rect b="b" l="l" r="r" t="t"/>
              <a:pathLst>
                <a:path extrusionOk="0" h="12772" w="5372">
                  <a:moveTo>
                    <a:pt x="5371" y="0"/>
                  </a:moveTo>
                  <a:cubicBezTo>
                    <a:pt x="5089" y="1009"/>
                    <a:pt x="4906" y="1390"/>
                    <a:pt x="4548" y="1390"/>
                  </a:cubicBezTo>
                  <a:cubicBezTo>
                    <a:pt x="4375" y="1390"/>
                    <a:pt x="4163" y="1302"/>
                    <a:pt x="3879" y="1154"/>
                  </a:cubicBezTo>
                  <a:lnTo>
                    <a:pt x="0" y="12771"/>
                  </a:lnTo>
                  <a:lnTo>
                    <a:pt x="5371" y="12771"/>
                  </a:lnTo>
                  <a:lnTo>
                    <a:pt x="537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8" name="Google Shape;5418;p41"/>
            <p:cNvSpPr/>
            <p:nvPr/>
          </p:nvSpPr>
          <p:spPr>
            <a:xfrm>
              <a:off x="2716875" y="4488200"/>
              <a:ext cx="612225" cy="481925"/>
            </a:xfrm>
            <a:custGeom>
              <a:rect b="b" l="l" r="r" t="t"/>
              <a:pathLst>
                <a:path extrusionOk="0" h="19277" w="24489">
                  <a:moveTo>
                    <a:pt x="2010" y="0"/>
                  </a:moveTo>
                  <a:cubicBezTo>
                    <a:pt x="776" y="1134"/>
                    <a:pt x="0" y="2706"/>
                    <a:pt x="0" y="4536"/>
                  </a:cubicBezTo>
                  <a:lnTo>
                    <a:pt x="0" y="19276"/>
                  </a:lnTo>
                  <a:lnTo>
                    <a:pt x="24488" y="19276"/>
                  </a:lnTo>
                  <a:lnTo>
                    <a:pt x="24488" y="7659"/>
                  </a:lnTo>
                  <a:cubicBezTo>
                    <a:pt x="20032" y="5709"/>
                    <a:pt x="14860" y="5570"/>
                    <a:pt x="10166" y="4158"/>
                  </a:cubicBezTo>
                  <a:cubicBezTo>
                    <a:pt x="7221" y="3263"/>
                    <a:pt x="4476" y="1850"/>
                    <a:pt x="201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9" name="Google Shape;5419;p41"/>
            <p:cNvSpPr/>
            <p:nvPr/>
          </p:nvSpPr>
          <p:spPr>
            <a:xfrm>
              <a:off x="2717375" y="4449400"/>
              <a:ext cx="612225" cy="520725"/>
            </a:xfrm>
            <a:custGeom>
              <a:rect b="b" l="l" r="r" t="t"/>
              <a:pathLst>
                <a:path extrusionOk="0" h="20829" w="24489">
                  <a:moveTo>
                    <a:pt x="6068" y="1"/>
                  </a:moveTo>
                  <a:cubicBezTo>
                    <a:pt x="2706" y="1"/>
                    <a:pt x="0" y="2726"/>
                    <a:pt x="0" y="6088"/>
                  </a:cubicBezTo>
                  <a:lnTo>
                    <a:pt x="0" y="6207"/>
                  </a:lnTo>
                  <a:cubicBezTo>
                    <a:pt x="0" y="2885"/>
                    <a:pt x="2706" y="160"/>
                    <a:pt x="6028" y="160"/>
                  </a:cubicBezTo>
                  <a:lnTo>
                    <a:pt x="18262" y="160"/>
                  </a:lnTo>
                  <a:cubicBezTo>
                    <a:pt x="21584" y="160"/>
                    <a:pt x="24269" y="2885"/>
                    <a:pt x="24269" y="6207"/>
                  </a:cubicBezTo>
                  <a:lnTo>
                    <a:pt x="24269" y="20828"/>
                  </a:lnTo>
                  <a:lnTo>
                    <a:pt x="24488" y="20828"/>
                  </a:lnTo>
                  <a:lnTo>
                    <a:pt x="24488" y="6088"/>
                  </a:lnTo>
                  <a:cubicBezTo>
                    <a:pt x="24468" y="2726"/>
                    <a:pt x="21763" y="1"/>
                    <a:pt x="1840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0" name="Google Shape;5420;p41"/>
            <p:cNvSpPr/>
            <p:nvPr/>
          </p:nvSpPr>
          <p:spPr>
            <a:xfrm>
              <a:off x="3479750" y="4417075"/>
              <a:ext cx="650025" cy="553050"/>
            </a:xfrm>
            <a:custGeom>
              <a:rect b="b" l="l" r="r" t="t"/>
              <a:pathLst>
                <a:path extrusionOk="0" h="22122" w="26001">
                  <a:moveTo>
                    <a:pt x="6446" y="1"/>
                  </a:moveTo>
                  <a:cubicBezTo>
                    <a:pt x="2885" y="1"/>
                    <a:pt x="1" y="2905"/>
                    <a:pt x="1" y="6466"/>
                  </a:cubicBezTo>
                  <a:lnTo>
                    <a:pt x="1" y="22121"/>
                  </a:lnTo>
                  <a:lnTo>
                    <a:pt x="26001" y="22121"/>
                  </a:lnTo>
                  <a:lnTo>
                    <a:pt x="26001" y="6466"/>
                  </a:lnTo>
                  <a:cubicBezTo>
                    <a:pt x="26001"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1" name="Google Shape;5421;p41"/>
            <p:cNvSpPr/>
            <p:nvPr/>
          </p:nvSpPr>
          <p:spPr>
            <a:xfrm>
              <a:off x="3479250" y="4449400"/>
              <a:ext cx="613225" cy="520725"/>
            </a:xfrm>
            <a:custGeom>
              <a:rect b="b" l="l" r="r" t="t"/>
              <a:pathLst>
                <a:path extrusionOk="0" h="20829" w="24529">
                  <a:moveTo>
                    <a:pt x="6108" y="1"/>
                  </a:moveTo>
                  <a:cubicBezTo>
                    <a:pt x="2746" y="1"/>
                    <a:pt x="1" y="2726"/>
                    <a:pt x="1" y="6088"/>
                  </a:cubicBezTo>
                  <a:lnTo>
                    <a:pt x="1" y="20828"/>
                  </a:lnTo>
                  <a:lnTo>
                    <a:pt x="24529" y="20828"/>
                  </a:lnTo>
                  <a:lnTo>
                    <a:pt x="24529" y="6088"/>
                  </a:lnTo>
                  <a:cubicBezTo>
                    <a:pt x="24529" y="2726"/>
                    <a:pt x="21803" y="1"/>
                    <a:pt x="1844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2" name="Google Shape;5422;p41"/>
            <p:cNvSpPr/>
            <p:nvPr/>
          </p:nvSpPr>
          <p:spPr>
            <a:xfrm>
              <a:off x="3994975" y="4650825"/>
              <a:ext cx="134300" cy="319300"/>
            </a:xfrm>
            <a:custGeom>
              <a:rect b="b" l="l" r="r" t="t"/>
              <a:pathLst>
                <a:path extrusionOk="0" h="12772" w="5372">
                  <a:moveTo>
                    <a:pt x="5372" y="0"/>
                  </a:moveTo>
                  <a:cubicBezTo>
                    <a:pt x="5089" y="1009"/>
                    <a:pt x="4907" y="1390"/>
                    <a:pt x="4548" y="1390"/>
                  </a:cubicBezTo>
                  <a:cubicBezTo>
                    <a:pt x="4376" y="1390"/>
                    <a:pt x="4163"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3" name="Google Shape;5423;p41"/>
            <p:cNvSpPr/>
            <p:nvPr/>
          </p:nvSpPr>
          <p:spPr>
            <a:xfrm>
              <a:off x="3479250" y="4488200"/>
              <a:ext cx="612725" cy="481925"/>
            </a:xfrm>
            <a:custGeom>
              <a:rect b="b" l="l" r="r" t="t"/>
              <a:pathLst>
                <a:path extrusionOk="0" h="19277" w="24509">
                  <a:moveTo>
                    <a:pt x="2030" y="0"/>
                  </a:moveTo>
                  <a:cubicBezTo>
                    <a:pt x="777" y="1134"/>
                    <a:pt x="1" y="2706"/>
                    <a:pt x="1" y="4536"/>
                  </a:cubicBezTo>
                  <a:lnTo>
                    <a:pt x="1" y="19276"/>
                  </a:lnTo>
                  <a:lnTo>
                    <a:pt x="24509" y="19276"/>
                  </a:lnTo>
                  <a:lnTo>
                    <a:pt x="24509" y="7659"/>
                  </a:lnTo>
                  <a:cubicBezTo>
                    <a:pt x="20053" y="5709"/>
                    <a:pt x="14881" y="5570"/>
                    <a:pt x="10186" y="4158"/>
                  </a:cubicBezTo>
                  <a:cubicBezTo>
                    <a:pt x="7242" y="3263"/>
                    <a:pt x="4477" y="1850"/>
                    <a:pt x="203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4" name="Google Shape;5424;p41"/>
            <p:cNvSpPr/>
            <p:nvPr/>
          </p:nvSpPr>
          <p:spPr>
            <a:xfrm>
              <a:off x="3479250" y="4449400"/>
              <a:ext cx="612725" cy="520725"/>
            </a:xfrm>
            <a:custGeom>
              <a:rect b="b" l="l" r="r" t="t"/>
              <a:pathLst>
                <a:path extrusionOk="0" h="20829" w="24509">
                  <a:moveTo>
                    <a:pt x="6068" y="1"/>
                  </a:moveTo>
                  <a:cubicBezTo>
                    <a:pt x="2726" y="1"/>
                    <a:pt x="1" y="2726"/>
                    <a:pt x="1" y="6088"/>
                  </a:cubicBezTo>
                  <a:lnTo>
                    <a:pt x="1" y="6207"/>
                  </a:lnTo>
                  <a:cubicBezTo>
                    <a:pt x="1" y="2885"/>
                    <a:pt x="2726" y="160"/>
                    <a:pt x="6028" y="160"/>
                  </a:cubicBezTo>
                  <a:lnTo>
                    <a:pt x="18262" y="160"/>
                  </a:lnTo>
                  <a:cubicBezTo>
                    <a:pt x="21584" y="160"/>
                    <a:pt x="24270" y="2885"/>
                    <a:pt x="24270" y="6207"/>
                  </a:cubicBezTo>
                  <a:lnTo>
                    <a:pt x="24270" y="20828"/>
                  </a:lnTo>
                  <a:lnTo>
                    <a:pt x="24509" y="20828"/>
                  </a:lnTo>
                  <a:lnTo>
                    <a:pt x="24509" y="6088"/>
                  </a:lnTo>
                  <a:cubicBezTo>
                    <a:pt x="24509" y="2726"/>
                    <a:pt x="21763" y="1"/>
                    <a:pt x="18402"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5" name="Google Shape;5425;p41"/>
            <p:cNvSpPr/>
            <p:nvPr/>
          </p:nvSpPr>
          <p:spPr>
            <a:xfrm>
              <a:off x="6528800" y="4417075"/>
              <a:ext cx="650025" cy="553050"/>
            </a:xfrm>
            <a:custGeom>
              <a:rect b="b" l="l" r="r" t="t"/>
              <a:pathLst>
                <a:path extrusionOk="0" h="22122" w="26001">
                  <a:moveTo>
                    <a:pt x="6466" y="1"/>
                  </a:moveTo>
                  <a:cubicBezTo>
                    <a:pt x="2905" y="1"/>
                    <a:pt x="1" y="2885"/>
                    <a:pt x="1" y="6466"/>
                  </a:cubicBezTo>
                  <a:lnTo>
                    <a:pt x="1" y="22121"/>
                  </a:lnTo>
                  <a:lnTo>
                    <a:pt x="26001" y="22121"/>
                  </a:lnTo>
                  <a:lnTo>
                    <a:pt x="26001" y="6466"/>
                  </a:lnTo>
                  <a:cubicBezTo>
                    <a:pt x="26001" y="2905"/>
                    <a:pt x="23116"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6" name="Google Shape;5426;p41"/>
            <p:cNvSpPr/>
            <p:nvPr/>
          </p:nvSpPr>
          <p:spPr>
            <a:xfrm>
              <a:off x="6566100"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7" name="Google Shape;5427;p41"/>
            <p:cNvSpPr/>
            <p:nvPr/>
          </p:nvSpPr>
          <p:spPr>
            <a:xfrm>
              <a:off x="6528800" y="4650825"/>
              <a:ext cx="134300" cy="319300"/>
            </a:xfrm>
            <a:custGeom>
              <a:rect b="b" l="l" r="r" t="t"/>
              <a:pathLst>
                <a:path extrusionOk="0" h="12772" w="5372">
                  <a:moveTo>
                    <a:pt x="1" y="0"/>
                  </a:moveTo>
                  <a:lnTo>
                    <a:pt x="1" y="12771"/>
                  </a:lnTo>
                  <a:lnTo>
                    <a:pt x="5372" y="12771"/>
                  </a:lnTo>
                  <a:lnTo>
                    <a:pt x="1493" y="1154"/>
                  </a:lnTo>
                  <a:cubicBezTo>
                    <a:pt x="1209" y="1302"/>
                    <a:pt x="996" y="1390"/>
                    <a:pt x="824" y="1390"/>
                  </a:cubicBezTo>
                  <a:cubicBezTo>
                    <a:pt x="466" y="1390"/>
                    <a:pt x="283" y="1009"/>
                    <a:pt x="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8" name="Google Shape;5428;p41"/>
            <p:cNvSpPr/>
            <p:nvPr/>
          </p:nvSpPr>
          <p:spPr>
            <a:xfrm>
              <a:off x="6566600" y="4488200"/>
              <a:ext cx="612225" cy="481925"/>
            </a:xfrm>
            <a:custGeom>
              <a:rect b="b" l="l" r="r" t="t"/>
              <a:pathLst>
                <a:path extrusionOk="0" h="19277" w="24489">
                  <a:moveTo>
                    <a:pt x="22479" y="0"/>
                  </a:moveTo>
                  <a:cubicBezTo>
                    <a:pt x="20013" y="1850"/>
                    <a:pt x="17268" y="3263"/>
                    <a:pt x="14323" y="4158"/>
                  </a:cubicBezTo>
                  <a:cubicBezTo>
                    <a:pt x="9629" y="5570"/>
                    <a:pt x="4457" y="5709"/>
                    <a:pt x="1" y="7659"/>
                  </a:cubicBezTo>
                  <a:lnTo>
                    <a:pt x="1" y="19276"/>
                  </a:lnTo>
                  <a:lnTo>
                    <a:pt x="24489" y="19276"/>
                  </a:lnTo>
                  <a:lnTo>
                    <a:pt x="24489" y="4536"/>
                  </a:lnTo>
                  <a:cubicBezTo>
                    <a:pt x="24489" y="2706"/>
                    <a:pt x="23733" y="1134"/>
                    <a:pt x="22479"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9" name="Google Shape;5429;p41"/>
            <p:cNvSpPr/>
            <p:nvPr/>
          </p:nvSpPr>
          <p:spPr>
            <a:xfrm>
              <a:off x="6566600" y="4449400"/>
              <a:ext cx="611725" cy="520725"/>
            </a:xfrm>
            <a:custGeom>
              <a:rect b="b" l="l" r="r" t="t"/>
              <a:pathLst>
                <a:path extrusionOk="0" h="20829" w="24469">
                  <a:moveTo>
                    <a:pt x="6068" y="1"/>
                  </a:moveTo>
                  <a:cubicBezTo>
                    <a:pt x="2706" y="1"/>
                    <a:pt x="1" y="2726"/>
                    <a:pt x="1" y="6088"/>
                  </a:cubicBezTo>
                  <a:lnTo>
                    <a:pt x="1" y="20828"/>
                  </a:lnTo>
                  <a:lnTo>
                    <a:pt x="200" y="20828"/>
                  </a:lnTo>
                  <a:lnTo>
                    <a:pt x="200" y="6207"/>
                  </a:lnTo>
                  <a:cubicBezTo>
                    <a:pt x="200" y="2885"/>
                    <a:pt x="2885" y="160"/>
                    <a:pt x="6207" y="160"/>
                  </a:cubicBezTo>
                  <a:lnTo>
                    <a:pt x="18461" y="160"/>
                  </a:lnTo>
                  <a:cubicBezTo>
                    <a:pt x="21763" y="160"/>
                    <a:pt x="24469" y="2885"/>
                    <a:pt x="24469" y="6207"/>
                  </a:cubicBezTo>
                  <a:lnTo>
                    <a:pt x="24469" y="6088"/>
                  </a:lnTo>
                  <a:cubicBezTo>
                    <a:pt x="24469" y="2726"/>
                    <a:pt x="21763" y="1"/>
                    <a:pt x="18401"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0" name="Google Shape;5430;p41"/>
            <p:cNvSpPr/>
            <p:nvPr/>
          </p:nvSpPr>
          <p:spPr>
            <a:xfrm>
              <a:off x="5766425" y="4417075"/>
              <a:ext cx="650500" cy="553050"/>
            </a:xfrm>
            <a:custGeom>
              <a:rect b="b" l="l" r="r" t="t"/>
              <a:pathLst>
                <a:path extrusionOk="0" h="22122" w="26020">
                  <a:moveTo>
                    <a:pt x="6465" y="1"/>
                  </a:moveTo>
                  <a:cubicBezTo>
                    <a:pt x="2925" y="1"/>
                    <a:pt x="0" y="2885"/>
                    <a:pt x="0" y="6466"/>
                  </a:cubicBezTo>
                  <a:lnTo>
                    <a:pt x="0" y="22121"/>
                  </a:lnTo>
                  <a:lnTo>
                    <a:pt x="26020" y="22121"/>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1" name="Google Shape;5431;p41"/>
            <p:cNvSpPr/>
            <p:nvPr/>
          </p:nvSpPr>
          <p:spPr>
            <a:xfrm>
              <a:off x="5803225" y="4449400"/>
              <a:ext cx="613225" cy="520725"/>
            </a:xfrm>
            <a:custGeom>
              <a:rect b="b" l="l" r="r" t="t"/>
              <a:pathLst>
                <a:path extrusionOk="0" h="20829" w="24529">
                  <a:moveTo>
                    <a:pt x="6088" y="1"/>
                  </a:moveTo>
                  <a:cubicBezTo>
                    <a:pt x="2726" y="1"/>
                    <a:pt x="0" y="2726"/>
                    <a:pt x="0" y="6088"/>
                  </a:cubicBezTo>
                  <a:lnTo>
                    <a:pt x="0" y="20828"/>
                  </a:lnTo>
                  <a:lnTo>
                    <a:pt x="24528" y="20828"/>
                  </a:lnTo>
                  <a:lnTo>
                    <a:pt x="24528" y="6088"/>
                  </a:lnTo>
                  <a:cubicBezTo>
                    <a:pt x="2452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2" name="Google Shape;5432;p41"/>
            <p:cNvSpPr/>
            <p:nvPr/>
          </p:nvSpPr>
          <p:spPr>
            <a:xfrm>
              <a:off x="5766425" y="4650825"/>
              <a:ext cx="134300" cy="319300"/>
            </a:xfrm>
            <a:custGeom>
              <a:rect b="b" l="l" r="r" t="t"/>
              <a:pathLst>
                <a:path extrusionOk="0" h="12772" w="5372">
                  <a:moveTo>
                    <a:pt x="0" y="0"/>
                  </a:moveTo>
                  <a:lnTo>
                    <a:pt x="0" y="12771"/>
                  </a:lnTo>
                  <a:lnTo>
                    <a:pt x="5371" y="12771"/>
                  </a:lnTo>
                  <a:lnTo>
                    <a:pt x="1492" y="1154"/>
                  </a:lnTo>
                  <a:cubicBezTo>
                    <a:pt x="1209" y="1302"/>
                    <a:pt x="998" y="1390"/>
                    <a:pt x="828" y="1390"/>
                  </a:cubicBezTo>
                  <a:cubicBezTo>
                    <a:pt x="474" y="1390"/>
                    <a:pt x="296" y="100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3" name="Google Shape;5433;p41"/>
            <p:cNvSpPr/>
            <p:nvPr/>
          </p:nvSpPr>
          <p:spPr>
            <a:xfrm>
              <a:off x="5803725" y="4488200"/>
              <a:ext cx="612725" cy="481925"/>
            </a:xfrm>
            <a:custGeom>
              <a:rect b="b" l="l" r="r" t="t"/>
              <a:pathLst>
                <a:path extrusionOk="0" h="19277" w="24509">
                  <a:moveTo>
                    <a:pt x="22479" y="0"/>
                  </a:moveTo>
                  <a:cubicBezTo>
                    <a:pt x="20032" y="1850"/>
                    <a:pt x="17267" y="3263"/>
                    <a:pt x="14323" y="4158"/>
                  </a:cubicBezTo>
                  <a:cubicBezTo>
                    <a:pt x="9628" y="5570"/>
                    <a:pt x="4456" y="5709"/>
                    <a:pt x="0" y="7659"/>
                  </a:cubicBezTo>
                  <a:lnTo>
                    <a:pt x="0" y="19276"/>
                  </a:lnTo>
                  <a:lnTo>
                    <a:pt x="24508" y="19276"/>
                  </a:lnTo>
                  <a:lnTo>
                    <a:pt x="24508" y="4536"/>
                  </a:lnTo>
                  <a:cubicBezTo>
                    <a:pt x="24508" y="2706"/>
                    <a:pt x="23732"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4" name="Google Shape;5434;p41"/>
            <p:cNvSpPr/>
            <p:nvPr/>
          </p:nvSpPr>
          <p:spPr>
            <a:xfrm>
              <a:off x="5803725" y="4449400"/>
              <a:ext cx="612725" cy="520725"/>
            </a:xfrm>
            <a:custGeom>
              <a:rect b="b" l="l" r="r" t="t"/>
              <a:pathLst>
                <a:path extrusionOk="0" h="20829" w="24509">
                  <a:moveTo>
                    <a:pt x="6087" y="1"/>
                  </a:moveTo>
                  <a:cubicBezTo>
                    <a:pt x="2745" y="1"/>
                    <a:pt x="0" y="2726"/>
                    <a:pt x="0" y="6088"/>
                  </a:cubicBezTo>
                  <a:lnTo>
                    <a:pt x="0" y="20828"/>
                  </a:lnTo>
                  <a:lnTo>
                    <a:pt x="219" y="20828"/>
                  </a:lnTo>
                  <a:lnTo>
                    <a:pt x="219" y="6207"/>
                  </a:lnTo>
                  <a:cubicBezTo>
                    <a:pt x="219" y="2885"/>
                    <a:pt x="2905" y="160"/>
                    <a:pt x="6247" y="160"/>
                  </a:cubicBezTo>
                  <a:lnTo>
                    <a:pt x="18481" y="160"/>
                  </a:lnTo>
                  <a:cubicBezTo>
                    <a:pt x="21783" y="160"/>
                    <a:pt x="24508" y="2885"/>
                    <a:pt x="24508" y="6207"/>
                  </a:cubicBezTo>
                  <a:lnTo>
                    <a:pt x="24508" y="6088"/>
                  </a:lnTo>
                  <a:cubicBezTo>
                    <a:pt x="24508" y="2726"/>
                    <a:pt x="21783" y="1"/>
                    <a:pt x="1844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5" name="Google Shape;5435;p41"/>
            <p:cNvSpPr/>
            <p:nvPr/>
          </p:nvSpPr>
          <p:spPr>
            <a:xfrm>
              <a:off x="5004025" y="4417075"/>
              <a:ext cx="650025" cy="553050"/>
            </a:xfrm>
            <a:custGeom>
              <a:rect b="b" l="l" r="r" t="t"/>
              <a:pathLst>
                <a:path extrusionOk="0" h="22122" w="26001">
                  <a:moveTo>
                    <a:pt x="6466" y="1"/>
                  </a:moveTo>
                  <a:cubicBezTo>
                    <a:pt x="2905" y="1"/>
                    <a:pt x="1" y="2885"/>
                    <a:pt x="1" y="6466"/>
                  </a:cubicBezTo>
                  <a:lnTo>
                    <a:pt x="1" y="22121"/>
                  </a:lnTo>
                  <a:lnTo>
                    <a:pt x="26001" y="22121"/>
                  </a:lnTo>
                  <a:lnTo>
                    <a:pt x="26001" y="6466"/>
                  </a:lnTo>
                  <a:cubicBezTo>
                    <a:pt x="26001" y="2905"/>
                    <a:pt x="2311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6" name="Google Shape;5436;p41"/>
            <p:cNvSpPr/>
            <p:nvPr/>
          </p:nvSpPr>
          <p:spPr>
            <a:xfrm>
              <a:off x="5041325"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7" name="Google Shape;5437;p41"/>
            <p:cNvSpPr/>
            <p:nvPr/>
          </p:nvSpPr>
          <p:spPr>
            <a:xfrm>
              <a:off x="5004025" y="4650825"/>
              <a:ext cx="134300" cy="319300"/>
            </a:xfrm>
            <a:custGeom>
              <a:rect b="b" l="l" r="r" t="t"/>
              <a:pathLst>
                <a:path extrusionOk="0" h="12772" w="5372">
                  <a:moveTo>
                    <a:pt x="1" y="0"/>
                  </a:moveTo>
                  <a:lnTo>
                    <a:pt x="1" y="12771"/>
                  </a:lnTo>
                  <a:lnTo>
                    <a:pt x="5372" y="12771"/>
                  </a:lnTo>
                  <a:lnTo>
                    <a:pt x="1493" y="1154"/>
                  </a:lnTo>
                  <a:cubicBezTo>
                    <a:pt x="1209" y="1302"/>
                    <a:pt x="996" y="1390"/>
                    <a:pt x="824" y="1390"/>
                  </a:cubicBezTo>
                  <a:cubicBezTo>
                    <a:pt x="466" y="1390"/>
                    <a:pt x="283" y="1009"/>
                    <a:pt x="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8" name="Google Shape;5438;p41"/>
            <p:cNvSpPr/>
            <p:nvPr/>
          </p:nvSpPr>
          <p:spPr>
            <a:xfrm>
              <a:off x="5041825" y="4488200"/>
              <a:ext cx="612225" cy="481925"/>
            </a:xfrm>
            <a:custGeom>
              <a:rect b="b" l="l" r="r" t="t"/>
              <a:pathLst>
                <a:path extrusionOk="0" h="19277" w="24489">
                  <a:moveTo>
                    <a:pt x="22479" y="0"/>
                  </a:moveTo>
                  <a:cubicBezTo>
                    <a:pt x="20013" y="1850"/>
                    <a:pt x="17248" y="3263"/>
                    <a:pt x="14323" y="4158"/>
                  </a:cubicBezTo>
                  <a:cubicBezTo>
                    <a:pt x="9629" y="5570"/>
                    <a:pt x="4457" y="5709"/>
                    <a:pt x="1" y="7659"/>
                  </a:cubicBezTo>
                  <a:lnTo>
                    <a:pt x="1" y="19276"/>
                  </a:lnTo>
                  <a:lnTo>
                    <a:pt x="24489" y="19276"/>
                  </a:lnTo>
                  <a:lnTo>
                    <a:pt x="24489" y="4536"/>
                  </a:lnTo>
                  <a:cubicBezTo>
                    <a:pt x="24489" y="2706"/>
                    <a:pt x="23713"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39" name="Google Shape;5439;p41"/>
            <p:cNvSpPr/>
            <p:nvPr/>
          </p:nvSpPr>
          <p:spPr>
            <a:xfrm>
              <a:off x="5041325" y="4449400"/>
              <a:ext cx="612225" cy="520725"/>
            </a:xfrm>
            <a:custGeom>
              <a:rect b="b" l="l" r="r" t="t"/>
              <a:pathLst>
                <a:path extrusionOk="0" h="20829" w="24489">
                  <a:moveTo>
                    <a:pt x="6088" y="1"/>
                  </a:moveTo>
                  <a:cubicBezTo>
                    <a:pt x="2726" y="1"/>
                    <a:pt x="21" y="2726"/>
                    <a:pt x="1" y="6088"/>
                  </a:cubicBezTo>
                  <a:lnTo>
                    <a:pt x="1" y="20828"/>
                  </a:lnTo>
                  <a:lnTo>
                    <a:pt x="220" y="20828"/>
                  </a:lnTo>
                  <a:lnTo>
                    <a:pt x="220" y="6207"/>
                  </a:lnTo>
                  <a:cubicBezTo>
                    <a:pt x="220" y="2885"/>
                    <a:pt x="2905" y="160"/>
                    <a:pt x="6227" y="160"/>
                  </a:cubicBezTo>
                  <a:lnTo>
                    <a:pt x="18461" y="160"/>
                  </a:lnTo>
                  <a:cubicBezTo>
                    <a:pt x="21783" y="160"/>
                    <a:pt x="24489" y="2885"/>
                    <a:pt x="24489" y="6207"/>
                  </a:cubicBezTo>
                  <a:lnTo>
                    <a:pt x="24489" y="6088"/>
                  </a:lnTo>
                  <a:cubicBezTo>
                    <a:pt x="24489" y="2726"/>
                    <a:pt x="21783" y="1"/>
                    <a:pt x="1842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0" name="Google Shape;5440;p41"/>
            <p:cNvSpPr/>
            <p:nvPr/>
          </p:nvSpPr>
          <p:spPr>
            <a:xfrm>
              <a:off x="4241650" y="4417075"/>
              <a:ext cx="650500" cy="553050"/>
            </a:xfrm>
            <a:custGeom>
              <a:rect b="b" l="l" r="r" t="t"/>
              <a:pathLst>
                <a:path extrusionOk="0" h="22122" w="26020">
                  <a:moveTo>
                    <a:pt x="6465" y="1"/>
                  </a:moveTo>
                  <a:cubicBezTo>
                    <a:pt x="2905" y="1"/>
                    <a:pt x="0" y="2885"/>
                    <a:pt x="0" y="6466"/>
                  </a:cubicBezTo>
                  <a:lnTo>
                    <a:pt x="0" y="22121"/>
                  </a:lnTo>
                  <a:lnTo>
                    <a:pt x="26020" y="22121"/>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1" name="Google Shape;5441;p41"/>
            <p:cNvSpPr/>
            <p:nvPr/>
          </p:nvSpPr>
          <p:spPr>
            <a:xfrm>
              <a:off x="4278450" y="4449400"/>
              <a:ext cx="612725" cy="520725"/>
            </a:xfrm>
            <a:custGeom>
              <a:rect b="b" l="l" r="r" t="t"/>
              <a:pathLst>
                <a:path extrusionOk="0" h="20829" w="24509">
                  <a:moveTo>
                    <a:pt x="6088"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2" name="Google Shape;5442;p41"/>
            <p:cNvSpPr/>
            <p:nvPr/>
          </p:nvSpPr>
          <p:spPr>
            <a:xfrm>
              <a:off x="4241650" y="4650825"/>
              <a:ext cx="134300" cy="319300"/>
            </a:xfrm>
            <a:custGeom>
              <a:rect b="b" l="l" r="r" t="t"/>
              <a:pathLst>
                <a:path extrusionOk="0" h="12772" w="5372">
                  <a:moveTo>
                    <a:pt x="0" y="0"/>
                  </a:moveTo>
                  <a:lnTo>
                    <a:pt x="0" y="12771"/>
                  </a:lnTo>
                  <a:lnTo>
                    <a:pt x="5371" y="12771"/>
                  </a:lnTo>
                  <a:lnTo>
                    <a:pt x="1492" y="1154"/>
                  </a:lnTo>
                  <a:cubicBezTo>
                    <a:pt x="1209" y="1302"/>
                    <a:pt x="996" y="1390"/>
                    <a:pt x="824" y="1390"/>
                  </a:cubicBezTo>
                  <a:cubicBezTo>
                    <a:pt x="465" y="1390"/>
                    <a:pt x="283" y="100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3" name="Google Shape;5443;p41"/>
            <p:cNvSpPr/>
            <p:nvPr/>
          </p:nvSpPr>
          <p:spPr>
            <a:xfrm>
              <a:off x="4278950" y="4488200"/>
              <a:ext cx="612225" cy="481925"/>
            </a:xfrm>
            <a:custGeom>
              <a:rect b="b" l="l" r="r" t="t"/>
              <a:pathLst>
                <a:path extrusionOk="0" h="19277" w="24489">
                  <a:moveTo>
                    <a:pt x="22479" y="0"/>
                  </a:moveTo>
                  <a:cubicBezTo>
                    <a:pt x="20012" y="1850"/>
                    <a:pt x="17267" y="3263"/>
                    <a:pt x="14323" y="4158"/>
                  </a:cubicBezTo>
                  <a:cubicBezTo>
                    <a:pt x="9628" y="5570"/>
                    <a:pt x="4456" y="5709"/>
                    <a:pt x="0" y="7659"/>
                  </a:cubicBezTo>
                  <a:lnTo>
                    <a:pt x="0" y="19276"/>
                  </a:lnTo>
                  <a:lnTo>
                    <a:pt x="24488" y="19276"/>
                  </a:lnTo>
                  <a:lnTo>
                    <a:pt x="24488" y="4536"/>
                  </a:lnTo>
                  <a:cubicBezTo>
                    <a:pt x="24488" y="2706"/>
                    <a:pt x="23732"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4" name="Google Shape;5444;p41"/>
            <p:cNvSpPr/>
            <p:nvPr/>
          </p:nvSpPr>
          <p:spPr>
            <a:xfrm>
              <a:off x="4278950" y="4449400"/>
              <a:ext cx="612225" cy="520725"/>
            </a:xfrm>
            <a:custGeom>
              <a:rect b="b" l="l" r="r" t="t"/>
              <a:pathLst>
                <a:path extrusionOk="0" h="20829" w="24489">
                  <a:moveTo>
                    <a:pt x="6087" y="1"/>
                  </a:moveTo>
                  <a:cubicBezTo>
                    <a:pt x="2746" y="1"/>
                    <a:pt x="0" y="2726"/>
                    <a:pt x="0" y="6088"/>
                  </a:cubicBezTo>
                  <a:lnTo>
                    <a:pt x="0" y="20828"/>
                  </a:lnTo>
                  <a:lnTo>
                    <a:pt x="219" y="20828"/>
                  </a:lnTo>
                  <a:lnTo>
                    <a:pt x="219" y="6207"/>
                  </a:lnTo>
                  <a:cubicBezTo>
                    <a:pt x="219" y="2885"/>
                    <a:pt x="2905" y="160"/>
                    <a:pt x="6247" y="160"/>
                  </a:cubicBezTo>
                  <a:lnTo>
                    <a:pt x="18481" y="160"/>
                  </a:lnTo>
                  <a:cubicBezTo>
                    <a:pt x="21783" y="160"/>
                    <a:pt x="24488" y="2885"/>
                    <a:pt x="24488" y="6207"/>
                  </a:cubicBezTo>
                  <a:lnTo>
                    <a:pt x="24488" y="6088"/>
                  </a:lnTo>
                  <a:cubicBezTo>
                    <a:pt x="24488" y="2726"/>
                    <a:pt x="21783" y="1"/>
                    <a:pt x="1842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5" name="Google Shape;5445;p41"/>
            <p:cNvSpPr/>
            <p:nvPr/>
          </p:nvSpPr>
          <p:spPr>
            <a:xfrm>
              <a:off x="810650" y="4622475"/>
              <a:ext cx="650525" cy="553525"/>
            </a:xfrm>
            <a:custGeom>
              <a:rect b="b" l="l" r="r" t="t"/>
              <a:pathLst>
                <a:path extrusionOk="0" h="22141" w="26021">
                  <a:moveTo>
                    <a:pt x="6466" y="0"/>
                  </a:moveTo>
                  <a:cubicBezTo>
                    <a:pt x="2885" y="0"/>
                    <a:pt x="1" y="2925"/>
                    <a:pt x="1" y="6465"/>
                  </a:cubicBezTo>
                  <a:lnTo>
                    <a:pt x="1" y="22141"/>
                  </a:lnTo>
                  <a:lnTo>
                    <a:pt x="26020" y="22141"/>
                  </a:lnTo>
                  <a:lnTo>
                    <a:pt x="26020" y="6465"/>
                  </a:lnTo>
                  <a:cubicBezTo>
                    <a:pt x="26020" y="2885"/>
                    <a:pt x="23116" y="0"/>
                    <a:pt x="1955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6" name="Google Shape;5446;p41"/>
            <p:cNvSpPr/>
            <p:nvPr/>
          </p:nvSpPr>
          <p:spPr>
            <a:xfrm>
              <a:off x="810650" y="4654800"/>
              <a:ext cx="613225" cy="521200"/>
            </a:xfrm>
            <a:custGeom>
              <a:rect b="b" l="l" r="r" t="t"/>
              <a:pathLst>
                <a:path extrusionOk="0" h="20848" w="24529">
                  <a:moveTo>
                    <a:pt x="6088" y="0"/>
                  </a:moveTo>
                  <a:cubicBezTo>
                    <a:pt x="2746" y="0"/>
                    <a:pt x="1" y="2746"/>
                    <a:pt x="1" y="6107"/>
                  </a:cubicBezTo>
                  <a:lnTo>
                    <a:pt x="1"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7" name="Google Shape;5447;p41"/>
            <p:cNvSpPr/>
            <p:nvPr/>
          </p:nvSpPr>
          <p:spPr>
            <a:xfrm>
              <a:off x="1326875" y="4856200"/>
              <a:ext cx="134300" cy="319800"/>
            </a:xfrm>
            <a:custGeom>
              <a:rect b="b" l="l" r="r" t="t"/>
              <a:pathLst>
                <a:path extrusionOk="0" h="12792" w="5372">
                  <a:moveTo>
                    <a:pt x="5371" y="1"/>
                  </a:moveTo>
                  <a:cubicBezTo>
                    <a:pt x="5073" y="1017"/>
                    <a:pt x="4886" y="1406"/>
                    <a:pt x="4527" y="1406"/>
                  </a:cubicBezTo>
                  <a:cubicBezTo>
                    <a:pt x="4358" y="1406"/>
                    <a:pt x="4152" y="1320"/>
                    <a:pt x="3879" y="1175"/>
                  </a:cubicBezTo>
                  <a:lnTo>
                    <a:pt x="0" y="12792"/>
                  </a:lnTo>
                  <a:lnTo>
                    <a:pt x="5371" y="12792"/>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8" name="Google Shape;5448;p41"/>
            <p:cNvSpPr/>
            <p:nvPr/>
          </p:nvSpPr>
          <p:spPr>
            <a:xfrm>
              <a:off x="810650" y="4729400"/>
              <a:ext cx="612225" cy="481925"/>
            </a:xfrm>
            <a:custGeom>
              <a:rect b="b" l="l" r="r" t="t"/>
              <a:pathLst>
                <a:path extrusionOk="0" h="19277" w="24489">
                  <a:moveTo>
                    <a:pt x="2010" y="0"/>
                  </a:moveTo>
                  <a:cubicBezTo>
                    <a:pt x="777" y="1114"/>
                    <a:pt x="1" y="2706"/>
                    <a:pt x="1" y="4536"/>
                  </a:cubicBezTo>
                  <a:lnTo>
                    <a:pt x="1" y="19276"/>
                  </a:lnTo>
                  <a:lnTo>
                    <a:pt x="24489" y="19276"/>
                  </a:lnTo>
                  <a:lnTo>
                    <a:pt x="24489" y="7659"/>
                  </a:lnTo>
                  <a:cubicBezTo>
                    <a:pt x="20053" y="5709"/>
                    <a:pt x="14880" y="5570"/>
                    <a:pt x="10166" y="4158"/>
                  </a:cubicBezTo>
                  <a:cubicBezTo>
                    <a:pt x="7242" y="3263"/>
                    <a:pt x="4477" y="185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49" name="Google Shape;5449;p41"/>
            <p:cNvSpPr/>
            <p:nvPr/>
          </p:nvSpPr>
          <p:spPr>
            <a:xfrm>
              <a:off x="811150" y="4654800"/>
              <a:ext cx="612725" cy="521200"/>
            </a:xfrm>
            <a:custGeom>
              <a:rect b="b" l="l" r="r" t="t"/>
              <a:pathLst>
                <a:path extrusionOk="0" h="20848" w="24509">
                  <a:moveTo>
                    <a:pt x="6068" y="0"/>
                  </a:moveTo>
                  <a:cubicBezTo>
                    <a:pt x="2726" y="0"/>
                    <a:pt x="1" y="2746"/>
                    <a:pt x="1" y="6107"/>
                  </a:cubicBezTo>
                  <a:lnTo>
                    <a:pt x="1" y="6227"/>
                  </a:lnTo>
                  <a:cubicBezTo>
                    <a:pt x="1" y="2885"/>
                    <a:pt x="2726" y="179"/>
                    <a:pt x="6028" y="179"/>
                  </a:cubicBezTo>
                  <a:lnTo>
                    <a:pt x="18262" y="179"/>
                  </a:lnTo>
                  <a:cubicBezTo>
                    <a:pt x="21584" y="179"/>
                    <a:pt x="24270" y="2885"/>
                    <a:pt x="24270" y="6227"/>
                  </a:cubicBezTo>
                  <a:lnTo>
                    <a:pt x="24270" y="20848"/>
                  </a:lnTo>
                  <a:lnTo>
                    <a:pt x="24508" y="20848"/>
                  </a:lnTo>
                  <a:lnTo>
                    <a:pt x="24508" y="6107"/>
                  </a:lnTo>
                  <a:cubicBezTo>
                    <a:pt x="24469" y="2726"/>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0" name="Google Shape;5450;p41"/>
            <p:cNvSpPr/>
            <p:nvPr/>
          </p:nvSpPr>
          <p:spPr>
            <a:xfrm>
              <a:off x="1573050" y="4622475"/>
              <a:ext cx="650000" cy="553525"/>
            </a:xfrm>
            <a:custGeom>
              <a:rect b="b" l="l" r="r" t="t"/>
              <a:pathLst>
                <a:path extrusionOk="0" h="22141" w="26000">
                  <a:moveTo>
                    <a:pt x="6465" y="0"/>
                  </a:moveTo>
                  <a:cubicBezTo>
                    <a:pt x="2885" y="0"/>
                    <a:pt x="0" y="2925"/>
                    <a:pt x="0" y="6465"/>
                  </a:cubicBezTo>
                  <a:lnTo>
                    <a:pt x="0" y="22141"/>
                  </a:lnTo>
                  <a:lnTo>
                    <a:pt x="26000" y="2214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1" name="Google Shape;5451;p41"/>
            <p:cNvSpPr/>
            <p:nvPr/>
          </p:nvSpPr>
          <p:spPr>
            <a:xfrm>
              <a:off x="1573550" y="4654800"/>
              <a:ext cx="613200" cy="521200"/>
            </a:xfrm>
            <a:custGeom>
              <a:rect b="b" l="l" r="r" t="t"/>
              <a:pathLst>
                <a:path extrusionOk="0" h="20848" w="24528">
                  <a:moveTo>
                    <a:pt x="6087" y="0"/>
                  </a:moveTo>
                  <a:cubicBezTo>
                    <a:pt x="2725" y="0"/>
                    <a:pt x="0" y="2746"/>
                    <a:pt x="0" y="6107"/>
                  </a:cubicBezTo>
                  <a:lnTo>
                    <a:pt x="0"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2" name="Google Shape;5452;p41"/>
            <p:cNvSpPr/>
            <p:nvPr/>
          </p:nvSpPr>
          <p:spPr>
            <a:xfrm>
              <a:off x="2088750" y="4856200"/>
              <a:ext cx="134300" cy="319800"/>
            </a:xfrm>
            <a:custGeom>
              <a:rect b="b" l="l" r="r" t="t"/>
              <a:pathLst>
                <a:path extrusionOk="0" h="12792" w="5372">
                  <a:moveTo>
                    <a:pt x="5372" y="1"/>
                  </a:moveTo>
                  <a:cubicBezTo>
                    <a:pt x="5087" y="1017"/>
                    <a:pt x="4904" y="1406"/>
                    <a:pt x="4540" y="1406"/>
                  </a:cubicBezTo>
                  <a:cubicBezTo>
                    <a:pt x="4369" y="1406"/>
                    <a:pt x="4159" y="1320"/>
                    <a:pt x="3880" y="1175"/>
                  </a:cubicBezTo>
                  <a:lnTo>
                    <a:pt x="1" y="12792"/>
                  </a:lnTo>
                  <a:lnTo>
                    <a:pt x="5372" y="1279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3" name="Google Shape;5453;p41"/>
            <p:cNvSpPr/>
            <p:nvPr/>
          </p:nvSpPr>
          <p:spPr>
            <a:xfrm>
              <a:off x="1573550" y="4693575"/>
              <a:ext cx="612200" cy="481925"/>
            </a:xfrm>
            <a:custGeom>
              <a:rect b="b" l="l" r="r" t="t"/>
              <a:pathLst>
                <a:path extrusionOk="0" h="19277" w="24488">
                  <a:moveTo>
                    <a:pt x="2009" y="1"/>
                  </a:moveTo>
                  <a:cubicBezTo>
                    <a:pt x="776" y="1115"/>
                    <a:pt x="0" y="2706"/>
                    <a:pt x="0" y="4517"/>
                  </a:cubicBezTo>
                  <a:lnTo>
                    <a:pt x="0" y="19277"/>
                  </a:lnTo>
                  <a:lnTo>
                    <a:pt x="24488" y="19277"/>
                  </a:lnTo>
                  <a:lnTo>
                    <a:pt x="24488" y="7660"/>
                  </a:lnTo>
                  <a:cubicBezTo>
                    <a:pt x="20032" y="5690"/>
                    <a:pt x="14860" y="5571"/>
                    <a:pt x="10165" y="4159"/>
                  </a:cubicBezTo>
                  <a:cubicBezTo>
                    <a:pt x="7241" y="3263"/>
                    <a:pt x="4476" y="183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4" name="Google Shape;5454;p41"/>
            <p:cNvSpPr/>
            <p:nvPr/>
          </p:nvSpPr>
          <p:spPr>
            <a:xfrm>
              <a:off x="1573550" y="4654800"/>
              <a:ext cx="612200" cy="521200"/>
            </a:xfrm>
            <a:custGeom>
              <a:rect b="b" l="l" r="r" t="t"/>
              <a:pathLst>
                <a:path extrusionOk="0" h="20848" w="24488">
                  <a:moveTo>
                    <a:pt x="6067" y="0"/>
                  </a:moveTo>
                  <a:cubicBezTo>
                    <a:pt x="2706" y="0"/>
                    <a:pt x="0" y="2746"/>
                    <a:pt x="0" y="6107"/>
                  </a:cubicBezTo>
                  <a:lnTo>
                    <a:pt x="0" y="6227"/>
                  </a:lnTo>
                  <a:cubicBezTo>
                    <a:pt x="0" y="2885"/>
                    <a:pt x="2706" y="179"/>
                    <a:pt x="6008" y="179"/>
                  </a:cubicBezTo>
                  <a:lnTo>
                    <a:pt x="18262" y="179"/>
                  </a:lnTo>
                  <a:cubicBezTo>
                    <a:pt x="21584" y="179"/>
                    <a:pt x="24269" y="2885"/>
                    <a:pt x="24269" y="6227"/>
                  </a:cubicBezTo>
                  <a:lnTo>
                    <a:pt x="24269" y="20848"/>
                  </a:lnTo>
                  <a:lnTo>
                    <a:pt x="24488" y="20848"/>
                  </a:lnTo>
                  <a:lnTo>
                    <a:pt x="24488" y="6107"/>
                  </a:lnTo>
                  <a:cubicBezTo>
                    <a:pt x="24488" y="272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5" name="Google Shape;5455;p41"/>
            <p:cNvSpPr/>
            <p:nvPr/>
          </p:nvSpPr>
          <p:spPr>
            <a:xfrm>
              <a:off x="2335925" y="4622475"/>
              <a:ext cx="650025" cy="553525"/>
            </a:xfrm>
            <a:custGeom>
              <a:rect b="b" l="l" r="r" t="t"/>
              <a:pathLst>
                <a:path extrusionOk="0" h="22141" w="26001">
                  <a:moveTo>
                    <a:pt x="6466" y="0"/>
                  </a:moveTo>
                  <a:cubicBezTo>
                    <a:pt x="2885" y="0"/>
                    <a:pt x="1" y="2925"/>
                    <a:pt x="1" y="6465"/>
                  </a:cubicBezTo>
                  <a:lnTo>
                    <a:pt x="1" y="22141"/>
                  </a:lnTo>
                  <a:lnTo>
                    <a:pt x="26000" y="2214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6" name="Google Shape;5456;p41"/>
            <p:cNvSpPr/>
            <p:nvPr/>
          </p:nvSpPr>
          <p:spPr>
            <a:xfrm>
              <a:off x="2335925" y="4654800"/>
              <a:ext cx="612725" cy="521200"/>
            </a:xfrm>
            <a:custGeom>
              <a:rect b="b" l="l" r="r" t="t"/>
              <a:pathLst>
                <a:path extrusionOk="0" h="20848" w="24509">
                  <a:moveTo>
                    <a:pt x="6088" y="0"/>
                  </a:moveTo>
                  <a:cubicBezTo>
                    <a:pt x="2726" y="0"/>
                    <a:pt x="1" y="2746"/>
                    <a:pt x="1" y="6107"/>
                  </a:cubicBezTo>
                  <a:lnTo>
                    <a:pt x="1" y="20848"/>
                  </a:lnTo>
                  <a:lnTo>
                    <a:pt x="24508" y="20848"/>
                  </a:lnTo>
                  <a:lnTo>
                    <a:pt x="24508" y="6107"/>
                  </a:lnTo>
                  <a:cubicBezTo>
                    <a:pt x="2450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7" name="Google Shape;5457;p41"/>
            <p:cNvSpPr/>
            <p:nvPr/>
          </p:nvSpPr>
          <p:spPr>
            <a:xfrm>
              <a:off x="2851650" y="4856200"/>
              <a:ext cx="134300" cy="319800"/>
            </a:xfrm>
            <a:custGeom>
              <a:rect b="b" l="l" r="r" t="t"/>
              <a:pathLst>
                <a:path extrusionOk="0" h="12792" w="5372">
                  <a:moveTo>
                    <a:pt x="5371" y="1"/>
                  </a:moveTo>
                  <a:cubicBezTo>
                    <a:pt x="5087" y="1017"/>
                    <a:pt x="4904" y="1406"/>
                    <a:pt x="4539" y="1406"/>
                  </a:cubicBezTo>
                  <a:cubicBezTo>
                    <a:pt x="4369" y="1406"/>
                    <a:pt x="4159" y="1320"/>
                    <a:pt x="3879" y="1175"/>
                  </a:cubicBezTo>
                  <a:lnTo>
                    <a:pt x="0" y="12792"/>
                  </a:lnTo>
                  <a:lnTo>
                    <a:pt x="5371" y="12792"/>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8" name="Google Shape;5458;p41"/>
            <p:cNvSpPr/>
            <p:nvPr/>
          </p:nvSpPr>
          <p:spPr>
            <a:xfrm>
              <a:off x="2335925" y="4693575"/>
              <a:ext cx="612225" cy="481925"/>
            </a:xfrm>
            <a:custGeom>
              <a:rect b="b" l="l" r="r" t="t"/>
              <a:pathLst>
                <a:path extrusionOk="0" h="19277" w="24489">
                  <a:moveTo>
                    <a:pt x="2010" y="1"/>
                  </a:moveTo>
                  <a:cubicBezTo>
                    <a:pt x="757" y="1115"/>
                    <a:pt x="1" y="2706"/>
                    <a:pt x="1" y="4517"/>
                  </a:cubicBezTo>
                  <a:lnTo>
                    <a:pt x="1" y="19277"/>
                  </a:lnTo>
                  <a:lnTo>
                    <a:pt x="24488" y="19277"/>
                  </a:lnTo>
                  <a:lnTo>
                    <a:pt x="24488" y="7660"/>
                  </a:lnTo>
                  <a:cubicBezTo>
                    <a:pt x="20033" y="5690"/>
                    <a:pt x="14860" y="5571"/>
                    <a:pt x="10166" y="4159"/>
                  </a:cubicBezTo>
                  <a:cubicBezTo>
                    <a:pt x="7222" y="3263"/>
                    <a:pt x="4476"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59" name="Google Shape;5459;p41"/>
            <p:cNvSpPr/>
            <p:nvPr/>
          </p:nvSpPr>
          <p:spPr>
            <a:xfrm>
              <a:off x="2335925" y="4654800"/>
              <a:ext cx="612225" cy="521200"/>
            </a:xfrm>
            <a:custGeom>
              <a:rect b="b" l="l" r="r" t="t"/>
              <a:pathLst>
                <a:path extrusionOk="0" h="20848" w="24489">
                  <a:moveTo>
                    <a:pt x="6068" y="0"/>
                  </a:moveTo>
                  <a:cubicBezTo>
                    <a:pt x="2706" y="0"/>
                    <a:pt x="1" y="2746"/>
                    <a:pt x="1" y="6107"/>
                  </a:cubicBezTo>
                  <a:lnTo>
                    <a:pt x="1" y="6227"/>
                  </a:lnTo>
                  <a:cubicBezTo>
                    <a:pt x="1" y="2885"/>
                    <a:pt x="2706" y="179"/>
                    <a:pt x="6008" y="179"/>
                  </a:cubicBezTo>
                  <a:lnTo>
                    <a:pt x="18242" y="179"/>
                  </a:lnTo>
                  <a:cubicBezTo>
                    <a:pt x="21584" y="179"/>
                    <a:pt x="24270" y="2885"/>
                    <a:pt x="24270" y="6227"/>
                  </a:cubicBezTo>
                  <a:lnTo>
                    <a:pt x="24270" y="20848"/>
                  </a:lnTo>
                  <a:lnTo>
                    <a:pt x="24488" y="20848"/>
                  </a:lnTo>
                  <a:lnTo>
                    <a:pt x="24488" y="6107"/>
                  </a:lnTo>
                  <a:cubicBezTo>
                    <a:pt x="24488" y="2726"/>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0" name="Google Shape;5460;p41"/>
            <p:cNvSpPr/>
            <p:nvPr/>
          </p:nvSpPr>
          <p:spPr>
            <a:xfrm>
              <a:off x="3097825" y="4622475"/>
              <a:ext cx="650500" cy="553525"/>
            </a:xfrm>
            <a:custGeom>
              <a:rect b="b" l="l" r="r" t="t"/>
              <a:pathLst>
                <a:path extrusionOk="0" h="22141" w="26020">
                  <a:moveTo>
                    <a:pt x="6465" y="0"/>
                  </a:moveTo>
                  <a:cubicBezTo>
                    <a:pt x="2885" y="0"/>
                    <a:pt x="0" y="2925"/>
                    <a:pt x="0" y="6465"/>
                  </a:cubicBezTo>
                  <a:lnTo>
                    <a:pt x="0" y="22141"/>
                  </a:lnTo>
                  <a:lnTo>
                    <a:pt x="26020" y="22141"/>
                  </a:lnTo>
                  <a:lnTo>
                    <a:pt x="26020" y="6465"/>
                  </a:lnTo>
                  <a:cubicBezTo>
                    <a:pt x="26020" y="2885"/>
                    <a:pt x="2309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1" name="Google Shape;5461;p41"/>
            <p:cNvSpPr/>
            <p:nvPr/>
          </p:nvSpPr>
          <p:spPr>
            <a:xfrm>
              <a:off x="3097825" y="4654800"/>
              <a:ext cx="613200" cy="521200"/>
            </a:xfrm>
            <a:custGeom>
              <a:rect b="b" l="l" r="r" t="t"/>
              <a:pathLst>
                <a:path extrusionOk="0" h="20848" w="24528">
                  <a:moveTo>
                    <a:pt x="6087" y="0"/>
                  </a:moveTo>
                  <a:cubicBezTo>
                    <a:pt x="2745" y="0"/>
                    <a:pt x="0" y="2746"/>
                    <a:pt x="0" y="6107"/>
                  </a:cubicBezTo>
                  <a:lnTo>
                    <a:pt x="0"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2" name="Google Shape;5462;p41"/>
            <p:cNvSpPr/>
            <p:nvPr/>
          </p:nvSpPr>
          <p:spPr>
            <a:xfrm>
              <a:off x="3614025" y="4856200"/>
              <a:ext cx="134300" cy="319800"/>
            </a:xfrm>
            <a:custGeom>
              <a:rect b="b" l="l" r="r" t="t"/>
              <a:pathLst>
                <a:path extrusionOk="0" h="12792" w="5372">
                  <a:moveTo>
                    <a:pt x="5372" y="1"/>
                  </a:moveTo>
                  <a:cubicBezTo>
                    <a:pt x="5074" y="1017"/>
                    <a:pt x="4886" y="1406"/>
                    <a:pt x="4527" y="1406"/>
                  </a:cubicBezTo>
                  <a:cubicBezTo>
                    <a:pt x="4359" y="1406"/>
                    <a:pt x="4153" y="1320"/>
                    <a:pt x="3880" y="1175"/>
                  </a:cubicBezTo>
                  <a:lnTo>
                    <a:pt x="1" y="12792"/>
                  </a:lnTo>
                  <a:lnTo>
                    <a:pt x="5372" y="1279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3" name="Google Shape;5463;p41"/>
            <p:cNvSpPr/>
            <p:nvPr/>
          </p:nvSpPr>
          <p:spPr>
            <a:xfrm>
              <a:off x="3098325" y="4693575"/>
              <a:ext cx="612700" cy="481925"/>
            </a:xfrm>
            <a:custGeom>
              <a:rect b="b" l="l" r="r" t="t"/>
              <a:pathLst>
                <a:path extrusionOk="0" h="19277" w="24508">
                  <a:moveTo>
                    <a:pt x="2029" y="1"/>
                  </a:moveTo>
                  <a:cubicBezTo>
                    <a:pt x="776" y="1115"/>
                    <a:pt x="0" y="2706"/>
                    <a:pt x="0" y="4517"/>
                  </a:cubicBezTo>
                  <a:lnTo>
                    <a:pt x="0" y="19277"/>
                  </a:lnTo>
                  <a:lnTo>
                    <a:pt x="24508" y="19277"/>
                  </a:lnTo>
                  <a:lnTo>
                    <a:pt x="24508" y="7660"/>
                  </a:lnTo>
                  <a:cubicBezTo>
                    <a:pt x="20052" y="5690"/>
                    <a:pt x="14880" y="5571"/>
                    <a:pt x="10185" y="4159"/>
                  </a:cubicBezTo>
                  <a:cubicBezTo>
                    <a:pt x="7241" y="3263"/>
                    <a:pt x="4476" y="1831"/>
                    <a:pt x="202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4" name="Google Shape;5464;p41"/>
            <p:cNvSpPr/>
            <p:nvPr/>
          </p:nvSpPr>
          <p:spPr>
            <a:xfrm>
              <a:off x="3098325" y="4654800"/>
              <a:ext cx="612700" cy="521200"/>
            </a:xfrm>
            <a:custGeom>
              <a:rect b="b" l="l" r="r" t="t"/>
              <a:pathLst>
                <a:path extrusionOk="0" h="20848" w="24508">
                  <a:moveTo>
                    <a:pt x="6067" y="0"/>
                  </a:moveTo>
                  <a:cubicBezTo>
                    <a:pt x="2725" y="0"/>
                    <a:pt x="0" y="2746"/>
                    <a:pt x="0" y="6107"/>
                  </a:cubicBezTo>
                  <a:lnTo>
                    <a:pt x="0" y="6227"/>
                  </a:lnTo>
                  <a:cubicBezTo>
                    <a:pt x="0" y="2885"/>
                    <a:pt x="2725" y="179"/>
                    <a:pt x="6028" y="179"/>
                  </a:cubicBezTo>
                  <a:lnTo>
                    <a:pt x="18262" y="179"/>
                  </a:lnTo>
                  <a:cubicBezTo>
                    <a:pt x="21584" y="179"/>
                    <a:pt x="24269" y="2885"/>
                    <a:pt x="24269" y="6227"/>
                  </a:cubicBezTo>
                  <a:lnTo>
                    <a:pt x="24269" y="20848"/>
                  </a:lnTo>
                  <a:lnTo>
                    <a:pt x="24488" y="20848"/>
                  </a:lnTo>
                  <a:lnTo>
                    <a:pt x="24488" y="6107"/>
                  </a:lnTo>
                  <a:cubicBezTo>
                    <a:pt x="24508" y="272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5" name="Google Shape;5465;p41"/>
            <p:cNvSpPr/>
            <p:nvPr/>
          </p:nvSpPr>
          <p:spPr>
            <a:xfrm>
              <a:off x="6147875" y="4622475"/>
              <a:ext cx="650000" cy="553525"/>
            </a:xfrm>
            <a:custGeom>
              <a:rect b="b" l="l" r="r" t="t"/>
              <a:pathLst>
                <a:path extrusionOk="0" h="22141" w="26000">
                  <a:moveTo>
                    <a:pt x="6465" y="0"/>
                  </a:moveTo>
                  <a:cubicBezTo>
                    <a:pt x="2904" y="0"/>
                    <a:pt x="0" y="2885"/>
                    <a:pt x="0" y="6465"/>
                  </a:cubicBezTo>
                  <a:lnTo>
                    <a:pt x="0" y="22141"/>
                  </a:lnTo>
                  <a:lnTo>
                    <a:pt x="26000" y="22141"/>
                  </a:lnTo>
                  <a:lnTo>
                    <a:pt x="26000" y="6465"/>
                  </a:lnTo>
                  <a:cubicBezTo>
                    <a:pt x="26000" y="2925"/>
                    <a:pt x="23115" y="0"/>
                    <a:pt x="1953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6" name="Google Shape;5466;p41"/>
            <p:cNvSpPr/>
            <p:nvPr/>
          </p:nvSpPr>
          <p:spPr>
            <a:xfrm>
              <a:off x="6184175" y="4654800"/>
              <a:ext cx="613200" cy="521200"/>
            </a:xfrm>
            <a:custGeom>
              <a:rect b="b" l="l" r="r" t="t"/>
              <a:pathLst>
                <a:path extrusionOk="0" h="20848" w="24528">
                  <a:moveTo>
                    <a:pt x="6107" y="0"/>
                  </a:moveTo>
                  <a:cubicBezTo>
                    <a:pt x="2745" y="0"/>
                    <a:pt x="0" y="2746"/>
                    <a:pt x="0" y="6107"/>
                  </a:cubicBezTo>
                  <a:lnTo>
                    <a:pt x="0" y="20848"/>
                  </a:lnTo>
                  <a:lnTo>
                    <a:pt x="24528" y="20848"/>
                  </a:lnTo>
                  <a:lnTo>
                    <a:pt x="24528" y="6107"/>
                  </a:lnTo>
                  <a:cubicBezTo>
                    <a:pt x="24528" y="2746"/>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7" name="Google Shape;5467;p41"/>
            <p:cNvSpPr/>
            <p:nvPr/>
          </p:nvSpPr>
          <p:spPr>
            <a:xfrm>
              <a:off x="6147875" y="4856200"/>
              <a:ext cx="134300" cy="319800"/>
            </a:xfrm>
            <a:custGeom>
              <a:rect b="b" l="l" r="r" t="t"/>
              <a:pathLst>
                <a:path extrusionOk="0" h="12792" w="5372">
                  <a:moveTo>
                    <a:pt x="0" y="1"/>
                  </a:moveTo>
                  <a:lnTo>
                    <a:pt x="0" y="12792"/>
                  </a:lnTo>
                  <a:lnTo>
                    <a:pt x="5371" y="12792"/>
                  </a:lnTo>
                  <a:lnTo>
                    <a:pt x="1492" y="1175"/>
                  </a:lnTo>
                  <a:cubicBezTo>
                    <a:pt x="1213" y="1320"/>
                    <a:pt x="1002" y="1406"/>
                    <a:pt x="832" y="1406"/>
                  </a:cubicBezTo>
                  <a:cubicBezTo>
                    <a:pt x="468" y="1406"/>
                    <a:pt x="285" y="1017"/>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8" name="Google Shape;5468;p41"/>
            <p:cNvSpPr/>
            <p:nvPr/>
          </p:nvSpPr>
          <p:spPr>
            <a:xfrm>
              <a:off x="6185150" y="4729400"/>
              <a:ext cx="612225" cy="481925"/>
            </a:xfrm>
            <a:custGeom>
              <a:rect b="b" l="l" r="r" t="t"/>
              <a:pathLst>
                <a:path extrusionOk="0" h="19277" w="24489">
                  <a:moveTo>
                    <a:pt x="22480" y="0"/>
                  </a:moveTo>
                  <a:cubicBezTo>
                    <a:pt x="20013" y="1850"/>
                    <a:pt x="17248" y="3263"/>
                    <a:pt x="14324" y="4158"/>
                  </a:cubicBezTo>
                  <a:cubicBezTo>
                    <a:pt x="9609" y="5570"/>
                    <a:pt x="4437" y="5709"/>
                    <a:pt x="1" y="7659"/>
                  </a:cubicBezTo>
                  <a:lnTo>
                    <a:pt x="1" y="19276"/>
                  </a:lnTo>
                  <a:lnTo>
                    <a:pt x="24489" y="19276"/>
                  </a:lnTo>
                  <a:lnTo>
                    <a:pt x="24489" y="4536"/>
                  </a:lnTo>
                  <a:cubicBezTo>
                    <a:pt x="24489" y="2706"/>
                    <a:pt x="23713" y="1114"/>
                    <a:pt x="2248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69" name="Google Shape;5469;p41"/>
            <p:cNvSpPr/>
            <p:nvPr/>
          </p:nvSpPr>
          <p:spPr>
            <a:xfrm>
              <a:off x="6184675" y="4654800"/>
              <a:ext cx="612700" cy="521200"/>
            </a:xfrm>
            <a:custGeom>
              <a:rect b="b" l="l" r="r" t="t"/>
              <a:pathLst>
                <a:path extrusionOk="0" h="20848" w="24508">
                  <a:moveTo>
                    <a:pt x="6107" y="0"/>
                  </a:moveTo>
                  <a:cubicBezTo>
                    <a:pt x="2745" y="0"/>
                    <a:pt x="20" y="2726"/>
                    <a:pt x="0" y="6107"/>
                  </a:cubicBezTo>
                  <a:lnTo>
                    <a:pt x="0" y="20848"/>
                  </a:lnTo>
                  <a:lnTo>
                    <a:pt x="239" y="20848"/>
                  </a:lnTo>
                  <a:lnTo>
                    <a:pt x="239" y="6227"/>
                  </a:lnTo>
                  <a:cubicBezTo>
                    <a:pt x="239" y="2885"/>
                    <a:pt x="2924" y="179"/>
                    <a:pt x="6246" y="179"/>
                  </a:cubicBezTo>
                  <a:lnTo>
                    <a:pt x="18480" y="179"/>
                  </a:lnTo>
                  <a:cubicBezTo>
                    <a:pt x="21802" y="179"/>
                    <a:pt x="24508" y="2885"/>
                    <a:pt x="24508" y="6227"/>
                  </a:cubicBezTo>
                  <a:lnTo>
                    <a:pt x="24508" y="6107"/>
                  </a:lnTo>
                  <a:cubicBezTo>
                    <a:pt x="24508" y="2746"/>
                    <a:pt x="21802" y="0"/>
                    <a:pt x="1844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0" name="Google Shape;5470;p41"/>
            <p:cNvSpPr/>
            <p:nvPr/>
          </p:nvSpPr>
          <p:spPr>
            <a:xfrm>
              <a:off x="5385475" y="4622475"/>
              <a:ext cx="650525" cy="553525"/>
            </a:xfrm>
            <a:custGeom>
              <a:rect b="b" l="l" r="r" t="t"/>
              <a:pathLst>
                <a:path extrusionOk="0" h="22141" w="26021">
                  <a:moveTo>
                    <a:pt x="6466" y="0"/>
                  </a:moveTo>
                  <a:cubicBezTo>
                    <a:pt x="2905" y="0"/>
                    <a:pt x="1" y="2885"/>
                    <a:pt x="1" y="6465"/>
                  </a:cubicBezTo>
                  <a:lnTo>
                    <a:pt x="1" y="22141"/>
                  </a:lnTo>
                  <a:lnTo>
                    <a:pt x="26020" y="22141"/>
                  </a:lnTo>
                  <a:lnTo>
                    <a:pt x="26020" y="6465"/>
                  </a:lnTo>
                  <a:cubicBezTo>
                    <a:pt x="26020" y="2925"/>
                    <a:pt x="2313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1" name="Google Shape;5471;p41"/>
            <p:cNvSpPr/>
            <p:nvPr/>
          </p:nvSpPr>
          <p:spPr>
            <a:xfrm>
              <a:off x="5422275" y="4654800"/>
              <a:ext cx="612725" cy="521200"/>
            </a:xfrm>
            <a:custGeom>
              <a:rect b="b" l="l" r="r" t="t"/>
              <a:pathLst>
                <a:path extrusionOk="0" h="20848" w="24509">
                  <a:moveTo>
                    <a:pt x="6088" y="0"/>
                  </a:moveTo>
                  <a:cubicBezTo>
                    <a:pt x="2726" y="0"/>
                    <a:pt x="1" y="2746"/>
                    <a:pt x="1" y="6107"/>
                  </a:cubicBezTo>
                  <a:lnTo>
                    <a:pt x="1" y="20848"/>
                  </a:lnTo>
                  <a:lnTo>
                    <a:pt x="24508" y="20848"/>
                  </a:lnTo>
                  <a:lnTo>
                    <a:pt x="24508" y="6107"/>
                  </a:lnTo>
                  <a:cubicBezTo>
                    <a:pt x="2450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2" name="Google Shape;5472;p41"/>
            <p:cNvSpPr/>
            <p:nvPr/>
          </p:nvSpPr>
          <p:spPr>
            <a:xfrm>
              <a:off x="5385475" y="4856200"/>
              <a:ext cx="134300" cy="319800"/>
            </a:xfrm>
            <a:custGeom>
              <a:rect b="b" l="l" r="r" t="t"/>
              <a:pathLst>
                <a:path extrusionOk="0" h="12792" w="5372">
                  <a:moveTo>
                    <a:pt x="1" y="1"/>
                  </a:moveTo>
                  <a:lnTo>
                    <a:pt x="1" y="12792"/>
                  </a:lnTo>
                  <a:lnTo>
                    <a:pt x="5372" y="12792"/>
                  </a:lnTo>
                  <a:lnTo>
                    <a:pt x="1492" y="1175"/>
                  </a:lnTo>
                  <a:cubicBezTo>
                    <a:pt x="1213" y="1320"/>
                    <a:pt x="1003" y="1406"/>
                    <a:pt x="832" y="1406"/>
                  </a:cubicBezTo>
                  <a:cubicBezTo>
                    <a:pt x="468" y="1406"/>
                    <a:pt x="285" y="1017"/>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3" name="Google Shape;5473;p41"/>
            <p:cNvSpPr/>
            <p:nvPr/>
          </p:nvSpPr>
          <p:spPr>
            <a:xfrm>
              <a:off x="5422775" y="4693575"/>
              <a:ext cx="612225" cy="481925"/>
            </a:xfrm>
            <a:custGeom>
              <a:rect b="b" l="l" r="r" t="t"/>
              <a:pathLst>
                <a:path extrusionOk="0" h="19277" w="24489">
                  <a:moveTo>
                    <a:pt x="22479" y="1"/>
                  </a:moveTo>
                  <a:cubicBezTo>
                    <a:pt x="20013" y="1831"/>
                    <a:pt x="17267" y="3263"/>
                    <a:pt x="14323" y="4159"/>
                  </a:cubicBezTo>
                  <a:cubicBezTo>
                    <a:pt x="9629" y="5571"/>
                    <a:pt x="4456" y="5690"/>
                    <a:pt x="0" y="7660"/>
                  </a:cubicBezTo>
                  <a:lnTo>
                    <a:pt x="0" y="19277"/>
                  </a:lnTo>
                  <a:lnTo>
                    <a:pt x="24488" y="19277"/>
                  </a:lnTo>
                  <a:lnTo>
                    <a:pt x="24488" y="4517"/>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4" name="Google Shape;5474;p41"/>
            <p:cNvSpPr/>
            <p:nvPr/>
          </p:nvSpPr>
          <p:spPr>
            <a:xfrm>
              <a:off x="5422775" y="4654800"/>
              <a:ext cx="611725" cy="521200"/>
            </a:xfrm>
            <a:custGeom>
              <a:rect b="b" l="l" r="r" t="t"/>
              <a:pathLst>
                <a:path extrusionOk="0" h="20848" w="24469">
                  <a:moveTo>
                    <a:pt x="6068" y="0"/>
                  </a:moveTo>
                  <a:cubicBezTo>
                    <a:pt x="2706" y="0"/>
                    <a:pt x="0" y="2726"/>
                    <a:pt x="0" y="6107"/>
                  </a:cubicBezTo>
                  <a:lnTo>
                    <a:pt x="0" y="20848"/>
                  </a:lnTo>
                  <a:lnTo>
                    <a:pt x="199" y="20848"/>
                  </a:lnTo>
                  <a:lnTo>
                    <a:pt x="199" y="6227"/>
                  </a:lnTo>
                  <a:cubicBezTo>
                    <a:pt x="199" y="2885"/>
                    <a:pt x="2885" y="179"/>
                    <a:pt x="6207" y="179"/>
                  </a:cubicBezTo>
                  <a:lnTo>
                    <a:pt x="18441" y="179"/>
                  </a:lnTo>
                  <a:cubicBezTo>
                    <a:pt x="21763" y="179"/>
                    <a:pt x="24468" y="2885"/>
                    <a:pt x="24468" y="6227"/>
                  </a:cubicBezTo>
                  <a:lnTo>
                    <a:pt x="24468" y="6107"/>
                  </a:lnTo>
                  <a:cubicBezTo>
                    <a:pt x="24468" y="274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5" name="Google Shape;5475;p41"/>
            <p:cNvSpPr/>
            <p:nvPr/>
          </p:nvSpPr>
          <p:spPr>
            <a:xfrm>
              <a:off x="4622600" y="4622475"/>
              <a:ext cx="650500" cy="553525"/>
            </a:xfrm>
            <a:custGeom>
              <a:rect b="b" l="l" r="r" t="t"/>
              <a:pathLst>
                <a:path extrusionOk="0" h="22141" w="26020">
                  <a:moveTo>
                    <a:pt x="6465" y="0"/>
                  </a:moveTo>
                  <a:cubicBezTo>
                    <a:pt x="2904" y="0"/>
                    <a:pt x="0" y="2885"/>
                    <a:pt x="0" y="6465"/>
                  </a:cubicBezTo>
                  <a:lnTo>
                    <a:pt x="0" y="22141"/>
                  </a:lnTo>
                  <a:lnTo>
                    <a:pt x="26020" y="22141"/>
                  </a:lnTo>
                  <a:lnTo>
                    <a:pt x="26020" y="6465"/>
                  </a:lnTo>
                  <a:cubicBezTo>
                    <a:pt x="26020" y="2925"/>
                    <a:pt x="23135"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6" name="Google Shape;5476;p41"/>
            <p:cNvSpPr/>
            <p:nvPr/>
          </p:nvSpPr>
          <p:spPr>
            <a:xfrm>
              <a:off x="4659900" y="4654800"/>
              <a:ext cx="613200" cy="521200"/>
            </a:xfrm>
            <a:custGeom>
              <a:rect b="b" l="l" r="r" t="t"/>
              <a:pathLst>
                <a:path extrusionOk="0" h="20848" w="24528">
                  <a:moveTo>
                    <a:pt x="6087" y="0"/>
                  </a:moveTo>
                  <a:cubicBezTo>
                    <a:pt x="2745" y="0"/>
                    <a:pt x="0" y="2746"/>
                    <a:pt x="0" y="6107"/>
                  </a:cubicBezTo>
                  <a:lnTo>
                    <a:pt x="0" y="20848"/>
                  </a:lnTo>
                  <a:lnTo>
                    <a:pt x="24528" y="20848"/>
                  </a:lnTo>
                  <a:lnTo>
                    <a:pt x="24528" y="6107"/>
                  </a:lnTo>
                  <a:cubicBezTo>
                    <a:pt x="24528" y="2746"/>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7" name="Google Shape;5477;p41"/>
            <p:cNvSpPr/>
            <p:nvPr/>
          </p:nvSpPr>
          <p:spPr>
            <a:xfrm>
              <a:off x="4622600" y="4856200"/>
              <a:ext cx="134300" cy="319800"/>
            </a:xfrm>
            <a:custGeom>
              <a:rect b="b" l="l" r="r" t="t"/>
              <a:pathLst>
                <a:path extrusionOk="0" h="12792" w="5372">
                  <a:moveTo>
                    <a:pt x="0" y="1"/>
                  </a:moveTo>
                  <a:lnTo>
                    <a:pt x="0" y="12792"/>
                  </a:lnTo>
                  <a:lnTo>
                    <a:pt x="5371" y="12792"/>
                  </a:lnTo>
                  <a:lnTo>
                    <a:pt x="1492" y="1175"/>
                  </a:lnTo>
                  <a:cubicBezTo>
                    <a:pt x="1219" y="1320"/>
                    <a:pt x="1013" y="1406"/>
                    <a:pt x="845" y="1406"/>
                  </a:cubicBezTo>
                  <a:cubicBezTo>
                    <a:pt x="486" y="1406"/>
                    <a:pt x="298" y="1017"/>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8" name="Google Shape;5478;p41"/>
            <p:cNvSpPr/>
            <p:nvPr/>
          </p:nvSpPr>
          <p:spPr>
            <a:xfrm>
              <a:off x="4660875" y="4693575"/>
              <a:ext cx="612225" cy="481925"/>
            </a:xfrm>
            <a:custGeom>
              <a:rect b="b" l="l" r="r" t="t"/>
              <a:pathLst>
                <a:path extrusionOk="0" h="19277" w="24489">
                  <a:moveTo>
                    <a:pt x="22460" y="1"/>
                  </a:moveTo>
                  <a:cubicBezTo>
                    <a:pt x="20013" y="1831"/>
                    <a:pt x="17248" y="3263"/>
                    <a:pt x="14324" y="4159"/>
                  </a:cubicBezTo>
                  <a:cubicBezTo>
                    <a:pt x="9609" y="5571"/>
                    <a:pt x="4437" y="5690"/>
                    <a:pt x="1" y="7660"/>
                  </a:cubicBezTo>
                  <a:lnTo>
                    <a:pt x="1" y="19277"/>
                  </a:lnTo>
                  <a:lnTo>
                    <a:pt x="24489" y="19277"/>
                  </a:lnTo>
                  <a:lnTo>
                    <a:pt x="24489" y="4517"/>
                  </a:lnTo>
                  <a:cubicBezTo>
                    <a:pt x="24489" y="2706"/>
                    <a:pt x="23713" y="1115"/>
                    <a:pt x="2246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79" name="Google Shape;5479;p41"/>
            <p:cNvSpPr/>
            <p:nvPr/>
          </p:nvSpPr>
          <p:spPr>
            <a:xfrm>
              <a:off x="4659900" y="4654800"/>
              <a:ext cx="612700" cy="521200"/>
            </a:xfrm>
            <a:custGeom>
              <a:rect b="b" l="l" r="r" t="t"/>
              <a:pathLst>
                <a:path extrusionOk="0" h="20848" w="24508">
                  <a:moveTo>
                    <a:pt x="6107" y="0"/>
                  </a:moveTo>
                  <a:cubicBezTo>
                    <a:pt x="2745" y="0"/>
                    <a:pt x="40" y="2726"/>
                    <a:pt x="0" y="6107"/>
                  </a:cubicBezTo>
                  <a:lnTo>
                    <a:pt x="0" y="20848"/>
                  </a:lnTo>
                  <a:lnTo>
                    <a:pt x="239" y="20848"/>
                  </a:lnTo>
                  <a:lnTo>
                    <a:pt x="239" y="6227"/>
                  </a:lnTo>
                  <a:cubicBezTo>
                    <a:pt x="239" y="2885"/>
                    <a:pt x="2924" y="179"/>
                    <a:pt x="6246" y="179"/>
                  </a:cubicBezTo>
                  <a:lnTo>
                    <a:pt x="18480" y="179"/>
                  </a:lnTo>
                  <a:cubicBezTo>
                    <a:pt x="21783" y="179"/>
                    <a:pt x="24508" y="2885"/>
                    <a:pt x="24508" y="6227"/>
                  </a:cubicBezTo>
                  <a:lnTo>
                    <a:pt x="24508" y="6107"/>
                  </a:lnTo>
                  <a:cubicBezTo>
                    <a:pt x="24508" y="2746"/>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0" name="Google Shape;5480;p41"/>
            <p:cNvSpPr/>
            <p:nvPr/>
          </p:nvSpPr>
          <p:spPr>
            <a:xfrm>
              <a:off x="3860700" y="4622475"/>
              <a:ext cx="650025" cy="553525"/>
            </a:xfrm>
            <a:custGeom>
              <a:rect b="b" l="l" r="r" t="t"/>
              <a:pathLst>
                <a:path extrusionOk="0" h="22141" w="26001">
                  <a:moveTo>
                    <a:pt x="6466" y="0"/>
                  </a:moveTo>
                  <a:cubicBezTo>
                    <a:pt x="2905" y="0"/>
                    <a:pt x="1" y="2885"/>
                    <a:pt x="1" y="6465"/>
                  </a:cubicBezTo>
                  <a:lnTo>
                    <a:pt x="1" y="22141"/>
                  </a:lnTo>
                  <a:lnTo>
                    <a:pt x="26000" y="22141"/>
                  </a:lnTo>
                  <a:lnTo>
                    <a:pt x="26000" y="6465"/>
                  </a:lnTo>
                  <a:cubicBezTo>
                    <a:pt x="26000" y="2925"/>
                    <a:pt x="2311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1" name="Google Shape;5481;p41"/>
            <p:cNvSpPr/>
            <p:nvPr/>
          </p:nvSpPr>
          <p:spPr>
            <a:xfrm>
              <a:off x="3897000" y="4654800"/>
              <a:ext cx="613225" cy="521200"/>
            </a:xfrm>
            <a:custGeom>
              <a:rect b="b" l="l" r="r" t="t"/>
              <a:pathLst>
                <a:path extrusionOk="0" h="20848" w="24529">
                  <a:moveTo>
                    <a:pt x="6108" y="0"/>
                  </a:moveTo>
                  <a:cubicBezTo>
                    <a:pt x="2746" y="0"/>
                    <a:pt x="1" y="2746"/>
                    <a:pt x="1" y="6107"/>
                  </a:cubicBezTo>
                  <a:lnTo>
                    <a:pt x="1" y="20848"/>
                  </a:lnTo>
                  <a:lnTo>
                    <a:pt x="24528" y="20848"/>
                  </a:lnTo>
                  <a:lnTo>
                    <a:pt x="24528" y="6107"/>
                  </a:lnTo>
                  <a:cubicBezTo>
                    <a:pt x="24528" y="2746"/>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2" name="Google Shape;5482;p41"/>
            <p:cNvSpPr/>
            <p:nvPr/>
          </p:nvSpPr>
          <p:spPr>
            <a:xfrm>
              <a:off x="3860700" y="4856200"/>
              <a:ext cx="134300" cy="319800"/>
            </a:xfrm>
            <a:custGeom>
              <a:rect b="b" l="l" r="r" t="t"/>
              <a:pathLst>
                <a:path extrusionOk="0" h="12792" w="5372">
                  <a:moveTo>
                    <a:pt x="1" y="1"/>
                  </a:moveTo>
                  <a:lnTo>
                    <a:pt x="1" y="12792"/>
                  </a:lnTo>
                  <a:lnTo>
                    <a:pt x="5372" y="12792"/>
                  </a:lnTo>
                  <a:lnTo>
                    <a:pt x="1493" y="1175"/>
                  </a:lnTo>
                  <a:cubicBezTo>
                    <a:pt x="1213" y="1320"/>
                    <a:pt x="1003" y="1406"/>
                    <a:pt x="832" y="1406"/>
                  </a:cubicBezTo>
                  <a:cubicBezTo>
                    <a:pt x="468" y="1406"/>
                    <a:pt x="285" y="1017"/>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3" name="Google Shape;5483;p41"/>
            <p:cNvSpPr/>
            <p:nvPr/>
          </p:nvSpPr>
          <p:spPr>
            <a:xfrm>
              <a:off x="3898000" y="4693575"/>
              <a:ext cx="612225" cy="481925"/>
            </a:xfrm>
            <a:custGeom>
              <a:rect b="b" l="l" r="r" t="t"/>
              <a:pathLst>
                <a:path extrusionOk="0" h="19277" w="24489">
                  <a:moveTo>
                    <a:pt x="22479" y="1"/>
                  </a:moveTo>
                  <a:cubicBezTo>
                    <a:pt x="20013" y="1831"/>
                    <a:pt x="17247" y="3263"/>
                    <a:pt x="14323" y="4159"/>
                  </a:cubicBezTo>
                  <a:cubicBezTo>
                    <a:pt x="9629" y="5571"/>
                    <a:pt x="4456" y="5690"/>
                    <a:pt x="1" y="7660"/>
                  </a:cubicBezTo>
                  <a:lnTo>
                    <a:pt x="1" y="19277"/>
                  </a:lnTo>
                  <a:lnTo>
                    <a:pt x="24488" y="19277"/>
                  </a:lnTo>
                  <a:lnTo>
                    <a:pt x="24488" y="4517"/>
                  </a:lnTo>
                  <a:cubicBezTo>
                    <a:pt x="24488"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4" name="Google Shape;5484;p41"/>
            <p:cNvSpPr/>
            <p:nvPr/>
          </p:nvSpPr>
          <p:spPr>
            <a:xfrm>
              <a:off x="3898000" y="4654800"/>
              <a:ext cx="612225" cy="521200"/>
            </a:xfrm>
            <a:custGeom>
              <a:rect b="b" l="l" r="r" t="t"/>
              <a:pathLst>
                <a:path extrusionOk="0" h="20848" w="24489">
                  <a:moveTo>
                    <a:pt x="6088" y="0"/>
                  </a:moveTo>
                  <a:cubicBezTo>
                    <a:pt x="2726" y="0"/>
                    <a:pt x="1" y="2726"/>
                    <a:pt x="1" y="6107"/>
                  </a:cubicBezTo>
                  <a:lnTo>
                    <a:pt x="1" y="20848"/>
                  </a:lnTo>
                  <a:lnTo>
                    <a:pt x="219" y="20848"/>
                  </a:lnTo>
                  <a:lnTo>
                    <a:pt x="219" y="6227"/>
                  </a:lnTo>
                  <a:cubicBezTo>
                    <a:pt x="219" y="2885"/>
                    <a:pt x="2905" y="179"/>
                    <a:pt x="6247" y="179"/>
                  </a:cubicBezTo>
                  <a:lnTo>
                    <a:pt x="18481" y="179"/>
                  </a:lnTo>
                  <a:cubicBezTo>
                    <a:pt x="21783" y="179"/>
                    <a:pt x="24488" y="2885"/>
                    <a:pt x="24488" y="6227"/>
                  </a:cubicBezTo>
                  <a:lnTo>
                    <a:pt x="24488" y="6107"/>
                  </a:lnTo>
                  <a:cubicBezTo>
                    <a:pt x="24488" y="2746"/>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5" name="Google Shape;5485;p41"/>
            <p:cNvSpPr/>
            <p:nvPr/>
          </p:nvSpPr>
          <p:spPr>
            <a:xfrm>
              <a:off x="429225" y="4827850"/>
              <a:ext cx="650000" cy="758450"/>
            </a:xfrm>
            <a:custGeom>
              <a:rect b="b" l="l" r="r" t="t"/>
              <a:pathLst>
                <a:path extrusionOk="0" h="30338" w="26000">
                  <a:moveTo>
                    <a:pt x="6465" y="1"/>
                  </a:moveTo>
                  <a:cubicBezTo>
                    <a:pt x="2884" y="1"/>
                    <a:pt x="0" y="2905"/>
                    <a:pt x="0" y="6466"/>
                  </a:cubicBezTo>
                  <a:lnTo>
                    <a:pt x="0" y="30337"/>
                  </a:lnTo>
                  <a:lnTo>
                    <a:pt x="26000" y="30337"/>
                  </a:lnTo>
                  <a:lnTo>
                    <a:pt x="26000" y="6466"/>
                  </a:lnTo>
                  <a:cubicBezTo>
                    <a:pt x="26000" y="2885"/>
                    <a:pt x="23095"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6" name="Google Shape;5486;p41"/>
            <p:cNvSpPr/>
            <p:nvPr/>
          </p:nvSpPr>
          <p:spPr>
            <a:xfrm>
              <a:off x="429700"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2"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7" name="Google Shape;5487;p41"/>
            <p:cNvSpPr/>
            <p:nvPr/>
          </p:nvSpPr>
          <p:spPr>
            <a:xfrm>
              <a:off x="944925" y="5061100"/>
              <a:ext cx="134300" cy="525200"/>
            </a:xfrm>
            <a:custGeom>
              <a:rect b="b" l="l" r="r" t="t"/>
              <a:pathLst>
                <a:path extrusionOk="0" h="21008" w="5372">
                  <a:moveTo>
                    <a:pt x="5372" y="1"/>
                  </a:moveTo>
                  <a:cubicBezTo>
                    <a:pt x="5089" y="1009"/>
                    <a:pt x="4907" y="1390"/>
                    <a:pt x="4548" y="1390"/>
                  </a:cubicBezTo>
                  <a:cubicBezTo>
                    <a:pt x="4376" y="1390"/>
                    <a:pt x="4164"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8" name="Google Shape;5488;p41"/>
            <p:cNvSpPr/>
            <p:nvPr/>
          </p:nvSpPr>
          <p:spPr>
            <a:xfrm>
              <a:off x="429700" y="4899475"/>
              <a:ext cx="612225" cy="687325"/>
            </a:xfrm>
            <a:custGeom>
              <a:rect b="b" l="l" r="r" t="t"/>
              <a:pathLst>
                <a:path extrusionOk="0" h="27493" w="24489">
                  <a:moveTo>
                    <a:pt x="2010" y="1"/>
                  </a:moveTo>
                  <a:cubicBezTo>
                    <a:pt x="777" y="1115"/>
                    <a:pt x="1" y="2706"/>
                    <a:pt x="1" y="4516"/>
                  </a:cubicBezTo>
                  <a:lnTo>
                    <a:pt x="1" y="27492"/>
                  </a:lnTo>
                  <a:lnTo>
                    <a:pt x="24489" y="27492"/>
                  </a:lnTo>
                  <a:lnTo>
                    <a:pt x="24489" y="7659"/>
                  </a:lnTo>
                  <a:cubicBezTo>
                    <a:pt x="20033" y="5690"/>
                    <a:pt x="14881" y="5571"/>
                    <a:pt x="10166" y="4138"/>
                  </a:cubicBezTo>
                  <a:cubicBezTo>
                    <a:pt x="7242" y="3243"/>
                    <a:pt x="4477" y="1831"/>
                    <a:pt x="2010" y="1"/>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89" name="Google Shape;5489;p41"/>
            <p:cNvSpPr/>
            <p:nvPr/>
          </p:nvSpPr>
          <p:spPr>
            <a:xfrm>
              <a:off x="430200" y="4860200"/>
              <a:ext cx="612225" cy="726100"/>
            </a:xfrm>
            <a:custGeom>
              <a:rect b="b" l="l" r="r" t="t"/>
              <a:pathLst>
                <a:path extrusionOk="0" h="29044" w="24489">
                  <a:moveTo>
                    <a:pt x="6068" y="0"/>
                  </a:moveTo>
                  <a:cubicBezTo>
                    <a:pt x="2706" y="0"/>
                    <a:pt x="1" y="2725"/>
                    <a:pt x="1" y="6087"/>
                  </a:cubicBezTo>
                  <a:lnTo>
                    <a:pt x="1" y="6207"/>
                  </a:lnTo>
                  <a:cubicBezTo>
                    <a:pt x="1" y="2884"/>
                    <a:pt x="2706" y="179"/>
                    <a:pt x="6028" y="179"/>
                  </a:cubicBezTo>
                  <a:lnTo>
                    <a:pt x="18262" y="179"/>
                  </a:lnTo>
                  <a:cubicBezTo>
                    <a:pt x="21584" y="179"/>
                    <a:pt x="24270" y="2884"/>
                    <a:pt x="24270" y="6207"/>
                  </a:cubicBezTo>
                  <a:lnTo>
                    <a:pt x="24270" y="29043"/>
                  </a:lnTo>
                  <a:lnTo>
                    <a:pt x="24489" y="29043"/>
                  </a:lnTo>
                  <a:lnTo>
                    <a:pt x="24489" y="6087"/>
                  </a:lnTo>
                  <a:cubicBezTo>
                    <a:pt x="24469" y="2725"/>
                    <a:pt x="21763" y="0"/>
                    <a:pt x="18402"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0" name="Google Shape;5490;p41"/>
            <p:cNvSpPr/>
            <p:nvPr/>
          </p:nvSpPr>
          <p:spPr>
            <a:xfrm>
              <a:off x="1191600" y="4827850"/>
              <a:ext cx="650525" cy="758450"/>
            </a:xfrm>
            <a:custGeom>
              <a:rect b="b" l="l" r="r" t="t"/>
              <a:pathLst>
                <a:path extrusionOk="0" h="30338" w="26021">
                  <a:moveTo>
                    <a:pt x="6466" y="1"/>
                  </a:moveTo>
                  <a:cubicBezTo>
                    <a:pt x="2885" y="1"/>
                    <a:pt x="1" y="2905"/>
                    <a:pt x="1" y="6466"/>
                  </a:cubicBezTo>
                  <a:lnTo>
                    <a:pt x="1" y="30337"/>
                  </a:lnTo>
                  <a:lnTo>
                    <a:pt x="26020" y="30337"/>
                  </a:lnTo>
                  <a:lnTo>
                    <a:pt x="26020" y="6466"/>
                  </a:lnTo>
                  <a:cubicBezTo>
                    <a:pt x="26020"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1" name="Google Shape;5491;p41"/>
            <p:cNvSpPr/>
            <p:nvPr/>
          </p:nvSpPr>
          <p:spPr>
            <a:xfrm>
              <a:off x="1192600" y="4860200"/>
              <a:ext cx="612725" cy="726100"/>
            </a:xfrm>
            <a:custGeom>
              <a:rect b="b" l="l" r="r" t="t"/>
              <a:pathLst>
                <a:path extrusionOk="0" h="29044" w="24509">
                  <a:moveTo>
                    <a:pt x="6087"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2" name="Google Shape;5492;p41"/>
            <p:cNvSpPr/>
            <p:nvPr/>
          </p:nvSpPr>
          <p:spPr>
            <a:xfrm>
              <a:off x="1707825" y="5061100"/>
              <a:ext cx="134300" cy="525200"/>
            </a:xfrm>
            <a:custGeom>
              <a:rect b="b" l="l" r="r" t="t"/>
              <a:pathLst>
                <a:path extrusionOk="0" h="21008" w="5372">
                  <a:moveTo>
                    <a:pt x="5371" y="1"/>
                  </a:moveTo>
                  <a:cubicBezTo>
                    <a:pt x="5089" y="1009"/>
                    <a:pt x="4906" y="1390"/>
                    <a:pt x="4548" y="1390"/>
                  </a:cubicBezTo>
                  <a:cubicBezTo>
                    <a:pt x="4376" y="1390"/>
                    <a:pt x="4163" y="1303"/>
                    <a:pt x="3879" y="1154"/>
                  </a:cubicBezTo>
                  <a:lnTo>
                    <a:pt x="0" y="21007"/>
                  </a:lnTo>
                  <a:lnTo>
                    <a:pt x="5371" y="21007"/>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3" name="Google Shape;5493;p41"/>
            <p:cNvSpPr/>
            <p:nvPr/>
          </p:nvSpPr>
          <p:spPr>
            <a:xfrm>
              <a:off x="1192600" y="4899475"/>
              <a:ext cx="612225" cy="687325"/>
            </a:xfrm>
            <a:custGeom>
              <a:rect b="b" l="l" r="r" t="t"/>
              <a:pathLst>
                <a:path extrusionOk="0" h="27493" w="24489">
                  <a:moveTo>
                    <a:pt x="2009" y="1"/>
                  </a:moveTo>
                  <a:cubicBezTo>
                    <a:pt x="756" y="1115"/>
                    <a:pt x="0" y="2706"/>
                    <a:pt x="0" y="4516"/>
                  </a:cubicBezTo>
                  <a:lnTo>
                    <a:pt x="0" y="27492"/>
                  </a:lnTo>
                  <a:lnTo>
                    <a:pt x="24488" y="27492"/>
                  </a:lnTo>
                  <a:lnTo>
                    <a:pt x="24488" y="7659"/>
                  </a:lnTo>
                  <a:cubicBezTo>
                    <a:pt x="20032" y="5690"/>
                    <a:pt x="14860" y="5571"/>
                    <a:pt x="10165" y="4138"/>
                  </a:cubicBezTo>
                  <a:cubicBezTo>
                    <a:pt x="7221" y="3243"/>
                    <a:pt x="4476" y="183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4" name="Google Shape;5494;p41"/>
            <p:cNvSpPr/>
            <p:nvPr/>
          </p:nvSpPr>
          <p:spPr>
            <a:xfrm>
              <a:off x="1192600" y="4860200"/>
              <a:ext cx="612225" cy="726100"/>
            </a:xfrm>
            <a:custGeom>
              <a:rect b="b" l="l" r="r" t="t"/>
              <a:pathLst>
                <a:path extrusionOk="0" h="29044" w="24489">
                  <a:moveTo>
                    <a:pt x="6068" y="0"/>
                  </a:moveTo>
                  <a:cubicBezTo>
                    <a:pt x="2706" y="0"/>
                    <a:pt x="0" y="2725"/>
                    <a:pt x="0" y="6087"/>
                  </a:cubicBezTo>
                  <a:lnTo>
                    <a:pt x="0" y="6207"/>
                  </a:lnTo>
                  <a:cubicBezTo>
                    <a:pt x="0" y="2884"/>
                    <a:pt x="2706" y="179"/>
                    <a:pt x="6008" y="179"/>
                  </a:cubicBezTo>
                  <a:lnTo>
                    <a:pt x="18242" y="179"/>
                  </a:lnTo>
                  <a:cubicBezTo>
                    <a:pt x="21584" y="179"/>
                    <a:pt x="24269" y="2884"/>
                    <a:pt x="24269" y="6207"/>
                  </a:cubicBezTo>
                  <a:lnTo>
                    <a:pt x="24269" y="29043"/>
                  </a:lnTo>
                  <a:lnTo>
                    <a:pt x="24488" y="29043"/>
                  </a:lnTo>
                  <a:lnTo>
                    <a:pt x="24488" y="6087"/>
                  </a:lnTo>
                  <a:cubicBezTo>
                    <a:pt x="24488" y="2725"/>
                    <a:pt x="2174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5" name="Google Shape;5495;p41"/>
            <p:cNvSpPr/>
            <p:nvPr/>
          </p:nvSpPr>
          <p:spPr>
            <a:xfrm>
              <a:off x="1954475" y="4827850"/>
              <a:ext cx="650525" cy="758450"/>
            </a:xfrm>
            <a:custGeom>
              <a:rect b="b" l="l" r="r" t="t"/>
              <a:pathLst>
                <a:path extrusionOk="0" h="30338" w="26021">
                  <a:moveTo>
                    <a:pt x="6466" y="1"/>
                  </a:moveTo>
                  <a:cubicBezTo>
                    <a:pt x="2885" y="1"/>
                    <a:pt x="1" y="2905"/>
                    <a:pt x="1" y="6466"/>
                  </a:cubicBezTo>
                  <a:lnTo>
                    <a:pt x="1" y="30337"/>
                  </a:lnTo>
                  <a:lnTo>
                    <a:pt x="26021" y="30337"/>
                  </a:lnTo>
                  <a:lnTo>
                    <a:pt x="26021" y="6466"/>
                  </a:lnTo>
                  <a:cubicBezTo>
                    <a:pt x="26021"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6" name="Google Shape;5496;p41"/>
            <p:cNvSpPr/>
            <p:nvPr/>
          </p:nvSpPr>
          <p:spPr>
            <a:xfrm>
              <a:off x="1954475" y="4860200"/>
              <a:ext cx="613225" cy="726100"/>
            </a:xfrm>
            <a:custGeom>
              <a:rect b="b" l="l" r="r" t="t"/>
              <a:pathLst>
                <a:path extrusionOk="0" h="29044" w="24529">
                  <a:moveTo>
                    <a:pt x="6108" y="0"/>
                  </a:moveTo>
                  <a:cubicBezTo>
                    <a:pt x="2746" y="0"/>
                    <a:pt x="1" y="2725"/>
                    <a:pt x="1" y="6087"/>
                  </a:cubicBezTo>
                  <a:lnTo>
                    <a:pt x="1" y="29043"/>
                  </a:lnTo>
                  <a:lnTo>
                    <a:pt x="24529" y="29043"/>
                  </a:lnTo>
                  <a:lnTo>
                    <a:pt x="24529" y="6087"/>
                  </a:lnTo>
                  <a:cubicBezTo>
                    <a:pt x="24529"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7" name="Google Shape;5497;p41"/>
            <p:cNvSpPr/>
            <p:nvPr/>
          </p:nvSpPr>
          <p:spPr>
            <a:xfrm>
              <a:off x="2470200" y="5061100"/>
              <a:ext cx="134300" cy="525200"/>
            </a:xfrm>
            <a:custGeom>
              <a:rect b="b" l="l" r="r" t="t"/>
              <a:pathLst>
                <a:path extrusionOk="0" h="21008" w="5372">
                  <a:moveTo>
                    <a:pt x="5372" y="1"/>
                  </a:moveTo>
                  <a:cubicBezTo>
                    <a:pt x="5076" y="1009"/>
                    <a:pt x="4889" y="1390"/>
                    <a:pt x="4535" y="1390"/>
                  </a:cubicBezTo>
                  <a:cubicBezTo>
                    <a:pt x="4365" y="1390"/>
                    <a:pt x="4157"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8" name="Google Shape;5498;p41"/>
            <p:cNvSpPr/>
            <p:nvPr/>
          </p:nvSpPr>
          <p:spPr>
            <a:xfrm>
              <a:off x="1954475" y="4899475"/>
              <a:ext cx="612725" cy="687325"/>
            </a:xfrm>
            <a:custGeom>
              <a:rect b="b" l="l" r="r" t="t"/>
              <a:pathLst>
                <a:path extrusionOk="0" h="27493" w="24509">
                  <a:moveTo>
                    <a:pt x="2010" y="1"/>
                  </a:moveTo>
                  <a:cubicBezTo>
                    <a:pt x="777" y="1115"/>
                    <a:pt x="1" y="2706"/>
                    <a:pt x="1" y="4516"/>
                  </a:cubicBezTo>
                  <a:lnTo>
                    <a:pt x="1" y="27492"/>
                  </a:lnTo>
                  <a:lnTo>
                    <a:pt x="24509" y="27492"/>
                  </a:lnTo>
                  <a:lnTo>
                    <a:pt x="24509" y="7659"/>
                  </a:lnTo>
                  <a:cubicBezTo>
                    <a:pt x="20053" y="5690"/>
                    <a:pt x="14881" y="5571"/>
                    <a:pt x="10166" y="4138"/>
                  </a:cubicBezTo>
                  <a:cubicBezTo>
                    <a:pt x="7242" y="3243"/>
                    <a:pt x="4477"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99" name="Google Shape;5499;p41"/>
            <p:cNvSpPr/>
            <p:nvPr/>
          </p:nvSpPr>
          <p:spPr>
            <a:xfrm>
              <a:off x="1954475" y="4860200"/>
              <a:ext cx="612725" cy="726100"/>
            </a:xfrm>
            <a:custGeom>
              <a:rect b="b" l="l" r="r" t="t"/>
              <a:pathLst>
                <a:path extrusionOk="0" h="29044" w="24509">
                  <a:moveTo>
                    <a:pt x="6068" y="0"/>
                  </a:moveTo>
                  <a:cubicBezTo>
                    <a:pt x="2726" y="0"/>
                    <a:pt x="1" y="2725"/>
                    <a:pt x="1" y="6087"/>
                  </a:cubicBezTo>
                  <a:lnTo>
                    <a:pt x="1" y="6207"/>
                  </a:lnTo>
                  <a:cubicBezTo>
                    <a:pt x="1" y="2884"/>
                    <a:pt x="2726" y="179"/>
                    <a:pt x="6028" y="179"/>
                  </a:cubicBezTo>
                  <a:lnTo>
                    <a:pt x="18262" y="179"/>
                  </a:lnTo>
                  <a:cubicBezTo>
                    <a:pt x="21584" y="179"/>
                    <a:pt x="24270" y="2884"/>
                    <a:pt x="24270" y="6207"/>
                  </a:cubicBezTo>
                  <a:lnTo>
                    <a:pt x="24270" y="29043"/>
                  </a:lnTo>
                  <a:lnTo>
                    <a:pt x="24509" y="29043"/>
                  </a:lnTo>
                  <a:lnTo>
                    <a:pt x="24509" y="6087"/>
                  </a:lnTo>
                  <a:cubicBezTo>
                    <a:pt x="24509"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0" name="Google Shape;5500;p41"/>
            <p:cNvSpPr/>
            <p:nvPr/>
          </p:nvSpPr>
          <p:spPr>
            <a:xfrm>
              <a:off x="2716875" y="4827850"/>
              <a:ext cx="650025" cy="758450"/>
            </a:xfrm>
            <a:custGeom>
              <a:rect b="b" l="l" r="r" t="t"/>
              <a:pathLst>
                <a:path extrusionOk="0" h="30338" w="26001">
                  <a:moveTo>
                    <a:pt x="6466" y="1"/>
                  </a:moveTo>
                  <a:cubicBezTo>
                    <a:pt x="2885" y="1"/>
                    <a:pt x="0" y="2905"/>
                    <a:pt x="0" y="6466"/>
                  </a:cubicBezTo>
                  <a:lnTo>
                    <a:pt x="0" y="30337"/>
                  </a:lnTo>
                  <a:lnTo>
                    <a:pt x="26000" y="30337"/>
                  </a:lnTo>
                  <a:lnTo>
                    <a:pt x="26000" y="6466"/>
                  </a:lnTo>
                  <a:cubicBezTo>
                    <a:pt x="26000"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1" name="Google Shape;5501;p41"/>
            <p:cNvSpPr/>
            <p:nvPr/>
          </p:nvSpPr>
          <p:spPr>
            <a:xfrm>
              <a:off x="2716875" y="4860200"/>
              <a:ext cx="612725" cy="726100"/>
            </a:xfrm>
            <a:custGeom>
              <a:rect b="b" l="l" r="r" t="t"/>
              <a:pathLst>
                <a:path extrusionOk="0" h="29044" w="24509">
                  <a:moveTo>
                    <a:pt x="6088"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2" name="Google Shape;5502;p41"/>
            <p:cNvSpPr/>
            <p:nvPr/>
          </p:nvSpPr>
          <p:spPr>
            <a:xfrm>
              <a:off x="3232600" y="5061100"/>
              <a:ext cx="134300" cy="525200"/>
            </a:xfrm>
            <a:custGeom>
              <a:rect b="b" l="l" r="r" t="t"/>
              <a:pathLst>
                <a:path extrusionOk="0" h="21008" w="5372">
                  <a:moveTo>
                    <a:pt x="5371" y="1"/>
                  </a:moveTo>
                  <a:cubicBezTo>
                    <a:pt x="5089" y="1009"/>
                    <a:pt x="4906" y="1390"/>
                    <a:pt x="4548" y="1390"/>
                  </a:cubicBezTo>
                  <a:cubicBezTo>
                    <a:pt x="4375" y="1390"/>
                    <a:pt x="4163" y="1303"/>
                    <a:pt x="3879" y="1154"/>
                  </a:cubicBezTo>
                  <a:lnTo>
                    <a:pt x="0" y="21007"/>
                  </a:lnTo>
                  <a:lnTo>
                    <a:pt x="5371" y="21007"/>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3" name="Google Shape;5503;p41"/>
            <p:cNvSpPr/>
            <p:nvPr/>
          </p:nvSpPr>
          <p:spPr>
            <a:xfrm>
              <a:off x="2716875" y="4899475"/>
              <a:ext cx="612225" cy="687325"/>
            </a:xfrm>
            <a:custGeom>
              <a:rect b="b" l="l" r="r" t="t"/>
              <a:pathLst>
                <a:path extrusionOk="0" h="27493" w="24489">
                  <a:moveTo>
                    <a:pt x="2010" y="1"/>
                  </a:moveTo>
                  <a:cubicBezTo>
                    <a:pt x="776" y="1115"/>
                    <a:pt x="0" y="2706"/>
                    <a:pt x="0" y="4516"/>
                  </a:cubicBezTo>
                  <a:lnTo>
                    <a:pt x="0" y="27492"/>
                  </a:lnTo>
                  <a:lnTo>
                    <a:pt x="24488" y="27492"/>
                  </a:lnTo>
                  <a:lnTo>
                    <a:pt x="24488" y="7659"/>
                  </a:lnTo>
                  <a:cubicBezTo>
                    <a:pt x="20032" y="5690"/>
                    <a:pt x="14860" y="5571"/>
                    <a:pt x="10166" y="4138"/>
                  </a:cubicBezTo>
                  <a:cubicBezTo>
                    <a:pt x="7221" y="3243"/>
                    <a:pt x="4476"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4" name="Google Shape;5504;p41"/>
            <p:cNvSpPr/>
            <p:nvPr/>
          </p:nvSpPr>
          <p:spPr>
            <a:xfrm>
              <a:off x="2717375" y="4860200"/>
              <a:ext cx="612225" cy="726100"/>
            </a:xfrm>
            <a:custGeom>
              <a:rect b="b" l="l" r="r" t="t"/>
              <a:pathLst>
                <a:path extrusionOk="0" h="29044" w="24489">
                  <a:moveTo>
                    <a:pt x="6068" y="0"/>
                  </a:moveTo>
                  <a:cubicBezTo>
                    <a:pt x="2706" y="0"/>
                    <a:pt x="0" y="2725"/>
                    <a:pt x="0" y="6087"/>
                  </a:cubicBezTo>
                  <a:lnTo>
                    <a:pt x="0" y="6207"/>
                  </a:lnTo>
                  <a:cubicBezTo>
                    <a:pt x="0" y="2884"/>
                    <a:pt x="2706" y="179"/>
                    <a:pt x="6028" y="179"/>
                  </a:cubicBezTo>
                  <a:lnTo>
                    <a:pt x="18262" y="179"/>
                  </a:lnTo>
                  <a:cubicBezTo>
                    <a:pt x="21584" y="179"/>
                    <a:pt x="24269" y="2884"/>
                    <a:pt x="24269" y="6207"/>
                  </a:cubicBezTo>
                  <a:lnTo>
                    <a:pt x="24269" y="29043"/>
                  </a:lnTo>
                  <a:lnTo>
                    <a:pt x="24488" y="29043"/>
                  </a:lnTo>
                  <a:lnTo>
                    <a:pt x="24488" y="6087"/>
                  </a:lnTo>
                  <a:cubicBezTo>
                    <a:pt x="2446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5" name="Google Shape;5505;p41"/>
            <p:cNvSpPr/>
            <p:nvPr/>
          </p:nvSpPr>
          <p:spPr>
            <a:xfrm>
              <a:off x="3479750" y="4827850"/>
              <a:ext cx="650025" cy="758450"/>
            </a:xfrm>
            <a:custGeom>
              <a:rect b="b" l="l" r="r" t="t"/>
              <a:pathLst>
                <a:path extrusionOk="0" h="30338" w="26001">
                  <a:moveTo>
                    <a:pt x="6446" y="1"/>
                  </a:moveTo>
                  <a:cubicBezTo>
                    <a:pt x="2885" y="1"/>
                    <a:pt x="1" y="2905"/>
                    <a:pt x="1" y="6466"/>
                  </a:cubicBezTo>
                  <a:lnTo>
                    <a:pt x="1" y="30337"/>
                  </a:lnTo>
                  <a:lnTo>
                    <a:pt x="26001" y="30337"/>
                  </a:lnTo>
                  <a:lnTo>
                    <a:pt x="26001" y="6466"/>
                  </a:lnTo>
                  <a:cubicBezTo>
                    <a:pt x="26001"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6" name="Google Shape;5506;p41"/>
            <p:cNvSpPr/>
            <p:nvPr/>
          </p:nvSpPr>
          <p:spPr>
            <a:xfrm>
              <a:off x="3479250" y="4860200"/>
              <a:ext cx="613225" cy="726100"/>
            </a:xfrm>
            <a:custGeom>
              <a:rect b="b" l="l" r="r" t="t"/>
              <a:pathLst>
                <a:path extrusionOk="0" h="29044" w="24529">
                  <a:moveTo>
                    <a:pt x="6108" y="0"/>
                  </a:moveTo>
                  <a:cubicBezTo>
                    <a:pt x="2746" y="0"/>
                    <a:pt x="1" y="2725"/>
                    <a:pt x="1" y="6087"/>
                  </a:cubicBezTo>
                  <a:lnTo>
                    <a:pt x="1" y="29043"/>
                  </a:lnTo>
                  <a:lnTo>
                    <a:pt x="24529" y="29043"/>
                  </a:lnTo>
                  <a:lnTo>
                    <a:pt x="24529" y="6087"/>
                  </a:lnTo>
                  <a:cubicBezTo>
                    <a:pt x="24529" y="2725"/>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7" name="Google Shape;5507;p41"/>
            <p:cNvSpPr/>
            <p:nvPr/>
          </p:nvSpPr>
          <p:spPr>
            <a:xfrm>
              <a:off x="3994975" y="5061100"/>
              <a:ext cx="134300" cy="525200"/>
            </a:xfrm>
            <a:custGeom>
              <a:rect b="b" l="l" r="r" t="t"/>
              <a:pathLst>
                <a:path extrusionOk="0" h="21008" w="5372">
                  <a:moveTo>
                    <a:pt x="5372" y="1"/>
                  </a:moveTo>
                  <a:cubicBezTo>
                    <a:pt x="5089" y="1009"/>
                    <a:pt x="4907" y="1390"/>
                    <a:pt x="4548" y="1390"/>
                  </a:cubicBezTo>
                  <a:cubicBezTo>
                    <a:pt x="4376" y="1390"/>
                    <a:pt x="4163"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8" name="Google Shape;5508;p41"/>
            <p:cNvSpPr/>
            <p:nvPr/>
          </p:nvSpPr>
          <p:spPr>
            <a:xfrm>
              <a:off x="3479250" y="4899475"/>
              <a:ext cx="612725" cy="687325"/>
            </a:xfrm>
            <a:custGeom>
              <a:rect b="b" l="l" r="r" t="t"/>
              <a:pathLst>
                <a:path extrusionOk="0" h="27493" w="24509">
                  <a:moveTo>
                    <a:pt x="2030" y="1"/>
                  </a:moveTo>
                  <a:cubicBezTo>
                    <a:pt x="777" y="1115"/>
                    <a:pt x="1" y="2706"/>
                    <a:pt x="1" y="4516"/>
                  </a:cubicBezTo>
                  <a:lnTo>
                    <a:pt x="1" y="27492"/>
                  </a:lnTo>
                  <a:lnTo>
                    <a:pt x="24509" y="27492"/>
                  </a:lnTo>
                  <a:lnTo>
                    <a:pt x="24509" y="7659"/>
                  </a:lnTo>
                  <a:cubicBezTo>
                    <a:pt x="20053" y="5690"/>
                    <a:pt x="14881" y="5571"/>
                    <a:pt x="10186" y="4138"/>
                  </a:cubicBezTo>
                  <a:cubicBezTo>
                    <a:pt x="7242" y="3243"/>
                    <a:pt x="4477" y="1831"/>
                    <a:pt x="203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09" name="Google Shape;5509;p41"/>
            <p:cNvSpPr/>
            <p:nvPr/>
          </p:nvSpPr>
          <p:spPr>
            <a:xfrm>
              <a:off x="3479250" y="4860200"/>
              <a:ext cx="612725" cy="726100"/>
            </a:xfrm>
            <a:custGeom>
              <a:rect b="b" l="l" r="r" t="t"/>
              <a:pathLst>
                <a:path extrusionOk="0" h="29044" w="24509">
                  <a:moveTo>
                    <a:pt x="6068" y="0"/>
                  </a:moveTo>
                  <a:cubicBezTo>
                    <a:pt x="2726" y="0"/>
                    <a:pt x="1" y="2725"/>
                    <a:pt x="1" y="6087"/>
                  </a:cubicBezTo>
                  <a:lnTo>
                    <a:pt x="1" y="6207"/>
                  </a:lnTo>
                  <a:cubicBezTo>
                    <a:pt x="1" y="2884"/>
                    <a:pt x="2726" y="179"/>
                    <a:pt x="6028" y="179"/>
                  </a:cubicBezTo>
                  <a:lnTo>
                    <a:pt x="18262" y="179"/>
                  </a:lnTo>
                  <a:cubicBezTo>
                    <a:pt x="21584" y="179"/>
                    <a:pt x="24270" y="2884"/>
                    <a:pt x="24270" y="6207"/>
                  </a:cubicBezTo>
                  <a:lnTo>
                    <a:pt x="24270" y="29043"/>
                  </a:lnTo>
                  <a:lnTo>
                    <a:pt x="24509" y="29043"/>
                  </a:lnTo>
                  <a:lnTo>
                    <a:pt x="24509" y="6087"/>
                  </a:lnTo>
                  <a:cubicBezTo>
                    <a:pt x="24509" y="2725"/>
                    <a:pt x="21763" y="0"/>
                    <a:pt x="18402"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0" name="Google Shape;5510;p41"/>
            <p:cNvSpPr/>
            <p:nvPr/>
          </p:nvSpPr>
          <p:spPr>
            <a:xfrm>
              <a:off x="6528800" y="4827850"/>
              <a:ext cx="650025" cy="758450"/>
            </a:xfrm>
            <a:custGeom>
              <a:rect b="b" l="l" r="r" t="t"/>
              <a:pathLst>
                <a:path extrusionOk="0" h="30338" w="26001">
                  <a:moveTo>
                    <a:pt x="6466" y="1"/>
                  </a:moveTo>
                  <a:cubicBezTo>
                    <a:pt x="2905" y="1"/>
                    <a:pt x="1" y="2885"/>
                    <a:pt x="1" y="6466"/>
                  </a:cubicBezTo>
                  <a:lnTo>
                    <a:pt x="1" y="30337"/>
                  </a:lnTo>
                  <a:lnTo>
                    <a:pt x="26001" y="30337"/>
                  </a:lnTo>
                  <a:lnTo>
                    <a:pt x="26001" y="6466"/>
                  </a:lnTo>
                  <a:cubicBezTo>
                    <a:pt x="26001" y="2905"/>
                    <a:pt x="23116"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1" name="Google Shape;5511;p41"/>
            <p:cNvSpPr/>
            <p:nvPr/>
          </p:nvSpPr>
          <p:spPr>
            <a:xfrm>
              <a:off x="6566100"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2" name="Google Shape;5512;p41"/>
            <p:cNvSpPr/>
            <p:nvPr/>
          </p:nvSpPr>
          <p:spPr>
            <a:xfrm>
              <a:off x="6528800" y="5061100"/>
              <a:ext cx="134300" cy="525200"/>
            </a:xfrm>
            <a:custGeom>
              <a:rect b="b" l="l" r="r" t="t"/>
              <a:pathLst>
                <a:path extrusionOk="0" h="21008" w="5372">
                  <a:moveTo>
                    <a:pt x="1" y="1"/>
                  </a:moveTo>
                  <a:lnTo>
                    <a:pt x="1" y="21007"/>
                  </a:lnTo>
                  <a:lnTo>
                    <a:pt x="5372" y="21007"/>
                  </a:lnTo>
                  <a:lnTo>
                    <a:pt x="1493" y="1154"/>
                  </a:lnTo>
                  <a:cubicBezTo>
                    <a:pt x="1209" y="1303"/>
                    <a:pt x="996" y="1390"/>
                    <a:pt x="824" y="1390"/>
                  </a:cubicBezTo>
                  <a:cubicBezTo>
                    <a:pt x="466"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3" name="Google Shape;5513;p41"/>
            <p:cNvSpPr/>
            <p:nvPr/>
          </p:nvSpPr>
          <p:spPr>
            <a:xfrm>
              <a:off x="6566600" y="4899475"/>
              <a:ext cx="612225" cy="687325"/>
            </a:xfrm>
            <a:custGeom>
              <a:rect b="b" l="l" r="r" t="t"/>
              <a:pathLst>
                <a:path extrusionOk="0" h="27493" w="24489">
                  <a:moveTo>
                    <a:pt x="22479" y="1"/>
                  </a:moveTo>
                  <a:cubicBezTo>
                    <a:pt x="20013" y="1831"/>
                    <a:pt x="17268" y="3243"/>
                    <a:pt x="14323" y="4138"/>
                  </a:cubicBezTo>
                  <a:cubicBezTo>
                    <a:pt x="9629" y="5571"/>
                    <a:pt x="4457" y="5690"/>
                    <a:pt x="1" y="7659"/>
                  </a:cubicBezTo>
                  <a:lnTo>
                    <a:pt x="1" y="27492"/>
                  </a:lnTo>
                  <a:lnTo>
                    <a:pt x="24489" y="27492"/>
                  </a:lnTo>
                  <a:lnTo>
                    <a:pt x="24489" y="4516"/>
                  </a:lnTo>
                  <a:cubicBezTo>
                    <a:pt x="24489" y="2706"/>
                    <a:pt x="23733" y="1115"/>
                    <a:pt x="22479" y="1"/>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4" name="Google Shape;5514;p41"/>
            <p:cNvSpPr/>
            <p:nvPr/>
          </p:nvSpPr>
          <p:spPr>
            <a:xfrm>
              <a:off x="6566600" y="4860200"/>
              <a:ext cx="611725" cy="726100"/>
            </a:xfrm>
            <a:custGeom>
              <a:rect b="b" l="l" r="r" t="t"/>
              <a:pathLst>
                <a:path extrusionOk="0" h="29044" w="24469">
                  <a:moveTo>
                    <a:pt x="6068" y="0"/>
                  </a:moveTo>
                  <a:cubicBezTo>
                    <a:pt x="2706" y="0"/>
                    <a:pt x="1" y="2725"/>
                    <a:pt x="1" y="6087"/>
                  </a:cubicBezTo>
                  <a:lnTo>
                    <a:pt x="1" y="29043"/>
                  </a:lnTo>
                  <a:lnTo>
                    <a:pt x="200" y="29043"/>
                  </a:lnTo>
                  <a:lnTo>
                    <a:pt x="200" y="6207"/>
                  </a:lnTo>
                  <a:cubicBezTo>
                    <a:pt x="200" y="2884"/>
                    <a:pt x="2885" y="179"/>
                    <a:pt x="6207" y="179"/>
                  </a:cubicBezTo>
                  <a:lnTo>
                    <a:pt x="18461" y="179"/>
                  </a:lnTo>
                  <a:cubicBezTo>
                    <a:pt x="21763" y="179"/>
                    <a:pt x="24469" y="2884"/>
                    <a:pt x="24469" y="6207"/>
                  </a:cubicBezTo>
                  <a:lnTo>
                    <a:pt x="24469" y="6087"/>
                  </a:lnTo>
                  <a:cubicBezTo>
                    <a:pt x="24469" y="2725"/>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5" name="Google Shape;5515;p41"/>
            <p:cNvSpPr/>
            <p:nvPr/>
          </p:nvSpPr>
          <p:spPr>
            <a:xfrm>
              <a:off x="5766425" y="4827850"/>
              <a:ext cx="650500" cy="758450"/>
            </a:xfrm>
            <a:custGeom>
              <a:rect b="b" l="l" r="r" t="t"/>
              <a:pathLst>
                <a:path extrusionOk="0" h="30338" w="26020">
                  <a:moveTo>
                    <a:pt x="6465" y="1"/>
                  </a:moveTo>
                  <a:cubicBezTo>
                    <a:pt x="2925" y="1"/>
                    <a:pt x="0" y="2885"/>
                    <a:pt x="0" y="6466"/>
                  </a:cubicBezTo>
                  <a:lnTo>
                    <a:pt x="0" y="30337"/>
                  </a:lnTo>
                  <a:lnTo>
                    <a:pt x="26020" y="30337"/>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6" name="Google Shape;5516;p41"/>
            <p:cNvSpPr/>
            <p:nvPr/>
          </p:nvSpPr>
          <p:spPr>
            <a:xfrm>
              <a:off x="5803225" y="4860200"/>
              <a:ext cx="613225" cy="726100"/>
            </a:xfrm>
            <a:custGeom>
              <a:rect b="b" l="l" r="r" t="t"/>
              <a:pathLst>
                <a:path extrusionOk="0" h="29044" w="24529">
                  <a:moveTo>
                    <a:pt x="6088" y="0"/>
                  </a:moveTo>
                  <a:cubicBezTo>
                    <a:pt x="2726" y="0"/>
                    <a:pt x="0" y="2725"/>
                    <a:pt x="0" y="6087"/>
                  </a:cubicBezTo>
                  <a:lnTo>
                    <a:pt x="0" y="29043"/>
                  </a:lnTo>
                  <a:lnTo>
                    <a:pt x="24528" y="29043"/>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7" name="Google Shape;5517;p41"/>
            <p:cNvSpPr/>
            <p:nvPr/>
          </p:nvSpPr>
          <p:spPr>
            <a:xfrm>
              <a:off x="5766425" y="5061100"/>
              <a:ext cx="134300" cy="525200"/>
            </a:xfrm>
            <a:custGeom>
              <a:rect b="b" l="l" r="r" t="t"/>
              <a:pathLst>
                <a:path extrusionOk="0" h="21008" w="5372">
                  <a:moveTo>
                    <a:pt x="0" y="1"/>
                  </a:moveTo>
                  <a:lnTo>
                    <a:pt x="0" y="21007"/>
                  </a:lnTo>
                  <a:lnTo>
                    <a:pt x="5371" y="21007"/>
                  </a:lnTo>
                  <a:lnTo>
                    <a:pt x="1492" y="1154"/>
                  </a:lnTo>
                  <a:cubicBezTo>
                    <a:pt x="1209" y="1303"/>
                    <a:pt x="998" y="1390"/>
                    <a:pt x="828" y="1390"/>
                  </a:cubicBezTo>
                  <a:cubicBezTo>
                    <a:pt x="474" y="1390"/>
                    <a:pt x="296"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8" name="Google Shape;5518;p41"/>
            <p:cNvSpPr/>
            <p:nvPr/>
          </p:nvSpPr>
          <p:spPr>
            <a:xfrm>
              <a:off x="5803725" y="4899475"/>
              <a:ext cx="612725" cy="687325"/>
            </a:xfrm>
            <a:custGeom>
              <a:rect b="b" l="l" r="r" t="t"/>
              <a:pathLst>
                <a:path extrusionOk="0" h="27493" w="24509">
                  <a:moveTo>
                    <a:pt x="22479" y="1"/>
                  </a:moveTo>
                  <a:cubicBezTo>
                    <a:pt x="20032" y="1831"/>
                    <a:pt x="17267" y="3243"/>
                    <a:pt x="14323" y="4138"/>
                  </a:cubicBezTo>
                  <a:cubicBezTo>
                    <a:pt x="9628" y="5571"/>
                    <a:pt x="4456" y="5690"/>
                    <a:pt x="0" y="7659"/>
                  </a:cubicBezTo>
                  <a:lnTo>
                    <a:pt x="0" y="27492"/>
                  </a:lnTo>
                  <a:lnTo>
                    <a:pt x="24508" y="27492"/>
                  </a:lnTo>
                  <a:lnTo>
                    <a:pt x="24508" y="4516"/>
                  </a:lnTo>
                  <a:cubicBezTo>
                    <a:pt x="2450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19" name="Google Shape;5519;p41"/>
            <p:cNvSpPr/>
            <p:nvPr/>
          </p:nvSpPr>
          <p:spPr>
            <a:xfrm>
              <a:off x="5803725" y="4860200"/>
              <a:ext cx="612725" cy="726100"/>
            </a:xfrm>
            <a:custGeom>
              <a:rect b="b" l="l" r="r" t="t"/>
              <a:pathLst>
                <a:path extrusionOk="0" h="29044" w="24509">
                  <a:moveTo>
                    <a:pt x="6087" y="0"/>
                  </a:moveTo>
                  <a:cubicBezTo>
                    <a:pt x="2745" y="0"/>
                    <a:pt x="0" y="2725"/>
                    <a:pt x="0" y="6087"/>
                  </a:cubicBezTo>
                  <a:lnTo>
                    <a:pt x="0" y="29043"/>
                  </a:lnTo>
                  <a:lnTo>
                    <a:pt x="219" y="29043"/>
                  </a:lnTo>
                  <a:lnTo>
                    <a:pt x="219" y="6207"/>
                  </a:lnTo>
                  <a:cubicBezTo>
                    <a:pt x="219" y="2884"/>
                    <a:pt x="2905" y="179"/>
                    <a:pt x="6247" y="179"/>
                  </a:cubicBezTo>
                  <a:lnTo>
                    <a:pt x="18481" y="179"/>
                  </a:lnTo>
                  <a:cubicBezTo>
                    <a:pt x="21783" y="179"/>
                    <a:pt x="24508" y="2884"/>
                    <a:pt x="24508" y="6207"/>
                  </a:cubicBezTo>
                  <a:lnTo>
                    <a:pt x="24508" y="6087"/>
                  </a:lnTo>
                  <a:cubicBezTo>
                    <a:pt x="24508"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0" name="Google Shape;5520;p41"/>
            <p:cNvSpPr/>
            <p:nvPr/>
          </p:nvSpPr>
          <p:spPr>
            <a:xfrm>
              <a:off x="5004025" y="4827850"/>
              <a:ext cx="650025" cy="758450"/>
            </a:xfrm>
            <a:custGeom>
              <a:rect b="b" l="l" r="r" t="t"/>
              <a:pathLst>
                <a:path extrusionOk="0" h="30338" w="26001">
                  <a:moveTo>
                    <a:pt x="6466" y="1"/>
                  </a:moveTo>
                  <a:cubicBezTo>
                    <a:pt x="2905" y="1"/>
                    <a:pt x="1" y="2885"/>
                    <a:pt x="1" y="6466"/>
                  </a:cubicBezTo>
                  <a:lnTo>
                    <a:pt x="1" y="30337"/>
                  </a:lnTo>
                  <a:lnTo>
                    <a:pt x="26001" y="30337"/>
                  </a:lnTo>
                  <a:lnTo>
                    <a:pt x="26001" y="6466"/>
                  </a:lnTo>
                  <a:cubicBezTo>
                    <a:pt x="26001" y="2905"/>
                    <a:pt x="2311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1" name="Google Shape;5521;p41"/>
            <p:cNvSpPr/>
            <p:nvPr/>
          </p:nvSpPr>
          <p:spPr>
            <a:xfrm>
              <a:off x="5041325"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2" name="Google Shape;5522;p41"/>
            <p:cNvSpPr/>
            <p:nvPr/>
          </p:nvSpPr>
          <p:spPr>
            <a:xfrm>
              <a:off x="5004025" y="5061100"/>
              <a:ext cx="134300" cy="525200"/>
            </a:xfrm>
            <a:custGeom>
              <a:rect b="b" l="l" r="r" t="t"/>
              <a:pathLst>
                <a:path extrusionOk="0" h="21008" w="5372">
                  <a:moveTo>
                    <a:pt x="1" y="1"/>
                  </a:moveTo>
                  <a:lnTo>
                    <a:pt x="1" y="21007"/>
                  </a:lnTo>
                  <a:lnTo>
                    <a:pt x="5372" y="21007"/>
                  </a:lnTo>
                  <a:lnTo>
                    <a:pt x="1493" y="1154"/>
                  </a:lnTo>
                  <a:cubicBezTo>
                    <a:pt x="1209" y="1303"/>
                    <a:pt x="996" y="1390"/>
                    <a:pt x="824" y="1390"/>
                  </a:cubicBezTo>
                  <a:cubicBezTo>
                    <a:pt x="466"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3" name="Google Shape;5523;p41"/>
            <p:cNvSpPr/>
            <p:nvPr/>
          </p:nvSpPr>
          <p:spPr>
            <a:xfrm>
              <a:off x="5041825" y="4899475"/>
              <a:ext cx="612225" cy="687325"/>
            </a:xfrm>
            <a:custGeom>
              <a:rect b="b" l="l" r="r" t="t"/>
              <a:pathLst>
                <a:path extrusionOk="0" h="27493" w="24489">
                  <a:moveTo>
                    <a:pt x="22479" y="1"/>
                  </a:moveTo>
                  <a:cubicBezTo>
                    <a:pt x="20013" y="1831"/>
                    <a:pt x="17248" y="3243"/>
                    <a:pt x="14323" y="4138"/>
                  </a:cubicBezTo>
                  <a:cubicBezTo>
                    <a:pt x="9629" y="5571"/>
                    <a:pt x="4457" y="5690"/>
                    <a:pt x="1" y="7659"/>
                  </a:cubicBezTo>
                  <a:lnTo>
                    <a:pt x="1" y="27492"/>
                  </a:lnTo>
                  <a:lnTo>
                    <a:pt x="24489" y="27492"/>
                  </a:lnTo>
                  <a:lnTo>
                    <a:pt x="24489" y="4516"/>
                  </a:lnTo>
                  <a:cubicBezTo>
                    <a:pt x="24489"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4" name="Google Shape;5524;p41"/>
            <p:cNvSpPr/>
            <p:nvPr/>
          </p:nvSpPr>
          <p:spPr>
            <a:xfrm>
              <a:off x="5041325" y="4860200"/>
              <a:ext cx="612225" cy="726100"/>
            </a:xfrm>
            <a:custGeom>
              <a:rect b="b" l="l" r="r" t="t"/>
              <a:pathLst>
                <a:path extrusionOk="0" h="29044" w="24489">
                  <a:moveTo>
                    <a:pt x="6088" y="0"/>
                  </a:moveTo>
                  <a:cubicBezTo>
                    <a:pt x="2726" y="0"/>
                    <a:pt x="21" y="2725"/>
                    <a:pt x="1" y="6087"/>
                  </a:cubicBezTo>
                  <a:lnTo>
                    <a:pt x="1" y="29043"/>
                  </a:lnTo>
                  <a:lnTo>
                    <a:pt x="220" y="29043"/>
                  </a:lnTo>
                  <a:lnTo>
                    <a:pt x="220" y="6207"/>
                  </a:lnTo>
                  <a:cubicBezTo>
                    <a:pt x="220" y="2884"/>
                    <a:pt x="2905" y="179"/>
                    <a:pt x="6227" y="179"/>
                  </a:cubicBezTo>
                  <a:lnTo>
                    <a:pt x="18461" y="179"/>
                  </a:lnTo>
                  <a:cubicBezTo>
                    <a:pt x="21783" y="179"/>
                    <a:pt x="24489" y="2884"/>
                    <a:pt x="24489" y="6207"/>
                  </a:cubicBezTo>
                  <a:lnTo>
                    <a:pt x="24489" y="6087"/>
                  </a:lnTo>
                  <a:cubicBezTo>
                    <a:pt x="24489"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5" name="Google Shape;5525;p41"/>
            <p:cNvSpPr/>
            <p:nvPr/>
          </p:nvSpPr>
          <p:spPr>
            <a:xfrm>
              <a:off x="4241650" y="4827850"/>
              <a:ext cx="650500" cy="758450"/>
            </a:xfrm>
            <a:custGeom>
              <a:rect b="b" l="l" r="r" t="t"/>
              <a:pathLst>
                <a:path extrusionOk="0" h="30338" w="26020">
                  <a:moveTo>
                    <a:pt x="6465" y="1"/>
                  </a:moveTo>
                  <a:cubicBezTo>
                    <a:pt x="2905" y="1"/>
                    <a:pt x="0" y="2885"/>
                    <a:pt x="0" y="6466"/>
                  </a:cubicBezTo>
                  <a:lnTo>
                    <a:pt x="0" y="30337"/>
                  </a:lnTo>
                  <a:lnTo>
                    <a:pt x="26020" y="30337"/>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6" name="Google Shape;5526;p41"/>
            <p:cNvSpPr/>
            <p:nvPr/>
          </p:nvSpPr>
          <p:spPr>
            <a:xfrm>
              <a:off x="4278450" y="4860200"/>
              <a:ext cx="612725" cy="726100"/>
            </a:xfrm>
            <a:custGeom>
              <a:rect b="b" l="l" r="r" t="t"/>
              <a:pathLst>
                <a:path extrusionOk="0" h="29044" w="24509">
                  <a:moveTo>
                    <a:pt x="6088"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7" name="Google Shape;5527;p41"/>
            <p:cNvSpPr/>
            <p:nvPr/>
          </p:nvSpPr>
          <p:spPr>
            <a:xfrm>
              <a:off x="4241650" y="5061100"/>
              <a:ext cx="134300" cy="525200"/>
            </a:xfrm>
            <a:custGeom>
              <a:rect b="b" l="l" r="r" t="t"/>
              <a:pathLst>
                <a:path extrusionOk="0" h="21008" w="5372">
                  <a:moveTo>
                    <a:pt x="0" y="1"/>
                  </a:moveTo>
                  <a:lnTo>
                    <a:pt x="0" y="21007"/>
                  </a:lnTo>
                  <a:lnTo>
                    <a:pt x="5371" y="21007"/>
                  </a:lnTo>
                  <a:lnTo>
                    <a:pt x="1492" y="1154"/>
                  </a:lnTo>
                  <a:cubicBezTo>
                    <a:pt x="1209" y="1303"/>
                    <a:pt x="996" y="1390"/>
                    <a:pt x="824" y="1390"/>
                  </a:cubicBezTo>
                  <a:cubicBezTo>
                    <a:pt x="465" y="1390"/>
                    <a:pt x="283"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8" name="Google Shape;5528;p41"/>
            <p:cNvSpPr/>
            <p:nvPr/>
          </p:nvSpPr>
          <p:spPr>
            <a:xfrm>
              <a:off x="4278950" y="4899475"/>
              <a:ext cx="612225" cy="687325"/>
            </a:xfrm>
            <a:custGeom>
              <a:rect b="b" l="l" r="r" t="t"/>
              <a:pathLst>
                <a:path extrusionOk="0" h="27493" w="24489">
                  <a:moveTo>
                    <a:pt x="22479" y="1"/>
                  </a:moveTo>
                  <a:cubicBezTo>
                    <a:pt x="20012" y="1831"/>
                    <a:pt x="17267" y="3243"/>
                    <a:pt x="14323" y="4138"/>
                  </a:cubicBezTo>
                  <a:cubicBezTo>
                    <a:pt x="9628" y="5571"/>
                    <a:pt x="4456" y="5690"/>
                    <a:pt x="0" y="7659"/>
                  </a:cubicBezTo>
                  <a:lnTo>
                    <a:pt x="0" y="27492"/>
                  </a:lnTo>
                  <a:lnTo>
                    <a:pt x="24488" y="27492"/>
                  </a:lnTo>
                  <a:lnTo>
                    <a:pt x="24488" y="4516"/>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29" name="Google Shape;5529;p41"/>
            <p:cNvSpPr/>
            <p:nvPr/>
          </p:nvSpPr>
          <p:spPr>
            <a:xfrm>
              <a:off x="4278950" y="4860200"/>
              <a:ext cx="612225" cy="726100"/>
            </a:xfrm>
            <a:custGeom>
              <a:rect b="b" l="l" r="r" t="t"/>
              <a:pathLst>
                <a:path extrusionOk="0" h="29044" w="24489">
                  <a:moveTo>
                    <a:pt x="6087" y="0"/>
                  </a:moveTo>
                  <a:cubicBezTo>
                    <a:pt x="2746" y="0"/>
                    <a:pt x="0" y="2725"/>
                    <a:pt x="0" y="6087"/>
                  </a:cubicBezTo>
                  <a:lnTo>
                    <a:pt x="0" y="29043"/>
                  </a:lnTo>
                  <a:lnTo>
                    <a:pt x="219" y="29043"/>
                  </a:lnTo>
                  <a:lnTo>
                    <a:pt x="219" y="6207"/>
                  </a:lnTo>
                  <a:cubicBezTo>
                    <a:pt x="219" y="2884"/>
                    <a:pt x="2905" y="179"/>
                    <a:pt x="6247" y="179"/>
                  </a:cubicBezTo>
                  <a:lnTo>
                    <a:pt x="18481" y="179"/>
                  </a:lnTo>
                  <a:cubicBezTo>
                    <a:pt x="21783" y="179"/>
                    <a:pt x="24488" y="2884"/>
                    <a:pt x="24488" y="6207"/>
                  </a:cubicBez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0" name="Google Shape;5530;p41"/>
            <p:cNvSpPr/>
            <p:nvPr/>
          </p:nvSpPr>
          <p:spPr>
            <a:xfrm>
              <a:off x="810650" y="5031275"/>
              <a:ext cx="650525" cy="553025"/>
            </a:xfrm>
            <a:custGeom>
              <a:rect b="b" l="l" r="r" t="t"/>
              <a:pathLst>
                <a:path extrusionOk="0" h="22121" w="26021">
                  <a:moveTo>
                    <a:pt x="6466" y="0"/>
                  </a:moveTo>
                  <a:cubicBezTo>
                    <a:pt x="2885" y="0"/>
                    <a:pt x="1" y="2904"/>
                    <a:pt x="1" y="6465"/>
                  </a:cubicBezTo>
                  <a:lnTo>
                    <a:pt x="1" y="22121"/>
                  </a:lnTo>
                  <a:lnTo>
                    <a:pt x="26020" y="22121"/>
                  </a:lnTo>
                  <a:lnTo>
                    <a:pt x="26020" y="6465"/>
                  </a:lnTo>
                  <a:cubicBezTo>
                    <a:pt x="26020" y="2885"/>
                    <a:pt x="23116" y="0"/>
                    <a:pt x="1955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1" name="Google Shape;5531;p41"/>
            <p:cNvSpPr/>
            <p:nvPr/>
          </p:nvSpPr>
          <p:spPr>
            <a:xfrm>
              <a:off x="810650" y="5063600"/>
              <a:ext cx="613225" cy="520700"/>
            </a:xfrm>
            <a:custGeom>
              <a:rect b="b" l="l" r="r" t="t"/>
              <a:pathLst>
                <a:path extrusionOk="0" h="20828" w="24529">
                  <a:moveTo>
                    <a:pt x="6088" y="0"/>
                  </a:moveTo>
                  <a:cubicBezTo>
                    <a:pt x="2746" y="0"/>
                    <a:pt x="1" y="2725"/>
                    <a:pt x="1" y="6087"/>
                  </a:cubicBezTo>
                  <a:lnTo>
                    <a:pt x="1"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2" name="Google Shape;5532;p41"/>
            <p:cNvSpPr/>
            <p:nvPr/>
          </p:nvSpPr>
          <p:spPr>
            <a:xfrm>
              <a:off x="1325875" y="5265000"/>
              <a:ext cx="135300" cy="319300"/>
            </a:xfrm>
            <a:custGeom>
              <a:rect b="b" l="l" r="r" t="t"/>
              <a:pathLst>
                <a:path extrusionOk="0" h="12772" w="5412">
                  <a:moveTo>
                    <a:pt x="5411" y="1"/>
                  </a:moveTo>
                  <a:cubicBezTo>
                    <a:pt x="5116" y="1009"/>
                    <a:pt x="4929" y="1390"/>
                    <a:pt x="4575" y="1390"/>
                  </a:cubicBezTo>
                  <a:cubicBezTo>
                    <a:pt x="4405" y="1390"/>
                    <a:pt x="4197" y="1303"/>
                    <a:pt x="3919" y="1154"/>
                  </a:cubicBezTo>
                  <a:lnTo>
                    <a:pt x="1" y="12772"/>
                  </a:lnTo>
                  <a:lnTo>
                    <a:pt x="5411" y="12772"/>
                  </a:lnTo>
                  <a:lnTo>
                    <a:pt x="541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3" name="Google Shape;5533;p41"/>
            <p:cNvSpPr/>
            <p:nvPr/>
          </p:nvSpPr>
          <p:spPr>
            <a:xfrm>
              <a:off x="810650" y="5138200"/>
              <a:ext cx="612225" cy="481425"/>
            </a:xfrm>
            <a:custGeom>
              <a:rect b="b" l="l" r="r" t="t"/>
              <a:pathLst>
                <a:path extrusionOk="0" h="19257" w="24489">
                  <a:moveTo>
                    <a:pt x="2010" y="0"/>
                  </a:moveTo>
                  <a:cubicBezTo>
                    <a:pt x="777" y="1114"/>
                    <a:pt x="1" y="2705"/>
                    <a:pt x="1" y="4516"/>
                  </a:cubicBezTo>
                  <a:lnTo>
                    <a:pt x="1" y="19256"/>
                  </a:lnTo>
                  <a:lnTo>
                    <a:pt x="24489" y="19256"/>
                  </a:lnTo>
                  <a:lnTo>
                    <a:pt x="24489" y="7659"/>
                  </a:lnTo>
                  <a:cubicBezTo>
                    <a:pt x="20053" y="5689"/>
                    <a:pt x="14880" y="5570"/>
                    <a:pt x="10166" y="4138"/>
                  </a:cubicBezTo>
                  <a:cubicBezTo>
                    <a:pt x="7242" y="3243"/>
                    <a:pt x="4477" y="183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4" name="Google Shape;5534;p41"/>
            <p:cNvSpPr/>
            <p:nvPr/>
          </p:nvSpPr>
          <p:spPr>
            <a:xfrm>
              <a:off x="811150" y="5063600"/>
              <a:ext cx="612725" cy="520700"/>
            </a:xfrm>
            <a:custGeom>
              <a:rect b="b" l="l" r="r" t="t"/>
              <a:pathLst>
                <a:path extrusionOk="0" h="20828" w="24509">
                  <a:moveTo>
                    <a:pt x="6068" y="0"/>
                  </a:moveTo>
                  <a:cubicBezTo>
                    <a:pt x="2726" y="0"/>
                    <a:pt x="1" y="2725"/>
                    <a:pt x="1" y="6087"/>
                  </a:cubicBezTo>
                  <a:lnTo>
                    <a:pt x="1" y="6207"/>
                  </a:lnTo>
                  <a:cubicBezTo>
                    <a:pt x="1" y="2885"/>
                    <a:pt x="2726" y="159"/>
                    <a:pt x="6028" y="159"/>
                  </a:cubicBezTo>
                  <a:lnTo>
                    <a:pt x="18262" y="159"/>
                  </a:lnTo>
                  <a:cubicBezTo>
                    <a:pt x="21584" y="159"/>
                    <a:pt x="24270" y="2885"/>
                    <a:pt x="24270" y="6207"/>
                  </a:cubicBezTo>
                  <a:lnTo>
                    <a:pt x="24270" y="20828"/>
                  </a:lnTo>
                  <a:lnTo>
                    <a:pt x="24508" y="20828"/>
                  </a:lnTo>
                  <a:lnTo>
                    <a:pt x="24508" y="6087"/>
                  </a:lnTo>
                  <a:cubicBezTo>
                    <a:pt x="24469" y="2725"/>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5" name="Google Shape;5535;p41"/>
            <p:cNvSpPr/>
            <p:nvPr/>
          </p:nvSpPr>
          <p:spPr>
            <a:xfrm>
              <a:off x="1573050" y="5031275"/>
              <a:ext cx="650000" cy="553025"/>
            </a:xfrm>
            <a:custGeom>
              <a:rect b="b" l="l" r="r" t="t"/>
              <a:pathLst>
                <a:path extrusionOk="0" h="22121" w="26000">
                  <a:moveTo>
                    <a:pt x="6465" y="0"/>
                  </a:moveTo>
                  <a:cubicBezTo>
                    <a:pt x="2885" y="0"/>
                    <a:pt x="0" y="2904"/>
                    <a:pt x="0" y="6465"/>
                  </a:cubicBezTo>
                  <a:lnTo>
                    <a:pt x="0" y="22121"/>
                  </a:lnTo>
                  <a:lnTo>
                    <a:pt x="26000" y="2212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6" name="Google Shape;5536;p41"/>
            <p:cNvSpPr/>
            <p:nvPr/>
          </p:nvSpPr>
          <p:spPr>
            <a:xfrm>
              <a:off x="1573550" y="5063600"/>
              <a:ext cx="613200" cy="520700"/>
            </a:xfrm>
            <a:custGeom>
              <a:rect b="b" l="l" r="r" t="t"/>
              <a:pathLst>
                <a:path extrusionOk="0" h="20828" w="24528">
                  <a:moveTo>
                    <a:pt x="6087" y="0"/>
                  </a:moveTo>
                  <a:cubicBezTo>
                    <a:pt x="2725" y="0"/>
                    <a:pt x="0" y="2725"/>
                    <a:pt x="0" y="6087"/>
                  </a:cubicBezTo>
                  <a:lnTo>
                    <a:pt x="0"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7" name="Google Shape;5537;p41"/>
            <p:cNvSpPr/>
            <p:nvPr/>
          </p:nvSpPr>
          <p:spPr>
            <a:xfrm>
              <a:off x="2088750" y="5265000"/>
              <a:ext cx="134300" cy="319300"/>
            </a:xfrm>
            <a:custGeom>
              <a:rect b="b" l="l" r="r" t="t"/>
              <a:pathLst>
                <a:path extrusionOk="0" h="12772" w="5372">
                  <a:moveTo>
                    <a:pt x="5372" y="1"/>
                  </a:moveTo>
                  <a:cubicBezTo>
                    <a:pt x="5090" y="1009"/>
                    <a:pt x="4907" y="1390"/>
                    <a:pt x="4548" y="1390"/>
                  </a:cubicBezTo>
                  <a:cubicBezTo>
                    <a:pt x="4376" y="1390"/>
                    <a:pt x="4164" y="1303"/>
                    <a:pt x="3880" y="1154"/>
                  </a:cubicBezTo>
                  <a:lnTo>
                    <a:pt x="1" y="12772"/>
                  </a:lnTo>
                  <a:lnTo>
                    <a:pt x="5372" y="1277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8" name="Google Shape;5538;p41"/>
            <p:cNvSpPr/>
            <p:nvPr/>
          </p:nvSpPr>
          <p:spPr>
            <a:xfrm>
              <a:off x="1573550" y="5102375"/>
              <a:ext cx="612200" cy="481925"/>
            </a:xfrm>
            <a:custGeom>
              <a:rect b="b" l="l" r="r" t="t"/>
              <a:pathLst>
                <a:path extrusionOk="0" h="19277" w="24488">
                  <a:moveTo>
                    <a:pt x="2009" y="1"/>
                  </a:moveTo>
                  <a:cubicBezTo>
                    <a:pt x="776" y="1115"/>
                    <a:pt x="0" y="2706"/>
                    <a:pt x="0" y="4536"/>
                  </a:cubicBezTo>
                  <a:lnTo>
                    <a:pt x="0" y="19277"/>
                  </a:lnTo>
                  <a:lnTo>
                    <a:pt x="24488" y="19277"/>
                  </a:lnTo>
                  <a:lnTo>
                    <a:pt x="24488" y="7659"/>
                  </a:lnTo>
                  <a:cubicBezTo>
                    <a:pt x="20032" y="5710"/>
                    <a:pt x="14860" y="5571"/>
                    <a:pt x="10165" y="4158"/>
                  </a:cubicBezTo>
                  <a:cubicBezTo>
                    <a:pt x="7241" y="3263"/>
                    <a:pt x="4476" y="185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39" name="Google Shape;5539;p41"/>
            <p:cNvSpPr/>
            <p:nvPr/>
          </p:nvSpPr>
          <p:spPr>
            <a:xfrm>
              <a:off x="1573550" y="5063600"/>
              <a:ext cx="612200" cy="520700"/>
            </a:xfrm>
            <a:custGeom>
              <a:rect b="b" l="l" r="r" t="t"/>
              <a:pathLst>
                <a:path extrusionOk="0" h="20828" w="24488">
                  <a:moveTo>
                    <a:pt x="6067" y="0"/>
                  </a:moveTo>
                  <a:cubicBezTo>
                    <a:pt x="2706" y="0"/>
                    <a:pt x="0" y="2725"/>
                    <a:pt x="0" y="6087"/>
                  </a:cubicBezTo>
                  <a:lnTo>
                    <a:pt x="0" y="6207"/>
                  </a:lnTo>
                  <a:cubicBezTo>
                    <a:pt x="0" y="2885"/>
                    <a:pt x="2706" y="159"/>
                    <a:pt x="6008" y="159"/>
                  </a:cubicBezTo>
                  <a:lnTo>
                    <a:pt x="18262" y="159"/>
                  </a:lnTo>
                  <a:cubicBezTo>
                    <a:pt x="21584" y="159"/>
                    <a:pt x="24269" y="2885"/>
                    <a:pt x="24269" y="6207"/>
                  </a:cubicBezTo>
                  <a:lnTo>
                    <a:pt x="24269" y="20828"/>
                  </a:lnTo>
                  <a:lnTo>
                    <a:pt x="24488" y="20828"/>
                  </a:lnTo>
                  <a:lnTo>
                    <a:pt x="24488" y="6087"/>
                  </a:lnTo>
                  <a:cubicBezTo>
                    <a:pt x="2448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0" name="Google Shape;5540;p41"/>
            <p:cNvSpPr/>
            <p:nvPr/>
          </p:nvSpPr>
          <p:spPr>
            <a:xfrm>
              <a:off x="2335925" y="5031275"/>
              <a:ext cx="650025" cy="553025"/>
            </a:xfrm>
            <a:custGeom>
              <a:rect b="b" l="l" r="r" t="t"/>
              <a:pathLst>
                <a:path extrusionOk="0" h="22121" w="26001">
                  <a:moveTo>
                    <a:pt x="6466" y="0"/>
                  </a:moveTo>
                  <a:cubicBezTo>
                    <a:pt x="2885" y="0"/>
                    <a:pt x="1" y="2904"/>
                    <a:pt x="1" y="6465"/>
                  </a:cubicBezTo>
                  <a:lnTo>
                    <a:pt x="1" y="22121"/>
                  </a:lnTo>
                  <a:lnTo>
                    <a:pt x="26000" y="2212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1" name="Google Shape;5541;p41"/>
            <p:cNvSpPr/>
            <p:nvPr/>
          </p:nvSpPr>
          <p:spPr>
            <a:xfrm>
              <a:off x="2335925" y="5063600"/>
              <a:ext cx="612725" cy="520700"/>
            </a:xfrm>
            <a:custGeom>
              <a:rect b="b" l="l" r="r" t="t"/>
              <a:pathLst>
                <a:path extrusionOk="0" h="20828" w="24509">
                  <a:moveTo>
                    <a:pt x="6088" y="0"/>
                  </a:moveTo>
                  <a:cubicBezTo>
                    <a:pt x="2726" y="0"/>
                    <a:pt x="1" y="2725"/>
                    <a:pt x="1" y="6087"/>
                  </a:cubicBezTo>
                  <a:lnTo>
                    <a:pt x="1" y="20828"/>
                  </a:lnTo>
                  <a:lnTo>
                    <a:pt x="24508" y="20828"/>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2" name="Google Shape;5542;p41"/>
            <p:cNvSpPr/>
            <p:nvPr/>
          </p:nvSpPr>
          <p:spPr>
            <a:xfrm>
              <a:off x="2851150" y="5265000"/>
              <a:ext cx="134800" cy="319300"/>
            </a:xfrm>
            <a:custGeom>
              <a:rect b="b" l="l" r="r" t="t"/>
              <a:pathLst>
                <a:path extrusionOk="0" h="12772" w="5392">
                  <a:moveTo>
                    <a:pt x="5391" y="1"/>
                  </a:moveTo>
                  <a:cubicBezTo>
                    <a:pt x="5109" y="1009"/>
                    <a:pt x="4927" y="1390"/>
                    <a:pt x="4568" y="1390"/>
                  </a:cubicBezTo>
                  <a:cubicBezTo>
                    <a:pt x="4396" y="1390"/>
                    <a:pt x="4183" y="1303"/>
                    <a:pt x="3899" y="1154"/>
                  </a:cubicBezTo>
                  <a:lnTo>
                    <a:pt x="0" y="12772"/>
                  </a:lnTo>
                  <a:lnTo>
                    <a:pt x="5391" y="12772"/>
                  </a:lnTo>
                  <a:lnTo>
                    <a:pt x="539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3" name="Google Shape;5543;p41"/>
            <p:cNvSpPr/>
            <p:nvPr/>
          </p:nvSpPr>
          <p:spPr>
            <a:xfrm>
              <a:off x="2335925" y="5102375"/>
              <a:ext cx="612225" cy="481925"/>
            </a:xfrm>
            <a:custGeom>
              <a:rect b="b" l="l" r="r" t="t"/>
              <a:pathLst>
                <a:path extrusionOk="0" h="19277" w="24489">
                  <a:moveTo>
                    <a:pt x="2010" y="1"/>
                  </a:moveTo>
                  <a:cubicBezTo>
                    <a:pt x="757" y="1115"/>
                    <a:pt x="1" y="2706"/>
                    <a:pt x="1" y="4536"/>
                  </a:cubicBezTo>
                  <a:lnTo>
                    <a:pt x="1" y="19277"/>
                  </a:lnTo>
                  <a:lnTo>
                    <a:pt x="24488" y="19277"/>
                  </a:lnTo>
                  <a:lnTo>
                    <a:pt x="24488" y="7659"/>
                  </a:lnTo>
                  <a:cubicBezTo>
                    <a:pt x="20033" y="5710"/>
                    <a:pt x="14860" y="5571"/>
                    <a:pt x="10166" y="4158"/>
                  </a:cubicBezTo>
                  <a:cubicBezTo>
                    <a:pt x="7222" y="3263"/>
                    <a:pt x="4476" y="185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4" name="Google Shape;5544;p41"/>
            <p:cNvSpPr/>
            <p:nvPr/>
          </p:nvSpPr>
          <p:spPr>
            <a:xfrm>
              <a:off x="2335925" y="5063600"/>
              <a:ext cx="612225" cy="520700"/>
            </a:xfrm>
            <a:custGeom>
              <a:rect b="b" l="l" r="r" t="t"/>
              <a:pathLst>
                <a:path extrusionOk="0" h="20828" w="24489">
                  <a:moveTo>
                    <a:pt x="6068" y="0"/>
                  </a:moveTo>
                  <a:cubicBezTo>
                    <a:pt x="2706" y="0"/>
                    <a:pt x="1" y="2725"/>
                    <a:pt x="1" y="6087"/>
                  </a:cubicBezTo>
                  <a:lnTo>
                    <a:pt x="1" y="6207"/>
                  </a:lnTo>
                  <a:cubicBezTo>
                    <a:pt x="1" y="2885"/>
                    <a:pt x="2706" y="159"/>
                    <a:pt x="6008" y="159"/>
                  </a:cubicBezTo>
                  <a:lnTo>
                    <a:pt x="18242" y="159"/>
                  </a:lnTo>
                  <a:cubicBezTo>
                    <a:pt x="21584" y="159"/>
                    <a:pt x="24270" y="2885"/>
                    <a:pt x="24270" y="6207"/>
                  </a:cubicBezTo>
                  <a:lnTo>
                    <a:pt x="24270" y="20828"/>
                  </a:lnTo>
                  <a:lnTo>
                    <a:pt x="24488" y="20828"/>
                  </a:ln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5" name="Google Shape;5545;p41"/>
            <p:cNvSpPr/>
            <p:nvPr/>
          </p:nvSpPr>
          <p:spPr>
            <a:xfrm>
              <a:off x="3097825" y="5031275"/>
              <a:ext cx="650500" cy="553025"/>
            </a:xfrm>
            <a:custGeom>
              <a:rect b="b" l="l" r="r" t="t"/>
              <a:pathLst>
                <a:path extrusionOk="0" h="22121" w="26020">
                  <a:moveTo>
                    <a:pt x="6465" y="0"/>
                  </a:moveTo>
                  <a:cubicBezTo>
                    <a:pt x="2885" y="0"/>
                    <a:pt x="0" y="2904"/>
                    <a:pt x="0" y="6465"/>
                  </a:cubicBezTo>
                  <a:lnTo>
                    <a:pt x="0" y="22121"/>
                  </a:lnTo>
                  <a:lnTo>
                    <a:pt x="26020" y="22121"/>
                  </a:lnTo>
                  <a:lnTo>
                    <a:pt x="26020" y="6465"/>
                  </a:lnTo>
                  <a:cubicBezTo>
                    <a:pt x="26020" y="2885"/>
                    <a:pt x="2309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6" name="Google Shape;5546;p41"/>
            <p:cNvSpPr/>
            <p:nvPr/>
          </p:nvSpPr>
          <p:spPr>
            <a:xfrm>
              <a:off x="3097825" y="5063600"/>
              <a:ext cx="613200" cy="520700"/>
            </a:xfrm>
            <a:custGeom>
              <a:rect b="b" l="l" r="r" t="t"/>
              <a:pathLst>
                <a:path extrusionOk="0" h="20828" w="24528">
                  <a:moveTo>
                    <a:pt x="6087" y="0"/>
                  </a:moveTo>
                  <a:cubicBezTo>
                    <a:pt x="2745" y="0"/>
                    <a:pt x="0" y="2725"/>
                    <a:pt x="0" y="6087"/>
                  </a:cubicBezTo>
                  <a:lnTo>
                    <a:pt x="0"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7" name="Google Shape;5547;p41"/>
            <p:cNvSpPr/>
            <p:nvPr/>
          </p:nvSpPr>
          <p:spPr>
            <a:xfrm>
              <a:off x="3614025" y="5265000"/>
              <a:ext cx="134300" cy="319300"/>
            </a:xfrm>
            <a:custGeom>
              <a:rect b="b" l="l" r="r" t="t"/>
              <a:pathLst>
                <a:path extrusionOk="0" h="12772" w="5372">
                  <a:moveTo>
                    <a:pt x="5372" y="1"/>
                  </a:moveTo>
                  <a:cubicBezTo>
                    <a:pt x="5076" y="1009"/>
                    <a:pt x="4889" y="1390"/>
                    <a:pt x="4535" y="1390"/>
                  </a:cubicBezTo>
                  <a:cubicBezTo>
                    <a:pt x="4365" y="1390"/>
                    <a:pt x="4157" y="1303"/>
                    <a:pt x="3880" y="1154"/>
                  </a:cubicBezTo>
                  <a:lnTo>
                    <a:pt x="1" y="12772"/>
                  </a:lnTo>
                  <a:lnTo>
                    <a:pt x="5372" y="1277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8" name="Google Shape;5548;p41"/>
            <p:cNvSpPr/>
            <p:nvPr/>
          </p:nvSpPr>
          <p:spPr>
            <a:xfrm>
              <a:off x="3098325" y="5102375"/>
              <a:ext cx="612700" cy="481925"/>
            </a:xfrm>
            <a:custGeom>
              <a:rect b="b" l="l" r="r" t="t"/>
              <a:pathLst>
                <a:path extrusionOk="0" h="19277" w="24508">
                  <a:moveTo>
                    <a:pt x="2029" y="1"/>
                  </a:moveTo>
                  <a:cubicBezTo>
                    <a:pt x="776" y="1115"/>
                    <a:pt x="0" y="2706"/>
                    <a:pt x="0" y="4536"/>
                  </a:cubicBezTo>
                  <a:lnTo>
                    <a:pt x="0" y="19277"/>
                  </a:lnTo>
                  <a:lnTo>
                    <a:pt x="24508" y="19277"/>
                  </a:lnTo>
                  <a:lnTo>
                    <a:pt x="24508" y="7659"/>
                  </a:lnTo>
                  <a:cubicBezTo>
                    <a:pt x="20052" y="5710"/>
                    <a:pt x="14880" y="5571"/>
                    <a:pt x="10185" y="4158"/>
                  </a:cubicBezTo>
                  <a:cubicBezTo>
                    <a:pt x="7241" y="3263"/>
                    <a:pt x="4476" y="1851"/>
                    <a:pt x="202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49" name="Google Shape;5549;p41"/>
            <p:cNvSpPr/>
            <p:nvPr/>
          </p:nvSpPr>
          <p:spPr>
            <a:xfrm>
              <a:off x="3098325" y="5063600"/>
              <a:ext cx="612700" cy="520700"/>
            </a:xfrm>
            <a:custGeom>
              <a:rect b="b" l="l" r="r" t="t"/>
              <a:pathLst>
                <a:path extrusionOk="0" h="20828" w="24508">
                  <a:moveTo>
                    <a:pt x="6067" y="0"/>
                  </a:moveTo>
                  <a:cubicBezTo>
                    <a:pt x="2725" y="0"/>
                    <a:pt x="0" y="2725"/>
                    <a:pt x="0" y="6087"/>
                  </a:cubicBezTo>
                  <a:lnTo>
                    <a:pt x="0" y="6207"/>
                  </a:lnTo>
                  <a:cubicBezTo>
                    <a:pt x="0" y="2885"/>
                    <a:pt x="2725" y="159"/>
                    <a:pt x="6028" y="159"/>
                  </a:cubicBezTo>
                  <a:lnTo>
                    <a:pt x="18262" y="159"/>
                  </a:lnTo>
                  <a:cubicBezTo>
                    <a:pt x="21584" y="159"/>
                    <a:pt x="24269" y="2885"/>
                    <a:pt x="24269" y="6207"/>
                  </a:cubicBezTo>
                  <a:lnTo>
                    <a:pt x="24269" y="20828"/>
                  </a:lnTo>
                  <a:lnTo>
                    <a:pt x="24488" y="20828"/>
                  </a:lnTo>
                  <a:lnTo>
                    <a:pt x="24488" y="6087"/>
                  </a:lnTo>
                  <a:cubicBezTo>
                    <a:pt x="2450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0" name="Google Shape;5550;p41"/>
            <p:cNvSpPr/>
            <p:nvPr/>
          </p:nvSpPr>
          <p:spPr>
            <a:xfrm>
              <a:off x="6147875" y="5031275"/>
              <a:ext cx="650000" cy="553025"/>
            </a:xfrm>
            <a:custGeom>
              <a:rect b="b" l="l" r="r" t="t"/>
              <a:pathLst>
                <a:path extrusionOk="0" h="22121" w="26000">
                  <a:moveTo>
                    <a:pt x="6465" y="0"/>
                  </a:moveTo>
                  <a:cubicBezTo>
                    <a:pt x="2904" y="0"/>
                    <a:pt x="0" y="2885"/>
                    <a:pt x="0" y="6465"/>
                  </a:cubicBezTo>
                  <a:lnTo>
                    <a:pt x="0" y="22121"/>
                  </a:lnTo>
                  <a:lnTo>
                    <a:pt x="26000" y="22121"/>
                  </a:lnTo>
                  <a:lnTo>
                    <a:pt x="26000" y="6465"/>
                  </a:lnTo>
                  <a:cubicBezTo>
                    <a:pt x="26000" y="2904"/>
                    <a:pt x="23115" y="0"/>
                    <a:pt x="1953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1" name="Google Shape;5551;p41"/>
            <p:cNvSpPr/>
            <p:nvPr/>
          </p:nvSpPr>
          <p:spPr>
            <a:xfrm>
              <a:off x="6184175" y="5063600"/>
              <a:ext cx="613200" cy="520700"/>
            </a:xfrm>
            <a:custGeom>
              <a:rect b="b" l="l" r="r" t="t"/>
              <a:pathLst>
                <a:path extrusionOk="0" h="20828" w="24528">
                  <a:moveTo>
                    <a:pt x="6107" y="0"/>
                  </a:moveTo>
                  <a:cubicBezTo>
                    <a:pt x="2745" y="0"/>
                    <a:pt x="0" y="2725"/>
                    <a:pt x="0" y="6087"/>
                  </a:cubicBezTo>
                  <a:lnTo>
                    <a:pt x="0" y="20828"/>
                  </a:lnTo>
                  <a:lnTo>
                    <a:pt x="24528" y="20828"/>
                  </a:lnTo>
                  <a:lnTo>
                    <a:pt x="24528" y="6087"/>
                  </a:lnTo>
                  <a:cubicBezTo>
                    <a:pt x="24528"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2" name="Google Shape;5552;p41"/>
            <p:cNvSpPr/>
            <p:nvPr/>
          </p:nvSpPr>
          <p:spPr>
            <a:xfrm>
              <a:off x="6147875" y="5265000"/>
              <a:ext cx="134300" cy="319300"/>
            </a:xfrm>
            <a:custGeom>
              <a:rect b="b" l="l" r="r" t="t"/>
              <a:pathLst>
                <a:path extrusionOk="0" h="12772" w="5372">
                  <a:moveTo>
                    <a:pt x="0" y="1"/>
                  </a:moveTo>
                  <a:lnTo>
                    <a:pt x="0" y="12772"/>
                  </a:lnTo>
                  <a:lnTo>
                    <a:pt x="5371" y="12772"/>
                  </a:lnTo>
                  <a:lnTo>
                    <a:pt x="1492" y="1154"/>
                  </a:lnTo>
                  <a:cubicBezTo>
                    <a:pt x="1208" y="1303"/>
                    <a:pt x="996" y="1390"/>
                    <a:pt x="824" y="1390"/>
                  </a:cubicBezTo>
                  <a:cubicBezTo>
                    <a:pt x="465" y="1390"/>
                    <a:pt x="282"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3" name="Google Shape;5553;p41"/>
            <p:cNvSpPr/>
            <p:nvPr/>
          </p:nvSpPr>
          <p:spPr>
            <a:xfrm>
              <a:off x="6185150" y="5138200"/>
              <a:ext cx="612225" cy="481425"/>
            </a:xfrm>
            <a:custGeom>
              <a:rect b="b" l="l" r="r" t="t"/>
              <a:pathLst>
                <a:path extrusionOk="0" h="19257" w="24489">
                  <a:moveTo>
                    <a:pt x="22480" y="0"/>
                  </a:moveTo>
                  <a:cubicBezTo>
                    <a:pt x="20013" y="1830"/>
                    <a:pt x="17248" y="3243"/>
                    <a:pt x="14324" y="4138"/>
                  </a:cubicBezTo>
                  <a:cubicBezTo>
                    <a:pt x="9609" y="5570"/>
                    <a:pt x="4437" y="5689"/>
                    <a:pt x="1" y="7659"/>
                  </a:cubicBezTo>
                  <a:lnTo>
                    <a:pt x="1" y="19256"/>
                  </a:lnTo>
                  <a:lnTo>
                    <a:pt x="24489" y="19256"/>
                  </a:lnTo>
                  <a:lnTo>
                    <a:pt x="24489" y="4516"/>
                  </a:lnTo>
                  <a:cubicBezTo>
                    <a:pt x="24489" y="2705"/>
                    <a:pt x="23713" y="1114"/>
                    <a:pt x="2248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4" name="Google Shape;5554;p41"/>
            <p:cNvSpPr/>
            <p:nvPr/>
          </p:nvSpPr>
          <p:spPr>
            <a:xfrm>
              <a:off x="6184675" y="5063600"/>
              <a:ext cx="612700" cy="520700"/>
            </a:xfrm>
            <a:custGeom>
              <a:rect b="b" l="l" r="r" t="t"/>
              <a:pathLst>
                <a:path extrusionOk="0" h="20828" w="24508">
                  <a:moveTo>
                    <a:pt x="6107" y="0"/>
                  </a:moveTo>
                  <a:cubicBezTo>
                    <a:pt x="2745" y="0"/>
                    <a:pt x="20" y="2725"/>
                    <a:pt x="0" y="6087"/>
                  </a:cubicBezTo>
                  <a:lnTo>
                    <a:pt x="0" y="20828"/>
                  </a:lnTo>
                  <a:lnTo>
                    <a:pt x="239" y="20828"/>
                  </a:lnTo>
                  <a:lnTo>
                    <a:pt x="239" y="6207"/>
                  </a:lnTo>
                  <a:cubicBezTo>
                    <a:pt x="239" y="2885"/>
                    <a:pt x="2924" y="159"/>
                    <a:pt x="6246" y="159"/>
                  </a:cubicBezTo>
                  <a:lnTo>
                    <a:pt x="18480" y="159"/>
                  </a:lnTo>
                  <a:cubicBezTo>
                    <a:pt x="21802" y="159"/>
                    <a:pt x="24508" y="2885"/>
                    <a:pt x="24508" y="6207"/>
                  </a:cubicBezTo>
                  <a:lnTo>
                    <a:pt x="24508" y="6087"/>
                  </a:lnTo>
                  <a:cubicBezTo>
                    <a:pt x="24508" y="2725"/>
                    <a:pt x="21802" y="0"/>
                    <a:pt x="1844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5" name="Google Shape;5555;p41"/>
            <p:cNvSpPr/>
            <p:nvPr/>
          </p:nvSpPr>
          <p:spPr>
            <a:xfrm>
              <a:off x="5385475" y="5031275"/>
              <a:ext cx="650525" cy="553025"/>
            </a:xfrm>
            <a:custGeom>
              <a:rect b="b" l="l" r="r" t="t"/>
              <a:pathLst>
                <a:path extrusionOk="0" h="22121" w="26021">
                  <a:moveTo>
                    <a:pt x="6466" y="0"/>
                  </a:moveTo>
                  <a:cubicBezTo>
                    <a:pt x="2905" y="0"/>
                    <a:pt x="1" y="2885"/>
                    <a:pt x="1" y="6465"/>
                  </a:cubicBezTo>
                  <a:lnTo>
                    <a:pt x="1" y="22121"/>
                  </a:lnTo>
                  <a:lnTo>
                    <a:pt x="26020" y="22121"/>
                  </a:lnTo>
                  <a:lnTo>
                    <a:pt x="26020" y="6465"/>
                  </a:lnTo>
                  <a:cubicBezTo>
                    <a:pt x="26020" y="2904"/>
                    <a:pt x="2313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6" name="Google Shape;5556;p41"/>
            <p:cNvSpPr/>
            <p:nvPr/>
          </p:nvSpPr>
          <p:spPr>
            <a:xfrm>
              <a:off x="5422275" y="5063600"/>
              <a:ext cx="612725" cy="520700"/>
            </a:xfrm>
            <a:custGeom>
              <a:rect b="b" l="l" r="r" t="t"/>
              <a:pathLst>
                <a:path extrusionOk="0" h="20828" w="24509">
                  <a:moveTo>
                    <a:pt x="6088" y="0"/>
                  </a:moveTo>
                  <a:cubicBezTo>
                    <a:pt x="2726" y="0"/>
                    <a:pt x="1" y="2725"/>
                    <a:pt x="1" y="6087"/>
                  </a:cubicBezTo>
                  <a:lnTo>
                    <a:pt x="1" y="20828"/>
                  </a:lnTo>
                  <a:lnTo>
                    <a:pt x="24508" y="20828"/>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7" name="Google Shape;5557;p41"/>
            <p:cNvSpPr/>
            <p:nvPr/>
          </p:nvSpPr>
          <p:spPr>
            <a:xfrm>
              <a:off x="5385475" y="5265000"/>
              <a:ext cx="134300" cy="319300"/>
            </a:xfrm>
            <a:custGeom>
              <a:rect b="b" l="l" r="r" t="t"/>
              <a:pathLst>
                <a:path extrusionOk="0" h="12772" w="5372">
                  <a:moveTo>
                    <a:pt x="1" y="1"/>
                  </a:moveTo>
                  <a:lnTo>
                    <a:pt x="1" y="12772"/>
                  </a:lnTo>
                  <a:lnTo>
                    <a:pt x="5372" y="12772"/>
                  </a:lnTo>
                  <a:lnTo>
                    <a:pt x="1492" y="1154"/>
                  </a:lnTo>
                  <a:cubicBezTo>
                    <a:pt x="1209" y="1303"/>
                    <a:pt x="996" y="1390"/>
                    <a:pt x="824" y="1390"/>
                  </a:cubicBezTo>
                  <a:cubicBezTo>
                    <a:pt x="465"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8" name="Google Shape;5558;p41"/>
            <p:cNvSpPr/>
            <p:nvPr/>
          </p:nvSpPr>
          <p:spPr>
            <a:xfrm>
              <a:off x="5422775" y="5102375"/>
              <a:ext cx="612225" cy="481925"/>
            </a:xfrm>
            <a:custGeom>
              <a:rect b="b" l="l" r="r" t="t"/>
              <a:pathLst>
                <a:path extrusionOk="0" h="19277" w="24489">
                  <a:moveTo>
                    <a:pt x="22479" y="1"/>
                  </a:moveTo>
                  <a:cubicBezTo>
                    <a:pt x="20013" y="1851"/>
                    <a:pt x="17267" y="3263"/>
                    <a:pt x="14323" y="4158"/>
                  </a:cubicBezTo>
                  <a:cubicBezTo>
                    <a:pt x="9629" y="5571"/>
                    <a:pt x="4456" y="5710"/>
                    <a:pt x="0" y="7659"/>
                  </a:cubicBezTo>
                  <a:lnTo>
                    <a:pt x="0" y="19277"/>
                  </a:lnTo>
                  <a:lnTo>
                    <a:pt x="24488" y="19277"/>
                  </a:lnTo>
                  <a:lnTo>
                    <a:pt x="24488" y="4536"/>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59" name="Google Shape;5559;p41"/>
            <p:cNvSpPr/>
            <p:nvPr/>
          </p:nvSpPr>
          <p:spPr>
            <a:xfrm>
              <a:off x="5422775" y="5063600"/>
              <a:ext cx="611725" cy="520700"/>
            </a:xfrm>
            <a:custGeom>
              <a:rect b="b" l="l" r="r" t="t"/>
              <a:pathLst>
                <a:path extrusionOk="0" h="20828" w="24469">
                  <a:moveTo>
                    <a:pt x="6068" y="0"/>
                  </a:moveTo>
                  <a:cubicBezTo>
                    <a:pt x="2706" y="0"/>
                    <a:pt x="0" y="2725"/>
                    <a:pt x="0" y="6087"/>
                  </a:cubicBezTo>
                  <a:lnTo>
                    <a:pt x="0" y="20828"/>
                  </a:lnTo>
                  <a:lnTo>
                    <a:pt x="199" y="20828"/>
                  </a:lnTo>
                  <a:lnTo>
                    <a:pt x="199" y="6207"/>
                  </a:lnTo>
                  <a:cubicBezTo>
                    <a:pt x="199" y="2885"/>
                    <a:pt x="2885" y="159"/>
                    <a:pt x="6207" y="159"/>
                  </a:cubicBezTo>
                  <a:lnTo>
                    <a:pt x="18441" y="159"/>
                  </a:lnTo>
                  <a:cubicBezTo>
                    <a:pt x="21763" y="159"/>
                    <a:pt x="24468" y="2885"/>
                    <a:pt x="24468" y="6207"/>
                  </a:cubicBezTo>
                  <a:lnTo>
                    <a:pt x="24468" y="6087"/>
                  </a:lnTo>
                  <a:cubicBezTo>
                    <a:pt x="2446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0" name="Google Shape;5560;p41"/>
            <p:cNvSpPr/>
            <p:nvPr/>
          </p:nvSpPr>
          <p:spPr>
            <a:xfrm>
              <a:off x="4622600" y="5031275"/>
              <a:ext cx="650500" cy="553025"/>
            </a:xfrm>
            <a:custGeom>
              <a:rect b="b" l="l" r="r" t="t"/>
              <a:pathLst>
                <a:path extrusionOk="0" h="22121" w="26020">
                  <a:moveTo>
                    <a:pt x="6465" y="0"/>
                  </a:moveTo>
                  <a:cubicBezTo>
                    <a:pt x="2904" y="0"/>
                    <a:pt x="0" y="2885"/>
                    <a:pt x="0" y="6465"/>
                  </a:cubicBezTo>
                  <a:lnTo>
                    <a:pt x="0" y="22121"/>
                  </a:lnTo>
                  <a:lnTo>
                    <a:pt x="26020" y="22121"/>
                  </a:lnTo>
                  <a:lnTo>
                    <a:pt x="26020" y="6465"/>
                  </a:lnTo>
                  <a:cubicBezTo>
                    <a:pt x="26020" y="2904"/>
                    <a:pt x="23135"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1" name="Google Shape;5561;p41"/>
            <p:cNvSpPr/>
            <p:nvPr/>
          </p:nvSpPr>
          <p:spPr>
            <a:xfrm>
              <a:off x="4659900" y="5063600"/>
              <a:ext cx="613200" cy="520700"/>
            </a:xfrm>
            <a:custGeom>
              <a:rect b="b" l="l" r="r" t="t"/>
              <a:pathLst>
                <a:path extrusionOk="0" h="20828" w="24528">
                  <a:moveTo>
                    <a:pt x="6087" y="0"/>
                  </a:moveTo>
                  <a:cubicBezTo>
                    <a:pt x="2745" y="0"/>
                    <a:pt x="0" y="2725"/>
                    <a:pt x="0" y="6087"/>
                  </a:cubicBezTo>
                  <a:lnTo>
                    <a:pt x="0" y="20828"/>
                  </a:lnTo>
                  <a:lnTo>
                    <a:pt x="24528" y="20828"/>
                  </a:lnTo>
                  <a:lnTo>
                    <a:pt x="24528" y="6087"/>
                  </a:lnTo>
                  <a:cubicBezTo>
                    <a:pt x="24528"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2" name="Google Shape;5562;p41"/>
            <p:cNvSpPr/>
            <p:nvPr/>
          </p:nvSpPr>
          <p:spPr>
            <a:xfrm>
              <a:off x="4622600" y="5265000"/>
              <a:ext cx="134300" cy="319300"/>
            </a:xfrm>
            <a:custGeom>
              <a:rect b="b" l="l" r="r" t="t"/>
              <a:pathLst>
                <a:path extrusionOk="0" h="12772" w="5372">
                  <a:moveTo>
                    <a:pt x="0" y="1"/>
                  </a:moveTo>
                  <a:lnTo>
                    <a:pt x="0" y="12772"/>
                  </a:lnTo>
                  <a:lnTo>
                    <a:pt x="5371" y="12772"/>
                  </a:lnTo>
                  <a:lnTo>
                    <a:pt x="1492" y="1154"/>
                  </a:lnTo>
                  <a:cubicBezTo>
                    <a:pt x="1215" y="1303"/>
                    <a:pt x="1007" y="1390"/>
                    <a:pt x="837" y="1390"/>
                  </a:cubicBezTo>
                  <a:cubicBezTo>
                    <a:pt x="483" y="1390"/>
                    <a:pt x="296"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3" name="Google Shape;5563;p41"/>
            <p:cNvSpPr/>
            <p:nvPr/>
          </p:nvSpPr>
          <p:spPr>
            <a:xfrm>
              <a:off x="4660875" y="5102375"/>
              <a:ext cx="612225" cy="481925"/>
            </a:xfrm>
            <a:custGeom>
              <a:rect b="b" l="l" r="r" t="t"/>
              <a:pathLst>
                <a:path extrusionOk="0" h="19277" w="24489">
                  <a:moveTo>
                    <a:pt x="22460" y="1"/>
                  </a:moveTo>
                  <a:cubicBezTo>
                    <a:pt x="20013" y="1851"/>
                    <a:pt x="17248" y="3263"/>
                    <a:pt x="14324" y="4158"/>
                  </a:cubicBezTo>
                  <a:cubicBezTo>
                    <a:pt x="9609" y="5571"/>
                    <a:pt x="4437" y="5710"/>
                    <a:pt x="1" y="7659"/>
                  </a:cubicBezTo>
                  <a:lnTo>
                    <a:pt x="1" y="19277"/>
                  </a:lnTo>
                  <a:lnTo>
                    <a:pt x="24489" y="19277"/>
                  </a:lnTo>
                  <a:lnTo>
                    <a:pt x="24489" y="4536"/>
                  </a:lnTo>
                  <a:cubicBezTo>
                    <a:pt x="24489" y="2706"/>
                    <a:pt x="23713" y="1115"/>
                    <a:pt x="2246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4" name="Google Shape;5564;p41"/>
            <p:cNvSpPr/>
            <p:nvPr/>
          </p:nvSpPr>
          <p:spPr>
            <a:xfrm>
              <a:off x="4659900" y="5063600"/>
              <a:ext cx="612700" cy="520700"/>
            </a:xfrm>
            <a:custGeom>
              <a:rect b="b" l="l" r="r" t="t"/>
              <a:pathLst>
                <a:path extrusionOk="0" h="20828" w="24508">
                  <a:moveTo>
                    <a:pt x="6107" y="0"/>
                  </a:moveTo>
                  <a:cubicBezTo>
                    <a:pt x="2745" y="0"/>
                    <a:pt x="40" y="2725"/>
                    <a:pt x="0" y="6087"/>
                  </a:cubicBezTo>
                  <a:lnTo>
                    <a:pt x="0" y="20828"/>
                  </a:lnTo>
                  <a:lnTo>
                    <a:pt x="239" y="20828"/>
                  </a:lnTo>
                  <a:lnTo>
                    <a:pt x="239" y="6207"/>
                  </a:lnTo>
                  <a:cubicBezTo>
                    <a:pt x="239" y="2885"/>
                    <a:pt x="2924" y="159"/>
                    <a:pt x="6246" y="159"/>
                  </a:cubicBezTo>
                  <a:lnTo>
                    <a:pt x="18480" y="159"/>
                  </a:lnTo>
                  <a:cubicBezTo>
                    <a:pt x="21783" y="159"/>
                    <a:pt x="24508" y="2885"/>
                    <a:pt x="24508" y="6207"/>
                  </a:cubicBezTo>
                  <a:lnTo>
                    <a:pt x="24508" y="6087"/>
                  </a:lnTo>
                  <a:cubicBezTo>
                    <a:pt x="24508"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5" name="Google Shape;5565;p41"/>
            <p:cNvSpPr/>
            <p:nvPr/>
          </p:nvSpPr>
          <p:spPr>
            <a:xfrm>
              <a:off x="3860700" y="5031275"/>
              <a:ext cx="650025" cy="553025"/>
            </a:xfrm>
            <a:custGeom>
              <a:rect b="b" l="l" r="r" t="t"/>
              <a:pathLst>
                <a:path extrusionOk="0" h="22121" w="26001">
                  <a:moveTo>
                    <a:pt x="6466" y="0"/>
                  </a:moveTo>
                  <a:cubicBezTo>
                    <a:pt x="2905" y="0"/>
                    <a:pt x="1" y="2885"/>
                    <a:pt x="1" y="6465"/>
                  </a:cubicBezTo>
                  <a:lnTo>
                    <a:pt x="1" y="22121"/>
                  </a:lnTo>
                  <a:lnTo>
                    <a:pt x="26000" y="22121"/>
                  </a:lnTo>
                  <a:lnTo>
                    <a:pt x="26000" y="6465"/>
                  </a:lnTo>
                  <a:cubicBezTo>
                    <a:pt x="26000" y="2904"/>
                    <a:pt x="2311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6" name="Google Shape;5566;p41"/>
            <p:cNvSpPr/>
            <p:nvPr/>
          </p:nvSpPr>
          <p:spPr>
            <a:xfrm>
              <a:off x="3897000" y="5063600"/>
              <a:ext cx="613225" cy="520700"/>
            </a:xfrm>
            <a:custGeom>
              <a:rect b="b" l="l" r="r" t="t"/>
              <a:pathLst>
                <a:path extrusionOk="0" h="20828" w="24529">
                  <a:moveTo>
                    <a:pt x="6108" y="0"/>
                  </a:moveTo>
                  <a:cubicBezTo>
                    <a:pt x="2746" y="0"/>
                    <a:pt x="1" y="2725"/>
                    <a:pt x="1" y="6087"/>
                  </a:cubicBezTo>
                  <a:lnTo>
                    <a:pt x="1" y="20828"/>
                  </a:lnTo>
                  <a:lnTo>
                    <a:pt x="24528" y="20828"/>
                  </a:lnTo>
                  <a:lnTo>
                    <a:pt x="24528" y="6087"/>
                  </a:lnTo>
                  <a:cubicBezTo>
                    <a:pt x="24528" y="2725"/>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7" name="Google Shape;5567;p41"/>
            <p:cNvSpPr/>
            <p:nvPr/>
          </p:nvSpPr>
          <p:spPr>
            <a:xfrm>
              <a:off x="3860700" y="5265000"/>
              <a:ext cx="134300" cy="319300"/>
            </a:xfrm>
            <a:custGeom>
              <a:rect b="b" l="l" r="r" t="t"/>
              <a:pathLst>
                <a:path extrusionOk="0" h="12772" w="5372">
                  <a:moveTo>
                    <a:pt x="1" y="1"/>
                  </a:moveTo>
                  <a:lnTo>
                    <a:pt x="1" y="12772"/>
                  </a:lnTo>
                  <a:lnTo>
                    <a:pt x="5372" y="12772"/>
                  </a:lnTo>
                  <a:lnTo>
                    <a:pt x="1493" y="1154"/>
                  </a:lnTo>
                  <a:cubicBezTo>
                    <a:pt x="1209" y="1303"/>
                    <a:pt x="996" y="1390"/>
                    <a:pt x="824" y="1390"/>
                  </a:cubicBezTo>
                  <a:cubicBezTo>
                    <a:pt x="465"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8" name="Google Shape;5568;p41"/>
            <p:cNvSpPr/>
            <p:nvPr/>
          </p:nvSpPr>
          <p:spPr>
            <a:xfrm>
              <a:off x="3898000" y="5102375"/>
              <a:ext cx="612225" cy="481925"/>
            </a:xfrm>
            <a:custGeom>
              <a:rect b="b" l="l" r="r" t="t"/>
              <a:pathLst>
                <a:path extrusionOk="0" h="19277" w="24489">
                  <a:moveTo>
                    <a:pt x="22479" y="1"/>
                  </a:moveTo>
                  <a:cubicBezTo>
                    <a:pt x="20013" y="1851"/>
                    <a:pt x="17247" y="3263"/>
                    <a:pt x="14323" y="4158"/>
                  </a:cubicBezTo>
                  <a:cubicBezTo>
                    <a:pt x="9629" y="5571"/>
                    <a:pt x="4456" y="5710"/>
                    <a:pt x="1" y="7659"/>
                  </a:cubicBezTo>
                  <a:lnTo>
                    <a:pt x="1" y="19277"/>
                  </a:lnTo>
                  <a:lnTo>
                    <a:pt x="24488" y="19277"/>
                  </a:lnTo>
                  <a:lnTo>
                    <a:pt x="24488" y="4536"/>
                  </a:lnTo>
                  <a:cubicBezTo>
                    <a:pt x="24488"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9" name="Google Shape;5569;p41"/>
            <p:cNvSpPr/>
            <p:nvPr/>
          </p:nvSpPr>
          <p:spPr>
            <a:xfrm>
              <a:off x="3898000" y="5063600"/>
              <a:ext cx="612225" cy="520700"/>
            </a:xfrm>
            <a:custGeom>
              <a:rect b="b" l="l" r="r" t="t"/>
              <a:pathLst>
                <a:path extrusionOk="0" h="20828" w="24489">
                  <a:moveTo>
                    <a:pt x="6088" y="0"/>
                  </a:moveTo>
                  <a:cubicBezTo>
                    <a:pt x="2726" y="0"/>
                    <a:pt x="1" y="2725"/>
                    <a:pt x="1" y="6087"/>
                  </a:cubicBezTo>
                  <a:lnTo>
                    <a:pt x="1" y="20828"/>
                  </a:lnTo>
                  <a:lnTo>
                    <a:pt x="219" y="20828"/>
                  </a:lnTo>
                  <a:lnTo>
                    <a:pt x="219" y="6207"/>
                  </a:lnTo>
                  <a:cubicBezTo>
                    <a:pt x="219" y="2885"/>
                    <a:pt x="2905" y="159"/>
                    <a:pt x="6247" y="159"/>
                  </a:cubicBezTo>
                  <a:lnTo>
                    <a:pt x="18481" y="159"/>
                  </a:lnTo>
                  <a:cubicBezTo>
                    <a:pt x="21783" y="159"/>
                    <a:pt x="24488" y="2885"/>
                    <a:pt x="24488" y="6207"/>
                  </a:cubicBez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570" name="Google Shape;5570;p41"/>
          <p:cNvSpPr txBox="1"/>
          <p:nvPr>
            <p:ph type="title"/>
          </p:nvPr>
        </p:nvSpPr>
        <p:spPr>
          <a:xfrm>
            <a:off x="720000" y="604879"/>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8">
    <p:spTree>
      <p:nvGrpSpPr>
        <p:cNvPr id="5571" name="Shape 5571"/>
        <p:cNvGrpSpPr/>
        <p:nvPr/>
      </p:nvGrpSpPr>
      <p:grpSpPr>
        <a:xfrm>
          <a:off x="0" y="0"/>
          <a:ext cx="0" cy="0"/>
          <a:chOff x="0" y="0"/>
          <a:chExt cx="0" cy="0"/>
        </a:xfrm>
      </p:grpSpPr>
      <p:sp>
        <p:nvSpPr>
          <p:cNvPr id="5572" name="Google Shape;5572;p42"/>
          <p:cNvSpPr/>
          <p:nvPr/>
        </p:nvSpPr>
        <p:spPr>
          <a:xfrm>
            <a:off x="-7175" y="4483525"/>
            <a:ext cx="9158700" cy="6618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3" name="Google Shape;5573;p42"/>
          <p:cNvSpPr txBox="1"/>
          <p:nvPr/>
        </p:nvSpPr>
        <p:spPr>
          <a:xfrm>
            <a:off x="724800" y="4391975"/>
            <a:ext cx="7699200" cy="433200"/>
          </a:xfrm>
          <a:prstGeom prst="rect">
            <a:avLst/>
          </a:prstGeom>
          <a:noFill/>
          <a:ln>
            <a:noFill/>
          </a:ln>
        </p:spPr>
        <p:txBody>
          <a:bodyPr anchorCtr="0" anchor="b" bIns="0" lIns="91425" spcFirstLastPara="1" rIns="91425" wrap="square" tIns="0">
            <a:noAutofit/>
          </a:bodyPr>
          <a:lstStyle/>
          <a:p>
            <a:pPr indent="0" lvl="0" marL="0" marR="0" rtl="0" algn="ctr">
              <a:lnSpc>
                <a:spcPct val="100000"/>
              </a:lnSpc>
              <a:spcBef>
                <a:spcPts val="300"/>
              </a:spcBef>
              <a:spcAft>
                <a:spcPts val="0"/>
              </a:spcAft>
              <a:buClr>
                <a:srgbClr val="000000"/>
              </a:buClr>
              <a:buSzPts val="1000"/>
              <a:buFont typeface="Arial"/>
              <a:buNone/>
            </a:pPr>
            <a:r>
              <a:rPr b="0" i="0" lang="en" sz="1000" u="none" cap="none" strike="noStrike">
                <a:solidFill>
                  <a:schemeClr val="dk1"/>
                </a:solidFill>
                <a:latin typeface="Actor"/>
                <a:ea typeface="Actor"/>
                <a:cs typeface="Actor"/>
                <a:sym typeface="Actor"/>
              </a:rPr>
              <a:t>CREDITS: This presentation template was created by </a:t>
            </a:r>
            <a:r>
              <a:rPr b="1" i="0" lang="en" sz="1000" u="none" cap="none" strike="noStrike">
                <a:solidFill>
                  <a:schemeClr val="dk1"/>
                </a:solidFill>
                <a:uFill>
                  <a:noFill/>
                </a:uFill>
                <a:latin typeface="Actor"/>
                <a:ea typeface="Actor"/>
                <a:cs typeface="Actor"/>
                <a:sym typeface="Actor"/>
                <a:hlinkClick r:id="rId2">
                  <a:extLst>
                    <a:ext uri="{A12FA001-AC4F-418D-AE19-62706E023703}">
                      <ahyp:hlinkClr val="tx"/>
                    </a:ext>
                  </a:extLst>
                </a:hlinkClick>
              </a:rPr>
              <a:t>Slidesgo</a:t>
            </a:r>
            <a:r>
              <a:rPr b="0" i="0" lang="en" sz="1000" u="none" cap="none" strike="noStrike">
                <a:solidFill>
                  <a:schemeClr val="dk1"/>
                </a:solidFill>
                <a:latin typeface="Actor"/>
                <a:ea typeface="Actor"/>
                <a:cs typeface="Actor"/>
                <a:sym typeface="Actor"/>
              </a:rPr>
              <a:t>, including icons by </a:t>
            </a:r>
            <a:r>
              <a:rPr b="1" i="0" lang="en" sz="1000" u="none" cap="none" strike="noStrike">
                <a:solidFill>
                  <a:schemeClr val="dk1"/>
                </a:solidFill>
                <a:uFill>
                  <a:noFill/>
                </a:uFill>
                <a:latin typeface="Actor"/>
                <a:ea typeface="Actor"/>
                <a:cs typeface="Actor"/>
                <a:sym typeface="Actor"/>
                <a:hlinkClick r:id="rId3">
                  <a:extLst>
                    <a:ext uri="{A12FA001-AC4F-418D-AE19-62706E023703}">
                      <ahyp:hlinkClr val="tx"/>
                    </a:ext>
                  </a:extLst>
                </a:hlinkClick>
              </a:rPr>
              <a:t>Flaticon</a:t>
            </a:r>
            <a:r>
              <a:rPr b="0" i="0" lang="en" sz="1000" u="none" cap="none" strike="noStrike">
                <a:solidFill>
                  <a:schemeClr val="dk1"/>
                </a:solidFill>
                <a:latin typeface="Actor"/>
                <a:ea typeface="Actor"/>
                <a:cs typeface="Actor"/>
                <a:sym typeface="Actor"/>
              </a:rPr>
              <a:t> and infographics &amp; images by </a:t>
            </a:r>
            <a:r>
              <a:rPr b="1" i="0" lang="en" sz="1000" u="none" cap="none" strike="noStrike">
                <a:solidFill>
                  <a:schemeClr val="dk1"/>
                </a:solidFill>
                <a:uFill>
                  <a:noFill/>
                </a:uFill>
                <a:latin typeface="Actor"/>
                <a:ea typeface="Actor"/>
                <a:cs typeface="Actor"/>
                <a:sym typeface="Actor"/>
                <a:hlinkClick r:id="rId4">
                  <a:extLst>
                    <a:ext uri="{A12FA001-AC4F-418D-AE19-62706E023703}">
                      <ahyp:hlinkClr val="tx"/>
                    </a:ext>
                  </a:extLst>
                </a:hlinkClick>
              </a:rPr>
              <a:t>Freepik</a:t>
            </a:r>
            <a:endParaRPr b="1" i="0" sz="1000" u="none" cap="none" strike="noStrike">
              <a:solidFill>
                <a:schemeClr val="dk1"/>
              </a:solidFill>
              <a:latin typeface="Actor"/>
              <a:ea typeface="Actor"/>
              <a:cs typeface="Actor"/>
              <a:sym typeface="Actor"/>
            </a:endParaRPr>
          </a:p>
        </p:txBody>
      </p:sp>
      <p:grpSp>
        <p:nvGrpSpPr>
          <p:cNvPr id="5574" name="Google Shape;5574;p42"/>
          <p:cNvGrpSpPr/>
          <p:nvPr/>
        </p:nvGrpSpPr>
        <p:grpSpPr>
          <a:xfrm>
            <a:off x="-417858" y="-823150"/>
            <a:ext cx="9978772" cy="5966596"/>
            <a:chOff x="-417858" y="-823150"/>
            <a:chExt cx="9978772" cy="5966596"/>
          </a:xfrm>
        </p:grpSpPr>
        <p:grpSp>
          <p:nvGrpSpPr>
            <p:cNvPr id="5575" name="Google Shape;5575;p42"/>
            <p:cNvGrpSpPr/>
            <p:nvPr/>
          </p:nvGrpSpPr>
          <p:grpSpPr>
            <a:xfrm>
              <a:off x="-65" y="-132175"/>
              <a:ext cx="1123156" cy="5275621"/>
              <a:chOff x="1440600" y="197825"/>
              <a:chExt cx="990175" cy="3797050"/>
            </a:xfrm>
          </p:grpSpPr>
          <p:sp>
            <p:nvSpPr>
              <p:cNvPr id="5576" name="Google Shape;5576;p42"/>
              <p:cNvSpPr/>
              <p:nvPr/>
            </p:nvSpPr>
            <p:spPr>
              <a:xfrm>
                <a:off x="1440600" y="197825"/>
                <a:ext cx="990175" cy="1889850"/>
              </a:xfrm>
              <a:custGeom>
                <a:rect b="b" l="l" r="r" t="t"/>
                <a:pathLst>
                  <a:path extrusionOk="0" h="75594" w="39607">
                    <a:moveTo>
                      <a:pt x="0" y="1"/>
                    </a:moveTo>
                    <a:lnTo>
                      <a:pt x="0" y="75593"/>
                    </a:lnTo>
                    <a:lnTo>
                      <a:pt x="219" y="75593"/>
                    </a:lnTo>
                    <a:cubicBezTo>
                      <a:pt x="21405" y="75593"/>
                      <a:pt x="38652" y="42074"/>
                      <a:pt x="39606"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7" name="Google Shape;5577;p42"/>
              <p:cNvSpPr/>
              <p:nvPr/>
            </p:nvSpPr>
            <p:spPr>
              <a:xfrm>
                <a:off x="1440600" y="2105050"/>
                <a:ext cx="590825" cy="1889825"/>
              </a:xfrm>
              <a:custGeom>
                <a:rect b="b" l="l" r="r" t="t"/>
                <a:pathLst>
                  <a:path extrusionOk="0" h="75593" w="23633">
                    <a:moveTo>
                      <a:pt x="0" y="0"/>
                    </a:moveTo>
                    <a:lnTo>
                      <a:pt x="0" y="75593"/>
                    </a:lnTo>
                    <a:lnTo>
                      <a:pt x="23633" y="75593"/>
                    </a:lnTo>
                    <a:cubicBezTo>
                      <a:pt x="23056" y="33659"/>
                      <a:pt x="12712"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8" name="Google Shape;5578;p42"/>
              <p:cNvSpPr/>
              <p:nvPr/>
            </p:nvSpPr>
            <p:spPr>
              <a:xfrm>
                <a:off x="1440600" y="197825"/>
                <a:ext cx="858875" cy="1889850"/>
              </a:xfrm>
              <a:custGeom>
                <a:rect b="b" l="l" r="r" t="t"/>
                <a:pathLst>
                  <a:path extrusionOk="0" h="75594" w="34355">
                    <a:moveTo>
                      <a:pt x="0" y="1"/>
                    </a:moveTo>
                    <a:lnTo>
                      <a:pt x="0" y="75593"/>
                    </a:lnTo>
                    <a:lnTo>
                      <a:pt x="179" y="75593"/>
                    </a:lnTo>
                    <a:cubicBezTo>
                      <a:pt x="18560" y="75593"/>
                      <a:pt x="33539" y="42074"/>
                      <a:pt x="343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9" name="Google Shape;5579;p42"/>
              <p:cNvSpPr/>
              <p:nvPr/>
            </p:nvSpPr>
            <p:spPr>
              <a:xfrm>
                <a:off x="1440600" y="197825"/>
                <a:ext cx="644550" cy="1889850"/>
              </a:xfrm>
              <a:custGeom>
                <a:rect b="b" l="l" r="r" t="t"/>
                <a:pathLst>
                  <a:path extrusionOk="0" h="75594" w="25782">
                    <a:moveTo>
                      <a:pt x="0" y="1"/>
                    </a:moveTo>
                    <a:lnTo>
                      <a:pt x="0" y="75593"/>
                    </a:lnTo>
                    <a:lnTo>
                      <a:pt x="139" y="75593"/>
                    </a:lnTo>
                    <a:cubicBezTo>
                      <a:pt x="13905" y="75593"/>
                      <a:pt x="25144" y="42074"/>
                      <a:pt x="2578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0" name="Google Shape;5580;p42"/>
              <p:cNvSpPr/>
              <p:nvPr/>
            </p:nvSpPr>
            <p:spPr>
              <a:xfrm>
                <a:off x="1526125" y="471350"/>
                <a:ext cx="341675" cy="1616325"/>
              </a:xfrm>
              <a:custGeom>
                <a:rect b="b" l="l" r="r" t="t"/>
                <a:pathLst>
                  <a:path extrusionOk="0" h="64653" w="13667">
                    <a:moveTo>
                      <a:pt x="5690" y="1"/>
                    </a:moveTo>
                    <a:cubicBezTo>
                      <a:pt x="5690" y="1"/>
                      <a:pt x="8177" y="38215"/>
                      <a:pt x="1" y="64652"/>
                    </a:cubicBezTo>
                    <a:cubicBezTo>
                      <a:pt x="13508" y="46788"/>
                      <a:pt x="13667" y="1"/>
                      <a:pt x="136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1" name="Google Shape;5581;p42"/>
              <p:cNvSpPr/>
              <p:nvPr/>
            </p:nvSpPr>
            <p:spPr>
              <a:xfrm>
                <a:off x="1440600" y="2105050"/>
                <a:ext cx="512750" cy="1889825"/>
              </a:xfrm>
              <a:custGeom>
                <a:rect b="b" l="l" r="r" t="t"/>
                <a:pathLst>
                  <a:path extrusionOk="0" h="75593" w="20510">
                    <a:moveTo>
                      <a:pt x="0" y="0"/>
                    </a:moveTo>
                    <a:lnTo>
                      <a:pt x="0" y="75593"/>
                    </a:lnTo>
                    <a:lnTo>
                      <a:pt x="20509" y="75593"/>
                    </a:lnTo>
                    <a:cubicBezTo>
                      <a:pt x="20012" y="33659"/>
                      <a:pt x="11021" y="239"/>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2" name="Google Shape;5582;p42"/>
              <p:cNvSpPr/>
              <p:nvPr/>
            </p:nvSpPr>
            <p:spPr>
              <a:xfrm>
                <a:off x="1440600" y="2105050"/>
                <a:ext cx="384450" cy="1889825"/>
              </a:xfrm>
              <a:custGeom>
                <a:rect b="b" l="l" r="r" t="t"/>
                <a:pathLst>
                  <a:path extrusionOk="0" h="75593" w="15378">
                    <a:moveTo>
                      <a:pt x="0" y="0"/>
                    </a:moveTo>
                    <a:lnTo>
                      <a:pt x="0" y="75593"/>
                    </a:lnTo>
                    <a:lnTo>
                      <a:pt x="15377" y="75593"/>
                    </a:lnTo>
                    <a:cubicBezTo>
                      <a:pt x="14999" y="33659"/>
                      <a:pt x="8256" y="239"/>
                      <a:pt x="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3" name="Google Shape;5583;p42"/>
              <p:cNvSpPr/>
              <p:nvPr/>
            </p:nvSpPr>
            <p:spPr>
              <a:xfrm>
                <a:off x="1440600" y="2197550"/>
                <a:ext cx="214850" cy="1797325"/>
              </a:xfrm>
              <a:custGeom>
                <a:rect b="b" l="l" r="r" t="t"/>
                <a:pathLst>
                  <a:path extrusionOk="0" h="71893" w="8594">
                    <a:moveTo>
                      <a:pt x="4317" y="0"/>
                    </a:moveTo>
                    <a:lnTo>
                      <a:pt x="0" y="617"/>
                    </a:lnTo>
                    <a:lnTo>
                      <a:pt x="0" y="71893"/>
                    </a:lnTo>
                    <a:lnTo>
                      <a:pt x="8594" y="71893"/>
                    </a:lnTo>
                    <a:cubicBezTo>
                      <a:pt x="8594" y="21902"/>
                      <a:pt x="4317" y="0"/>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4" name="Google Shape;5584;p42"/>
              <p:cNvSpPr/>
              <p:nvPr/>
            </p:nvSpPr>
            <p:spPr>
              <a:xfrm>
                <a:off x="1440600" y="2035925"/>
                <a:ext cx="214850" cy="206400"/>
              </a:xfrm>
              <a:custGeom>
                <a:rect b="b" l="l" r="r" t="t"/>
                <a:pathLst>
                  <a:path extrusionOk="0" h="8256" w="8594">
                    <a:moveTo>
                      <a:pt x="0" y="0"/>
                    </a:moveTo>
                    <a:lnTo>
                      <a:pt x="0" y="7082"/>
                    </a:lnTo>
                    <a:lnTo>
                      <a:pt x="8594" y="8256"/>
                    </a:lnTo>
                    <a:lnTo>
                      <a:pt x="8594" y="27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585" name="Google Shape;5585;p42"/>
            <p:cNvGrpSpPr/>
            <p:nvPr/>
          </p:nvGrpSpPr>
          <p:grpSpPr>
            <a:xfrm flipH="1">
              <a:off x="8028323" y="-132175"/>
              <a:ext cx="1123156" cy="5275621"/>
              <a:chOff x="1440600" y="197825"/>
              <a:chExt cx="990175" cy="3797050"/>
            </a:xfrm>
          </p:grpSpPr>
          <p:sp>
            <p:nvSpPr>
              <p:cNvPr id="5586" name="Google Shape;5586;p42"/>
              <p:cNvSpPr/>
              <p:nvPr/>
            </p:nvSpPr>
            <p:spPr>
              <a:xfrm>
                <a:off x="1440600" y="197825"/>
                <a:ext cx="990175" cy="1889850"/>
              </a:xfrm>
              <a:custGeom>
                <a:rect b="b" l="l" r="r" t="t"/>
                <a:pathLst>
                  <a:path extrusionOk="0" h="75594" w="39607">
                    <a:moveTo>
                      <a:pt x="0" y="1"/>
                    </a:moveTo>
                    <a:lnTo>
                      <a:pt x="0" y="75593"/>
                    </a:lnTo>
                    <a:lnTo>
                      <a:pt x="219" y="75593"/>
                    </a:lnTo>
                    <a:cubicBezTo>
                      <a:pt x="21405" y="75593"/>
                      <a:pt x="38652" y="42074"/>
                      <a:pt x="39606"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7" name="Google Shape;5587;p42"/>
              <p:cNvSpPr/>
              <p:nvPr/>
            </p:nvSpPr>
            <p:spPr>
              <a:xfrm>
                <a:off x="1440600" y="2105050"/>
                <a:ext cx="590825" cy="1889825"/>
              </a:xfrm>
              <a:custGeom>
                <a:rect b="b" l="l" r="r" t="t"/>
                <a:pathLst>
                  <a:path extrusionOk="0" h="75593" w="23633">
                    <a:moveTo>
                      <a:pt x="0" y="0"/>
                    </a:moveTo>
                    <a:lnTo>
                      <a:pt x="0" y="75593"/>
                    </a:lnTo>
                    <a:lnTo>
                      <a:pt x="23633" y="75593"/>
                    </a:lnTo>
                    <a:cubicBezTo>
                      <a:pt x="23056" y="33659"/>
                      <a:pt x="12712"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8" name="Google Shape;5588;p42"/>
              <p:cNvSpPr/>
              <p:nvPr/>
            </p:nvSpPr>
            <p:spPr>
              <a:xfrm>
                <a:off x="1440600" y="197825"/>
                <a:ext cx="858875" cy="1889850"/>
              </a:xfrm>
              <a:custGeom>
                <a:rect b="b" l="l" r="r" t="t"/>
                <a:pathLst>
                  <a:path extrusionOk="0" h="75594" w="34355">
                    <a:moveTo>
                      <a:pt x="0" y="1"/>
                    </a:moveTo>
                    <a:lnTo>
                      <a:pt x="0" y="75593"/>
                    </a:lnTo>
                    <a:lnTo>
                      <a:pt x="179" y="75593"/>
                    </a:lnTo>
                    <a:cubicBezTo>
                      <a:pt x="18560" y="75593"/>
                      <a:pt x="33539" y="42074"/>
                      <a:pt x="343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9" name="Google Shape;5589;p42"/>
              <p:cNvSpPr/>
              <p:nvPr/>
            </p:nvSpPr>
            <p:spPr>
              <a:xfrm>
                <a:off x="1440600" y="197825"/>
                <a:ext cx="644550" cy="1889850"/>
              </a:xfrm>
              <a:custGeom>
                <a:rect b="b" l="l" r="r" t="t"/>
                <a:pathLst>
                  <a:path extrusionOk="0" h="75594" w="25782">
                    <a:moveTo>
                      <a:pt x="0" y="1"/>
                    </a:moveTo>
                    <a:lnTo>
                      <a:pt x="0" y="75593"/>
                    </a:lnTo>
                    <a:lnTo>
                      <a:pt x="139" y="75593"/>
                    </a:lnTo>
                    <a:cubicBezTo>
                      <a:pt x="13905" y="75593"/>
                      <a:pt x="25144" y="42074"/>
                      <a:pt x="257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0" name="Google Shape;5590;p42"/>
              <p:cNvSpPr/>
              <p:nvPr/>
            </p:nvSpPr>
            <p:spPr>
              <a:xfrm>
                <a:off x="1526125" y="471350"/>
                <a:ext cx="341675" cy="1616325"/>
              </a:xfrm>
              <a:custGeom>
                <a:rect b="b" l="l" r="r" t="t"/>
                <a:pathLst>
                  <a:path extrusionOk="0" h="64653" w="13667">
                    <a:moveTo>
                      <a:pt x="5690" y="1"/>
                    </a:moveTo>
                    <a:cubicBezTo>
                      <a:pt x="5690" y="1"/>
                      <a:pt x="8177" y="38215"/>
                      <a:pt x="1" y="64652"/>
                    </a:cubicBezTo>
                    <a:cubicBezTo>
                      <a:pt x="13508" y="46788"/>
                      <a:pt x="13667" y="1"/>
                      <a:pt x="136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1" name="Google Shape;5591;p42"/>
              <p:cNvSpPr/>
              <p:nvPr/>
            </p:nvSpPr>
            <p:spPr>
              <a:xfrm>
                <a:off x="1440600" y="2105050"/>
                <a:ext cx="512750" cy="1889825"/>
              </a:xfrm>
              <a:custGeom>
                <a:rect b="b" l="l" r="r" t="t"/>
                <a:pathLst>
                  <a:path extrusionOk="0" h="75593" w="20510">
                    <a:moveTo>
                      <a:pt x="0" y="0"/>
                    </a:moveTo>
                    <a:lnTo>
                      <a:pt x="0" y="75593"/>
                    </a:lnTo>
                    <a:lnTo>
                      <a:pt x="20509" y="75593"/>
                    </a:lnTo>
                    <a:cubicBezTo>
                      <a:pt x="20012" y="33659"/>
                      <a:pt x="11021" y="239"/>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2" name="Google Shape;5592;p42"/>
              <p:cNvSpPr/>
              <p:nvPr/>
            </p:nvSpPr>
            <p:spPr>
              <a:xfrm>
                <a:off x="1440600" y="2105050"/>
                <a:ext cx="384450" cy="1889825"/>
              </a:xfrm>
              <a:custGeom>
                <a:rect b="b" l="l" r="r" t="t"/>
                <a:pathLst>
                  <a:path extrusionOk="0" h="75593" w="15378">
                    <a:moveTo>
                      <a:pt x="0" y="0"/>
                    </a:moveTo>
                    <a:lnTo>
                      <a:pt x="0" y="75593"/>
                    </a:lnTo>
                    <a:lnTo>
                      <a:pt x="15377" y="75593"/>
                    </a:lnTo>
                    <a:cubicBezTo>
                      <a:pt x="14999" y="33659"/>
                      <a:pt x="8256"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3" name="Google Shape;5593;p42"/>
              <p:cNvSpPr/>
              <p:nvPr/>
            </p:nvSpPr>
            <p:spPr>
              <a:xfrm>
                <a:off x="1440600" y="2197550"/>
                <a:ext cx="214850" cy="1797325"/>
              </a:xfrm>
              <a:custGeom>
                <a:rect b="b" l="l" r="r" t="t"/>
                <a:pathLst>
                  <a:path extrusionOk="0" h="71893" w="8594">
                    <a:moveTo>
                      <a:pt x="4317" y="0"/>
                    </a:moveTo>
                    <a:lnTo>
                      <a:pt x="0" y="617"/>
                    </a:lnTo>
                    <a:lnTo>
                      <a:pt x="0" y="71893"/>
                    </a:lnTo>
                    <a:lnTo>
                      <a:pt x="8594" y="71893"/>
                    </a:lnTo>
                    <a:cubicBezTo>
                      <a:pt x="8594" y="21902"/>
                      <a:pt x="4317" y="0"/>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4" name="Google Shape;5594;p42"/>
              <p:cNvSpPr/>
              <p:nvPr/>
            </p:nvSpPr>
            <p:spPr>
              <a:xfrm>
                <a:off x="1440600" y="2035925"/>
                <a:ext cx="214850" cy="206400"/>
              </a:xfrm>
              <a:custGeom>
                <a:rect b="b" l="l" r="r" t="t"/>
                <a:pathLst>
                  <a:path extrusionOk="0" h="8256" w="8594">
                    <a:moveTo>
                      <a:pt x="0" y="0"/>
                    </a:moveTo>
                    <a:lnTo>
                      <a:pt x="0" y="7082"/>
                    </a:lnTo>
                    <a:lnTo>
                      <a:pt x="8594" y="8256"/>
                    </a:lnTo>
                    <a:lnTo>
                      <a:pt x="8594" y="27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595" name="Google Shape;5595;p42"/>
            <p:cNvGrpSpPr/>
            <p:nvPr/>
          </p:nvGrpSpPr>
          <p:grpSpPr>
            <a:xfrm>
              <a:off x="-417858" y="-823150"/>
              <a:ext cx="9978772" cy="1382075"/>
              <a:chOff x="193475" y="-693375"/>
              <a:chExt cx="7221575" cy="1382075"/>
            </a:xfrm>
          </p:grpSpPr>
          <p:sp>
            <p:nvSpPr>
              <p:cNvPr id="5596" name="Google Shape;5596;p42"/>
              <p:cNvSpPr/>
              <p:nvPr/>
            </p:nvSpPr>
            <p:spPr>
              <a:xfrm>
                <a:off x="363575" y="384325"/>
                <a:ext cx="6883875" cy="304375"/>
              </a:xfrm>
              <a:custGeom>
                <a:rect b="b" l="l" r="r" t="t"/>
                <a:pathLst>
                  <a:path extrusionOk="0" h="12175" w="275355">
                    <a:moveTo>
                      <a:pt x="0" y="0"/>
                    </a:moveTo>
                    <a:lnTo>
                      <a:pt x="0" y="9390"/>
                    </a:lnTo>
                    <a:lnTo>
                      <a:pt x="0" y="10782"/>
                    </a:lnTo>
                    <a:lnTo>
                      <a:pt x="14522" y="10782"/>
                    </a:lnTo>
                    <a:lnTo>
                      <a:pt x="14522" y="9370"/>
                    </a:lnTo>
                    <a:lnTo>
                      <a:pt x="16869" y="9370"/>
                    </a:lnTo>
                    <a:lnTo>
                      <a:pt x="16869" y="12175"/>
                    </a:lnTo>
                    <a:lnTo>
                      <a:pt x="30913" y="12175"/>
                    </a:lnTo>
                    <a:lnTo>
                      <a:pt x="30913" y="9370"/>
                    </a:lnTo>
                    <a:lnTo>
                      <a:pt x="33261" y="9370"/>
                    </a:lnTo>
                    <a:lnTo>
                      <a:pt x="33261" y="10782"/>
                    </a:lnTo>
                    <a:lnTo>
                      <a:pt x="47782" y="10782"/>
                    </a:lnTo>
                    <a:lnTo>
                      <a:pt x="47782" y="9370"/>
                    </a:lnTo>
                    <a:lnTo>
                      <a:pt x="50110" y="9370"/>
                    </a:lnTo>
                    <a:lnTo>
                      <a:pt x="50110" y="12175"/>
                    </a:lnTo>
                    <a:lnTo>
                      <a:pt x="64632" y="12175"/>
                    </a:lnTo>
                    <a:lnTo>
                      <a:pt x="64632" y="9370"/>
                    </a:lnTo>
                    <a:lnTo>
                      <a:pt x="66979" y="9370"/>
                    </a:lnTo>
                    <a:lnTo>
                      <a:pt x="66979" y="10782"/>
                    </a:lnTo>
                    <a:lnTo>
                      <a:pt x="81023" y="10782"/>
                    </a:lnTo>
                    <a:lnTo>
                      <a:pt x="81023" y="9370"/>
                    </a:lnTo>
                    <a:lnTo>
                      <a:pt x="83370" y="9370"/>
                    </a:lnTo>
                    <a:lnTo>
                      <a:pt x="83370" y="12175"/>
                    </a:lnTo>
                    <a:lnTo>
                      <a:pt x="97892" y="12175"/>
                    </a:lnTo>
                    <a:lnTo>
                      <a:pt x="97892" y="9370"/>
                    </a:lnTo>
                    <a:lnTo>
                      <a:pt x="101174" y="9370"/>
                    </a:lnTo>
                    <a:lnTo>
                      <a:pt x="101174" y="10782"/>
                    </a:lnTo>
                    <a:lnTo>
                      <a:pt x="115656" y="10782"/>
                    </a:lnTo>
                    <a:lnTo>
                      <a:pt x="115656" y="9370"/>
                    </a:lnTo>
                    <a:lnTo>
                      <a:pt x="118481" y="9370"/>
                    </a:lnTo>
                    <a:lnTo>
                      <a:pt x="118481" y="12175"/>
                    </a:lnTo>
                    <a:lnTo>
                      <a:pt x="133460" y="12175"/>
                    </a:lnTo>
                    <a:lnTo>
                      <a:pt x="133460" y="9370"/>
                    </a:lnTo>
                    <a:lnTo>
                      <a:pt x="136285" y="9370"/>
                    </a:lnTo>
                    <a:lnTo>
                      <a:pt x="136285" y="10782"/>
                    </a:lnTo>
                    <a:lnTo>
                      <a:pt x="151722" y="10782"/>
                    </a:lnTo>
                    <a:lnTo>
                      <a:pt x="151722" y="9370"/>
                    </a:lnTo>
                    <a:lnTo>
                      <a:pt x="154527" y="9370"/>
                    </a:lnTo>
                    <a:lnTo>
                      <a:pt x="154527" y="12175"/>
                    </a:lnTo>
                    <a:lnTo>
                      <a:pt x="169048" y="12175"/>
                    </a:lnTo>
                    <a:lnTo>
                      <a:pt x="169048" y="9370"/>
                    </a:lnTo>
                    <a:lnTo>
                      <a:pt x="172331" y="9370"/>
                    </a:lnTo>
                    <a:lnTo>
                      <a:pt x="172331" y="10782"/>
                    </a:lnTo>
                    <a:lnTo>
                      <a:pt x="186852" y="10782"/>
                    </a:lnTo>
                    <a:lnTo>
                      <a:pt x="186852" y="9370"/>
                    </a:lnTo>
                    <a:lnTo>
                      <a:pt x="190115" y="9370"/>
                    </a:lnTo>
                    <a:lnTo>
                      <a:pt x="190115" y="12175"/>
                    </a:lnTo>
                    <a:lnTo>
                      <a:pt x="204636" y="12175"/>
                    </a:lnTo>
                    <a:lnTo>
                      <a:pt x="204636" y="9370"/>
                    </a:lnTo>
                    <a:lnTo>
                      <a:pt x="207441" y="9370"/>
                    </a:lnTo>
                    <a:lnTo>
                      <a:pt x="207441" y="12175"/>
                    </a:lnTo>
                    <a:lnTo>
                      <a:pt x="222440" y="12175"/>
                    </a:lnTo>
                    <a:lnTo>
                      <a:pt x="222440" y="9370"/>
                    </a:lnTo>
                    <a:lnTo>
                      <a:pt x="225722" y="9370"/>
                    </a:lnTo>
                    <a:lnTo>
                      <a:pt x="225722" y="10782"/>
                    </a:lnTo>
                    <a:lnTo>
                      <a:pt x="240224" y="10782"/>
                    </a:lnTo>
                    <a:lnTo>
                      <a:pt x="240224" y="9370"/>
                    </a:lnTo>
                    <a:lnTo>
                      <a:pt x="243507" y="9370"/>
                    </a:lnTo>
                    <a:lnTo>
                      <a:pt x="243507" y="12175"/>
                    </a:lnTo>
                    <a:lnTo>
                      <a:pt x="257551" y="12175"/>
                    </a:lnTo>
                    <a:lnTo>
                      <a:pt x="257551" y="9370"/>
                    </a:lnTo>
                    <a:lnTo>
                      <a:pt x="260833" y="9370"/>
                    </a:lnTo>
                    <a:lnTo>
                      <a:pt x="260833" y="10782"/>
                    </a:lnTo>
                    <a:lnTo>
                      <a:pt x="275355" y="10782"/>
                    </a:lnTo>
                    <a:lnTo>
                      <a:pt x="27535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7" name="Google Shape;5597;p42"/>
              <p:cNvSpPr/>
              <p:nvPr/>
            </p:nvSpPr>
            <p:spPr>
              <a:xfrm>
                <a:off x="363575" y="-634175"/>
                <a:ext cx="6695900" cy="1158775"/>
              </a:xfrm>
              <a:custGeom>
                <a:rect b="b" l="l" r="r" t="t"/>
                <a:pathLst>
                  <a:path extrusionOk="0" h="46351" w="267836">
                    <a:moveTo>
                      <a:pt x="0" y="0"/>
                    </a:moveTo>
                    <a:lnTo>
                      <a:pt x="0" y="46350"/>
                    </a:lnTo>
                    <a:lnTo>
                      <a:pt x="267835" y="46350"/>
                    </a:lnTo>
                    <a:lnTo>
                      <a:pt x="26783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8" name="Google Shape;5598;p42"/>
              <p:cNvSpPr/>
              <p:nvPr/>
            </p:nvSpPr>
            <p:spPr>
              <a:xfrm>
                <a:off x="363575"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9" name="Google Shape;5599;p42"/>
              <p:cNvSpPr/>
              <p:nvPr/>
            </p:nvSpPr>
            <p:spPr>
              <a:xfrm>
                <a:off x="4341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0" name="Google Shape;5600;p42"/>
              <p:cNvSpPr/>
              <p:nvPr/>
            </p:nvSpPr>
            <p:spPr>
              <a:xfrm>
                <a:off x="785300" y="-634175"/>
                <a:ext cx="351125" cy="1228900"/>
              </a:xfrm>
              <a:custGeom>
                <a:rect b="b" l="l" r="r" t="t"/>
                <a:pathLst>
                  <a:path extrusionOk="0" h="49156" w="14045">
                    <a:moveTo>
                      <a:pt x="0" y="0"/>
                    </a:moveTo>
                    <a:lnTo>
                      <a:pt x="0" y="49155"/>
                    </a:lnTo>
                    <a:lnTo>
                      <a:pt x="14044" y="49155"/>
                    </a:lnTo>
                    <a:lnTo>
                      <a:pt x="14044"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1" name="Google Shape;5601;p42"/>
              <p:cNvSpPr/>
              <p:nvPr/>
            </p:nvSpPr>
            <p:spPr>
              <a:xfrm>
                <a:off x="867350" y="-634175"/>
                <a:ext cx="187025" cy="1228900"/>
              </a:xfrm>
              <a:custGeom>
                <a:rect b="b" l="l" r="r" t="t"/>
                <a:pathLst>
                  <a:path extrusionOk="0" h="49156" w="7481">
                    <a:moveTo>
                      <a:pt x="0" y="0"/>
                    </a:moveTo>
                    <a:lnTo>
                      <a:pt x="0" y="49155"/>
                    </a:lnTo>
                    <a:lnTo>
                      <a:pt x="7480" y="49155"/>
                    </a:lnTo>
                    <a:lnTo>
                      <a:pt x="7480"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2" name="Google Shape;5602;p42"/>
              <p:cNvSpPr/>
              <p:nvPr/>
            </p:nvSpPr>
            <p:spPr>
              <a:xfrm>
                <a:off x="119507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3" name="Google Shape;5603;p42"/>
              <p:cNvSpPr/>
              <p:nvPr/>
            </p:nvSpPr>
            <p:spPr>
              <a:xfrm>
                <a:off x="1277150" y="-634175"/>
                <a:ext cx="198950" cy="1194575"/>
              </a:xfrm>
              <a:custGeom>
                <a:rect b="b" l="l" r="r" t="t"/>
                <a:pathLst>
                  <a:path extrusionOk="0" h="47783" w="7958">
                    <a:moveTo>
                      <a:pt x="0" y="0"/>
                    </a:moveTo>
                    <a:lnTo>
                      <a:pt x="0" y="47782"/>
                    </a:lnTo>
                    <a:lnTo>
                      <a:pt x="7957" y="47782"/>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4" name="Google Shape;5604;p42"/>
              <p:cNvSpPr/>
              <p:nvPr/>
            </p:nvSpPr>
            <p:spPr>
              <a:xfrm>
                <a:off x="1616300" y="-634175"/>
                <a:ext cx="363075" cy="1228900"/>
              </a:xfrm>
              <a:custGeom>
                <a:rect b="b" l="l" r="r" t="t"/>
                <a:pathLst>
                  <a:path extrusionOk="0" h="49156" w="14523">
                    <a:moveTo>
                      <a:pt x="1" y="0"/>
                    </a:moveTo>
                    <a:lnTo>
                      <a:pt x="1" y="49155"/>
                    </a:lnTo>
                    <a:lnTo>
                      <a:pt x="14523" y="49155"/>
                    </a:lnTo>
                    <a:lnTo>
                      <a:pt x="14523"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5" name="Google Shape;5605;p42"/>
              <p:cNvSpPr/>
              <p:nvPr/>
            </p:nvSpPr>
            <p:spPr>
              <a:xfrm>
                <a:off x="1698375" y="-634175"/>
                <a:ext cx="210875" cy="1228900"/>
              </a:xfrm>
              <a:custGeom>
                <a:rect b="b" l="l" r="r" t="t"/>
                <a:pathLst>
                  <a:path extrusionOk="0" h="49156" w="8435">
                    <a:moveTo>
                      <a:pt x="0" y="0"/>
                    </a:moveTo>
                    <a:lnTo>
                      <a:pt x="0" y="49155"/>
                    </a:lnTo>
                    <a:lnTo>
                      <a:pt x="8435" y="49155"/>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6" name="Google Shape;5606;p42"/>
              <p:cNvSpPr/>
              <p:nvPr/>
            </p:nvSpPr>
            <p:spPr>
              <a:xfrm>
                <a:off x="2038025" y="-634175"/>
                <a:ext cx="351150" cy="1194575"/>
              </a:xfrm>
              <a:custGeom>
                <a:rect b="b" l="l" r="r" t="t"/>
                <a:pathLst>
                  <a:path extrusionOk="0" h="47783" w="14046">
                    <a:moveTo>
                      <a:pt x="1" y="0"/>
                    </a:moveTo>
                    <a:lnTo>
                      <a:pt x="1" y="47782"/>
                    </a:lnTo>
                    <a:lnTo>
                      <a:pt x="14045" y="47782"/>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7" name="Google Shape;5607;p42"/>
              <p:cNvSpPr/>
              <p:nvPr/>
            </p:nvSpPr>
            <p:spPr>
              <a:xfrm>
                <a:off x="2108150"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8" name="Google Shape;5608;p42"/>
              <p:cNvSpPr/>
              <p:nvPr/>
            </p:nvSpPr>
            <p:spPr>
              <a:xfrm>
                <a:off x="2447825" y="-634175"/>
                <a:ext cx="363075" cy="1228900"/>
              </a:xfrm>
              <a:custGeom>
                <a:rect b="b" l="l" r="r" t="t"/>
                <a:pathLst>
                  <a:path extrusionOk="0" h="49156" w="14523">
                    <a:moveTo>
                      <a:pt x="0" y="0"/>
                    </a:moveTo>
                    <a:lnTo>
                      <a:pt x="0"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9" name="Google Shape;5609;p42"/>
              <p:cNvSpPr/>
              <p:nvPr/>
            </p:nvSpPr>
            <p:spPr>
              <a:xfrm>
                <a:off x="25293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0" name="Google Shape;5610;p42"/>
              <p:cNvSpPr/>
              <p:nvPr/>
            </p:nvSpPr>
            <p:spPr>
              <a:xfrm>
                <a:off x="28929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1" name="Google Shape;5611;p42"/>
              <p:cNvSpPr/>
              <p:nvPr/>
            </p:nvSpPr>
            <p:spPr>
              <a:xfrm>
                <a:off x="29739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2" name="Google Shape;5612;p42"/>
              <p:cNvSpPr/>
              <p:nvPr/>
            </p:nvSpPr>
            <p:spPr>
              <a:xfrm>
                <a:off x="3325600" y="-634175"/>
                <a:ext cx="374500" cy="1228900"/>
              </a:xfrm>
              <a:custGeom>
                <a:rect b="b" l="l" r="r" t="t"/>
                <a:pathLst>
                  <a:path extrusionOk="0" h="49156" w="14980">
                    <a:moveTo>
                      <a:pt x="0" y="0"/>
                    </a:moveTo>
                    <a:lnTo>
                      <a:pt x="0" y="49155"/>
                    </a:lnTo>
                    <a:lnTo>
                      <a:pt x="14979" y="49155"/>
                    </a:lnTo>
                    <a:lnTo>
                      <a:pt x="1497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3" name="Google Shape;5613;p42"/>
              <p:cNvSpPr/>
              <p:nvPr/>
            </p:nvSpPr>
            <p:spPr>
              <a:xfrm>
                <a:off x="3407650" y="-634175"/>
                <a:ext cx="210375" cy="1228900"/>
              </a:xfrm>
              <a:custGeom>
                <a:rect b="b" l="l" r="r" t="t"/>
                <a:pathLst>
                  <a:path extrusionOk="0" h="49156" w="8415">
                    <a:moveTo>
                      <a:pt x="0" y="0"/>
                    </a:moveTo>
                    <a:lnTo>
                      <a:pt x="0" y="49155"/>
                    </a:lnTo>
                    <a:lnTo>
                      <a:pt x="8415" y="49155"/>
                    </a:lnTo>
                    <a:lnTo>
                      <a:pt x="841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4" name="Google Shape;5614;p42"/>
              <p:cNvSpPr/>
              <p:nvPr/>
            </p:nvSpPr>
            <p:spPr>
              <a:xfrm>
                <a:off x="3770675" y="-634175"/>
                <a:ext cx="385950" cy="1194575"/>
              </a:xfrm>
              <a:custGeom>
                <a:rect b="b" l="l" r="r" t="t"/>
                <a:pathLst>
                  <a:path extrusionOk="0" h="47783" w="15438">
                    <a:moveTo>
                      <a:pt x="1" y="0"/>
                    </a:moveTo>
                    <a:lnTo>
                      <a:pt x="1" y="47782"/>
                    </a:lnTo>
                    <a:lnTo>
                      <a:pt x="15438" y="47782"/>
                    </a:lnTo>
                    <a:lnTo>
                      <a:pt x="15438"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5" name="Google Shape;5615;p42"/>
              <p:cNvSpPr/>
              <p:nvPr/>
            </p:nvSpPr>
            <p:spPr>
              <a:xfrm>
                <a:off x="38641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6" name="Google Shape;5616;p42"/>
              <p:cNvSpPr/>
              <p:nvPr/>
            </p:nvSpPr>
            <p:spPr>
              <a:xfrm>
                <a:off x="42267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7" name="Google Shape;5617;p42"/>
              <p:cNvSpPr/>
              <p:nvPr/>
            </p:nvSpPr>
            <p:spPr>
              <a:xfrm>
                <a:off x="4308775" y="-634175"/>
                <a:ext cx="187025" cy="1228900"/>
              </a:xfrm>
              <a:custGeom>
                <a:rect b="b" l="l" r="r" t="t"/>
                <a:pathLst>
                  <a:path extrusionOk="0" h="49156" w="7481">
                    <a:moveTo>
                      <a:pt x="1" y="0"/>
                    </a:moveTo>
                    <a:lnTo>
                      <a:pt x="1" y="49155"/>
                    </a:lnTo>
                    <a:lnTo>
                      <a:pt x="7481" y="49155"/>
                    </a:lnTo>
                    <a:lnTo>
                      <a:pt x="748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8" name="Google Shape;5618;p42"/>
              <p:cNvSpPr/>
              <p:nvPr/>
            </p:nvSpPr>
            <p:spPr>
              <a:xfrm>
                <a:off x="467182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9" name="Google Shape;5619;p42"/>
              <p:cNvSpPr/>
              <p:nvPr/>
            </p:nvSpPr>
            <p:spPr>
              <a:xfrm>
                <a:off x="47419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0" name="Google Shape;5620;p42"/>
              <p:cNvSpPr/>
              <p:nvPr/>
            </p:nvSpPr>
            <p:spPr>
              <a:xfrm>
                <a:off x="51164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1" name="Google Shape;5621;p42"/>
              <p:cNvSpPr/>
              <p:nvPr/>
            </p:nvSpPr>
            <p:spPr>
              <a:xfrm>
                <a:off x="51984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2" name="Google Shape;5622;p42"/>
              <p:cNvSpPr/>
              <p:nvPr/>
            </p:nvSpPr>
            <p:spPr>
              <a:xfrm>
                <a:off x="5549600" y="-634175"/>
                <a:ext cx="375000" cy="1228900"/>
              </a:xfrm>
              <a:custGeom>
                <a:rect b="b" l="l" r="r" t="t"/>
                <a:pathLst>
                  <a:path extrusionOk="0" h="49156" w="15000">
                    <a:moveTo>
                      <a:pt x="0" y="0"/>
                    </a:moveTo>
                    <a:lnTo>
                      <a:pt x="0" y="49155"/>
                    </a:lnTo>
                    <a:lnTo>
                      <a:pt x="14999" y="49155"/>
                    </a:lnTo>
                    <a:lnTo>
                      <a:pt x="1499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3" name="Google Shape;5623;p42"/>
              <p:cNvSpPr/>
              <p:nvPr/>
            </p:nvSpPr>
            <p:spPr>
              <a:xfrm>
                <a:off x="5631650" y="-634175"/>
                <a:ext cx="198950" cy="1228900"/>
              </a:xfrm>
              <a:custGeom>
                <a:rect b="b" l="l" r="r" t="t"/>
                <a:pathLst>
                  <a:path extrusionOk="0" h="49156" w="7958">
                    <a:moveTo>
                      <a:pt x="0" y="0"/>
                    </a:moveTo>
                    <a:lnTo>
                      <a:pt x="0" y="49155"/>
                    </a:lnTo>
                    <a:lnTo>
                      <a:pt x="7957" y="49155"/>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4" name="Google Shape;5624;p42"/>
              <p:cNvSpPr/>
              <p:nvPr/>
            </p:nvSpPr>
            <p:spPr>
              <a:xfrm>
                <a:off x="60066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5" name="Google Shape;5625;p42"/>
              <p:cNvSpPr/>
              <p:nvPr/>
            </p:nvSpPr>
            <p:spPr>
              <a:xfrm>
                <a:off x="60767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6" name="Google Shape;5626;p42"/>
              <p:cNvSpPr/>
              <p:nvPr/>
            </p:nvSpPr>
            <p:spPr>
              <a:xfrm>
                <a:off x="6451225" y="-634175"/>
                <a:ext cx="351125" cy="1228900"/>
              </a:xfrm>
              <a:custGeom>
                <a:rect b="b" l="l" r="r" t="t"/>
                <a:pathLst>
                  <a:path extrusionOk="0" h="49156" w="14045">
                    <a:moveTo>
                      <a:pt x="1" y="0"/>
                    </a:moveTo>
                    <a:lnTo>
                      <a:pt x="1" y="49155"/>
                    </a:lnTo>
                    <a:lnTo>
                      <a:pt x="14045" y="49155"/>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7" name="Google Shape;5627;p42"/>
              <p:cNvSpPr/>
              <p:nvPr/>
            </p:nvSpPr>
            <p:spPr>
              <a:xfrm>
                <a:off x="6532775" y="-634175"/>
                <a:ext cx="187525" cy="1228900"/>
              </a:xfrm>
              <a:custGeom>
                <a:rect b="b" l="l" r="r" t="t"/>
                <a:pathLst>
                  <a:path extrusionOk="0" h="49156" w="7501">
                    <a:moveTo>
                      <a:pt x="1" y="0"/>
                    </a:moveTo>
                    <a:lnTo>
                      <a:pt x="1" y="49155"/>
                    </a:lnTo>
                    <a:lnTo>
                      <a:pt x="7501" y="49155"/>
                    </a:lnTo>
                    <a:lnTo>
                      <a:pt x="750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8" name="Google Shape;5628;p42"/>
              <p:cNvSpPr/>
              <p:nvPr/>
            </p:nvSpPr>
            <p:spPr>
              <a:xfrm>
                <a:off x="6884400"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9" name="Google Shape;5629;p42"/>
              <p:cNvSpPr/>
              <p:nvPr/>
            </p:nvSpPr>
            <p:spPr>
              <a:xfrm>
                <a:off x="69783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0" name="Google Shape;5630;p42"/>
              <p:cNvSpPr/>
              <p:nvPr/>
            </p:nvSpPr>
            <p:spPr>
              <a:xfrm>
                <a:off x="211400" y="-634175"/>
                <a:ext cx="7094250" cy="25"/>
              </a:xfrm>
              <a:custGeom>
                <a:rect b="b" l="l" r="r" t="t"/>
                <a:pathLst>
                  <a:path extrusionOk="0" fill="none" h="1" w="283770">
                    <a:moveTo>
                      <a:pt x="0" y="0"/>
                    </a:moveTo>
                    <a:lnTo>
                      <a:pt x="283769" y="0"/>
                    </a:lnTo>
                  </a:path>
                </a:pathLst>
              </a:custGeom>
              <a:noFill/>
              <a:ln cap="flat" cmpd="sng" w="46750">
                <a:solidFill>
                  <a:srgbClr val="FFB726"/>
                </a:solidFill>
                <a:prstDash val="solid"/>
                <a:miter lim="1989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1" name="Google Shape;5631;p42"/>
              <p:cNvSpPr/>
              <p:nvPr/>
            </p:nvSpPr>
            <p:spPr>
              <a:xfrm>
                <a:off x="7287225" y="-693375"/>
                <a:ext cx="127825" cy="128350"/>
              </a:xfrm>
              <a:custGeom>
                <a:rect b="b" l="l" r="r" t="t"/>
                <a:pathLst>
                  <a:path extrusionOk="0" h="5134" w="5113">
                    <a:moveTo>
                      <a:pt x="2566" y="1"/>
                    </a:moveTo>
                    <a:cubicBezTo>
                      <a:pt x="1134" y="1"/>
                      <a:pt x="0" y="1155"/>
                      <a:pt x="0" y="2567"/>
                    </a:cubicBezTo>
                    <a:cubicBezTo>
                      <a:pt x="0" y="3979"/>
                      <a:pt x="1134" y="5133"/>
                      <a:pt x="2566" y="5133"/>
                    </a:cubicBezTo>
                    <a:cubicBezTo>
                      <a:pt x="3979" y="5133"/>
                      <a:pt x="5113" y="3979"/>
                      <a:pt x="5113" y="2567"/>
                    </a:cubicBezTo>
                    <a:cubicBezTo>
                      <a:pt x="5113" y="1155"/>
                      <a:pt x="3979" y="1"/>
                      <a:pt x="2566"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2" name="Google Shape;5632;p42"/>
              <p:cNvSpPr/>
              <p:nvPr/>
            </p:nvSpPr>
            <p:spPr>
              <a:xfrm>
                <a:off x="193475" y="-693375"/>
                <a:ext cx="128350" cy="128350"/>
              </a:xfrm>
              <a:custGeom>
                <a:rect b="b" l="l" r="r" t="t"/>
                <a:pathLst>
                  <a:path extrusionOk="0" h="5134" w="5134">
                    <a:moveTo>
                      <a:pt x="2567" y="1"/>
                    </a:moveTo>
                    <a:cubicBezTo>
                      <a:pt x="1155" y="1"/>
                      <a:pt x="1" y="1155"/>
                      <a:pt x="1" y="2567"/>
                    </a:cubicBezTo>
                    <a:cubicBezTo>
                      <a:pt x="1" y="3979"/>
                      <a:pt x="1155" y="5133"/>
                      <a:pt x="2567" y="5133"/>
                    </a:cubicBezTo>
                    <a:cubicBezTo>
                      <a:pt x="3979" y="5133"/>
                      <a:pt x="5133" y="3979"/>
                      <a:pt x="5133" y="2567"/>
                    </a:cubicBezTo>
                    <a:cubicBezTo>
                      <a:pt x="5133" y="1155"/>
                      <a:pt x="3979" y="1"/>
                      <a:pt x="2567"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5633" name="Google Shape;5633;p42"/>
          <p:cNvSpPr txBox="1"/>
          <p:nvPr>
            <p:ph type="ctrTitle"/>
          </p:nvPr>
        </p:nvSpPr>
        <p:spPr>
          <a:xfrm>
            <a:off x="720000" y="768600"/>
            <a:ext cx="4961400" cy="12288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5200"/>
              <a:buNone/>
              <a:defRPr sz="54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5634" name="Google Shape;5634;p42"/>
          <p:cNvSpPr txBox="1"/>
          <p:nvPr>
            <p:ph idx="1" type="subTitle"/>
          </p:nvPr>
        </p:nvSpPr>
        <p:spPr>
          <a:xfrm>
            <a:off x="1277550" y="1997400"/>
            <a:ext cx="3846300" cy="11079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5635" name="Google Shape;5635;p42"/>
          <p:cNvSpPr txBox="1"/>
          <p:nvPr>
            <p:ph idx="2" type="subTitle"/>
          </p:nvPr>
        </p:nvSpPr>
        <p:spPr>
          <a:xfrm>
            <a:off x="1659450" y="3988768"/>
            <a:ext cx="3082500" cy="433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30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8">
    <p:spTree>
      <p:nvGrpSpPr>
        <p:cNvPr id="5636" name="Shape 5636"/>
        <p:cNvGrpSpPr/>
        <p:nvPr/>
      </p:nvGrpSpPr>
      <p:grpSpPr>
        <a:xfrm>
          <a:off x="0" y="0"/>
          <a:ext cx="0" cy="0"/>
          <a:chOff x="0" y="0"/>
          <a:chExt cx="0" cy="0"/>
        </a:xfrm>
      </p:grpSpPr>
      <p:sp>
        <p:nvSpPr>
          <p:cNvPr id="5637" name="Google Shape;5637;p43"/>
          <p:cNvSpPr/>
          <p:nvPr/>
        </p:nvSpPr>
        <p:spPr>
          <a:xfrm>
            <a:off x="-7175" y="3543775"/>
            <a:ext cx="9158700" cy="16299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638" name="Google Shape;5638;p43"/>
          <p:cNvGrpSpPr/>
          <p:nvPr/>
        </p:nvGrpSpPr>
        <p:grpSpPr>
          <a:xfrm>
            <a:off x="4731051" y="3543884"/>
            <a:ext cx="3319678" cy="1649745"/>
            <a:chOff x="1951575" y="2613150"/>
            <a:chExt cx="3658450" cy="2837050"/>
          </a:xfrm>
        </p:grpSpPr>
        <p:sp>
          <p:nvSpPr>
            <p:cNvPr id="5639" name="Google Shape;5639;p43"/>
            <p:cNvSpPr/>
            <p:nvPr/>
          </p:nvSpPr>
          <p:spPr>
            <a:xfrm>
              <a:off x="1951575" y="2613150"/>
              <a:ext cx="3658450" cy="2837050"/>
            </a:xfrm>
            <a:custGeom>
              <a:rect b="b" l="l" r="r" t="t"/>
              <a:pathLst>
                <a:path extrusionOk="0" h="113482" w="146338">
                  <a:moveTo>
                    <a:pt x="51403" y="0"/>
                  </a:moveTo>
                  <a:lnTo>
                    <a:pt x="0" y="113482"/>
                  </a:lnTo>
                  <a:lnTo>
                    <a:pt x="146338" y="113482"/>
                  </a:lnTo>
                  <a:lnTo>
                    <a:pt x="99971" y="0"/>
                  </a:ln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0" name="Google Shape;5640;p43"/>
            <p:cNvSpPr/>
            <p:nvPr/>
          </p:nvSpPr>
          <p:spPr>
            <a:xfrm>
              <a:off x="2161725" y="2613150"/>
              <a:ext cx="1188375" cy="2837050"/>
            </a:xfrm>
            <a:custGeom>
              <a:rect b="b" l="l" r="r" t="t"/>
              <a:pathLst>
                <a:path extrusionOk="0" fill="none" h="113482" w="47535">
                  <a:moveTo>
                    <a:pt x="47534" y="0"/>
                  </a:moveTo>
                  <a:lnTo>
                    <a:pt x="0" y="113482"/>
                  </a:lnTo>
                </a:path>
              </a:pathLst>
            </a:custGeom>
            <a:noFill/>
            <a:ln cap="flat" cmpd="sng" w="10850">
              <a:solidFill>
                <a:schemeClr val="accent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1" name="Google Shape;5641;p43"/>
            <p:cNvSpPr/>
            <p:nvPr/>
          </p:nvSpPr>
          <p:spPr>
            <a:xfrm>
              <a:off x="4330775" y="2613150"/>
              <a:ext cx="1104975" cy="2837050"/>
            </a:xfrm>
            <a:custGeom>
              <a:rect b="b" l="l" r="r" t="t"/>
              <a:pathLst>
                <a:path extrusionOk="0" fill="none" h="113482" w="44199">
                  <a:moveTo>
                    <a:pt x="0" y="0"/>
                  </a:moveTo>
                  <a:lnTo>
                    <a:pt x="44198" y="113482"/>
                  </a:lnTo>
                </a:path>
              </a:pathLst>
            </a:custGeom>
            <a:noFill/>
            <a:ln cap="flat" cmpd="sng" w="10850">
              <a:solidFill>
                <a:schemeClr val="accent2"/>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642" name="Google Shape;5642;p43"/>
          <p:cNvGrpSpPr/>
          <p:nvPr/>
        </p:nvGrpSpPr>
        <p:grpSpPr>
          <a:xfrm flipH="1">
            <a:off x="2676375" y="387375"/>
            <a:ext cx="6477200" cy="4366413"/>
            <a:chOff x="-1323575" y="346100"/>
            <a:chExt cx="6477200" cy="4366413"/>
          </a:xfrm>
        </p:grpSpPr>
        <p:sp>
          <p:nvSpPr>
            <p:cNvPr id="5643" name="Google Shape;5643;p43"/>
            <p:cNvSpPr/>
            <p:nvPr/>
          </p:nvSpPr>
          <p:spPr>
            <a:xfrm>
              <a:off x="-1323575" y="346100"/>
              <a:ext cx="6345125" cy="4202000"/>
            </a:xfrm>
            <a:custGeom>
              <a:rect b="b" l="l" r="r" t="t"/>
              <a:pathLst>
                <a:path extrusionOk="0" h="168080" w="253805">
                  <a:moveTo>
                    <a:pt x="253805" y="162914"/>
                  </a:moveTo>
                  <a:lnTo>
                    <a:pt x="574" y="0"/>
                  </a:lnTo>
                  <a:lnTo>
                    <a:pt x="0" y="131708"/>
                  </a:lnTo>
                  <a:lnTo>
                    <a:pt x="246631" y="168080"/>
                  </a:lnTo>
                  <a:close/>
                </a:path>
              </a:pathLst>
            </a:custGeom>
            <a:gradFill>
              <a:gsLst>
                <a:gs pos="0">
                  <a:srgbClr val="FFF6DB">
                    <a:alpha val="1568"/>
                  </a:srgbClr>
                </a:gs>
                <a:gs pos="100000">
                  <a:srgbClr val="FAD25C">
                    <a:alpha val="29019"/>
                  </a:srgbClr>
                </a:gs>
              </a:gsLst>
              <a:lin ang="18900044" scaled="0"/>
            </a:gradFill>
            <a:ln>
              <a:noFill/>
            </a:ln>
          </p:spPr>
        </p:sp>
        <p:grpSp>
          <p:nvGrpSpPr>
            <p:cNvPr id="5644" name="Google Shape;5644;p43"/>
            <p:cNvGrpSpPr/>
            <p:nvPr/>
          </p:nvGrpSpPr>
          <p:grpSpPr>
            <a:xfrm flipH="1">
              <a:off x="4793350" y="4364763"/>
              <a:ext cx="360275" cy="347750"/>
              <a:chOff x="1618825" y="2930900"/>
              <a:chExt cx="360275" cy="347750"/>
            </a:xfrm>
          </p:grpSpPr>
          <p:sp>
            <p:nvSpPr>
              <p:cNvPr id="5645" name="Google Shape;5645;p43"/>
              <p:cNvSpPr/>
              <p:nvPr/>
            </p:nvSpPr>
            <p:spPr>
              <a:xfrm>
                <a:off x="1670525" y="2930900"/>
                <a:ext cx="308575" cy="281975"/>
              </a:xfrm>
              <a:custGeom>
                <a:rect b="b" l="l" r="r" t="t"/>
                <a:pathLst>
                  <a:path extrusionOk="0" h="11279" w="12343">
                    <a:moveTo>
                      <a:pt x="4663" y="0"/>
                    </a:moveTo>
                    <a:cubicBezTo>
                      <a:pt x="4463" y="0"/>
                      <a:pt x="4317" y="54"/>
                      <a:pt x="4237" y="166"/>
                    </a:cubicBezTo>
                    <a:lnTo>
                      <a:pt x="1735" y="3302"/>
                    </a:lnTo>
                    <a:cubicBezTo>
                      <a:pt x="1" y="5403"/>
                      <a:pt x="368" y="8506"/>
                      <a:pt x="2503" y="10207"/>
                    </a:cubicBezTo>
                    <a:cubicBezTo>
                      <a:pt x="3408" y="10929"/>
                      <a:pt x="4483" y="11278"/>
                      <a:pt x="5552" y="11278"/>
                    </a:cubicBezTo>
                    <a:cubicBezTo>
                      <a:pt x="7002" y="11278"/>
                      <a:pt x="8442" y="10635"/>
                      <a:pt x="9441" y="9406"/>
                    </a:cubicBezTo>
                    <a:lnTo>
                      <a:pt x="11943" y="6304"/>
                    </a:lnTo>
                    <a:cubicBezTo>
                      <a:pt x="12343" y="5737"/>
                      <a:pt x="10975" y="3902"/>
                      <a:pt x="8840" y="2234"/>
                    </a:cubicBezTo>
                    <a:cubicBezTo>
                      <a:pt x="7156" y="871"/>
                      <a:pt x="5472" y="0"/>
                      <a:pt x="466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6" name="Google Shape;5646;p43"/>
              <p:cNvSpPr/>
              <p:nvPr/>
            </p:nvSpPr>
            <p:spPr>
              <a:xfrm>
                <a:off x="1703050" y="3050950"/>
                <a:ext cx="270225" cy="161925"/>
              </a:xfrm>
              <a:custGeom>
                <a:rect b="b" l="l" r="r" t="t"/>
                <a:pathLst>
                  <a:path extrusionOk="0" h="6477" w="10809">
                    <a:moveTo>
                      <a:pt x="10108" y="1"/>
                    </a:moveTo>
                    <a:lnTo>
                      <a:pt x="10108" y="1"/>
                    </a:lnTo>
                    <a:cubicBezTo>
                      <a:pt x="10375" y="435"/>
                      <a:pt x="10475" y="835"/>
                      <a:pt x="10308" y="1035"/>
                    </a:cubicBezTo>
                    <a:lnTo>
                      <a:pt x="7806" y="4171"/>
                    </a:lnTo>
                    <a:cubicBezTo>
                      <a:pt x="6827" y="5380"/>
                      <a:pt x="5384" y="6026"/>
                      <a:pt x="3929" y="6026"/>
                    </a:cubicBezTo>
                    <a:cubicBezTo>
                      <a:pt x="2855" y="6026"/>
                      <a:pt x="1774" y="5674"/>
                      <a:pt x="868" y="4938"/>
                    </a:cubicBezTo>
                    <a:cubicBezTo>
                      <a:pt x="534" y="4671"/>
                      <a:pt x="268" y="4371"/>
                      <a:pt x="1" y="4037"/>
                    </a:cubicBezTo>
                    <a:lnTo>
                      <a:pt x="1" y="4037"/>
                    </a:lnTo>
                    <a:cubicBezTo>
                      <a:pt x="301" y="4537"/>
                      <a:pt x="701" y="5038"/>
                      <a:pt x="1168" y="5405"/>
                    </a:cubicBezTo>
                    <a:cubicBezTo>
                      <a:pt x="2074" y="6127"/>
                      <a:pt x="3148" y="6476"/>
                      <a:pt x="4215" y="6476"/>
                    </a:cubicBezTo>
                    <a:cubicBezTo>
                      <a:pt x="5661" y="6476"/>
                      <a:pt x="7094" y="5833"/>
                      <a:pt x="8073" y="4604"/>
                    </a:cubicBezTo>
                    <a:lnTo>
                      <a:pt x="10575" y="1502"/>
                    </a:lnTo>
                    <a:cubicBezTo>
                      <a:pt x="10808" y="1235"/>
                      <a:pt x="10575" y="635"/>
                      <a:pt x="1010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7" name="Google Shape;5647;p43"/>
              <p:cNvSpPr/>
              <p:nvPr/>
            </p:nvSpPr>
            <p:spPr>
              <a:xfrm>
                <a:off x="1783100" y="2944200"/>
                <a:ext cx="177675" cy="133475"/>
              </a:xfrm>
              <a:custGeom>
                <a:rect b="b" l="l" r="r" t="t"/>
                <a:pathLst>
                  <a:path extrusionOk="0" h="5339" w="7107">
                    <a:moveTo>
                      <a:pt x="740" y="1"/>
                    </a:moveTo>
                    <a:cubicBezTo>
                      <a:pt x="573" y="1"/>
                      <a:pt x="446" y="44"/>
                      <a:pt x="368" y="135"/>
                    </a:cubicBezTo>
                    <a:cubicBezTo>
                      <a:pt x="1" y="602"/>
                      <a:pt x="1168" y="2103"/>
                      <a:pt x="2936" y="3504"/>
                    </a:cubicBezTo>
                    <a:cubicBezTo>
                      <a:pt x="4333" y="4605"/>
                      <a:pt x="5708" y="5339"/>
                      <a:pt x="6400" y="5339"/>
                    </a:cubicBezTo>
                    <a:cubicBezTo>
                      <a:pt x="6567" y="5339"/>
                      <a:pt x="6695" y="5296"/>
                      <a:pt x="6772" y="5205"/>
                    </a:cubicBezTo>
                    <a:cubicBezTo>
                      <a:pt x="7106" y="4805"/>
                      <a:pt x="5972" y="3237"/>
                      <a:pt x="4204" y="1836"/>
                    </a:cubicBezTo>
                    <a:cubicBezTo>
                      <a:pt x="2807" y="734"/>
                      <a:pt x="1432" y="1"/>
                      <a:pt x="7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8" name="Google Shape;5648;p43"/>
              <p:cNvSpPr/>
              <p:nvPr/>
            </p:nvSpPr>
            <p:spPr>
              <a:xfrm>
                <a:off x="1783100" y="2945050"/>
                <a:ext cx="171000" cy="134050"/>
              </a:xfrm>
              <a:custGeom>
                <a:rect b="b" l="l" r="r" t="t"/>
                <a:pathLst>
                  <a:path extrusionOk="0" h="5362" w="6840">
                    <a:moveTo>
                      <a:pt x="568" y="1"/>
                    </a:moveTo>
                    <a:cubicBezTo>
                      <a:pt x="468" y="1"/>
                      <a:pt x="435" y="67"/>
                      <a:pt x="401" y="134"/>
                    </a:cubicBezTo>
                    <a:cubicBezTo>
                      <a:pt x="1" y="601"/>
                      <a:pt x="1168" y="2102"/>
                      <a:pt x="2936" y="3503"/>
                    </a:cubicBezTo>
                    <a:cubicBezTo>
                      <a:pt x="4336" y="4660"/>
                      <a:pt x="5757" y="5362"/>
                      <a:pt x="6429" y="5362"/>
                    </a:cubicBezTo>
                    <a:cubicBezTo>
                      <a:pt x="6590" y="5362"/>
                      <a:pt x="6708" y="5321"/>
                      <a:pt x="6772" y="5238"/>
                    </a:cubicBezTo>
                    <a:cubicBezTo>
                      <a:pt x="6839" y="5071"/>
                      <a:pt x="6806" y="4804"/>
                      <a:pt x="6672" y="4504"/>
                    </a:cubicBezTo>
                    <a:cubicBezTo>
                      <a:pt x="6619" y="4519"/>
                      <a:pt x="6557" y="4527"/>
                      <a:pt x="6487" y="4527"/>
                    </a:cubicBezTo>
                    <a:cubicBezTo>
                      <a:pt x="5815" y="4527"/>
                      <a:pt x="4423" y="3817"/>
                      <a:pt x="3003" y="2669"/>
                    </a:cubicBezTo>
                    <a:cubicBezTo>
                      <a:pt x="1802" y="1735"/>
                      <a:pt x="902" y="734"/>
                      <a:pt x="56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9" name="Google Shape;5649;p43"/>
              <p:cNvSpPr/>
              <p:nvPr/>
            </p:nvSpPr>
            <p:spPr>
              <a:xfrm>
                <a:off x="1619650" y="3249425"/>
                <a:ext cx="311100" cy="28400"/>
              </a:xfrm>
              <a:custGeom>
                <a:rect b="b" l="l" r="r" t="t"/>
                <a:pathLst>
                  <a:path extrusionOk="0" h="1136" w="12444">
                    <a:moveTo>
                      <a:pt x="6205" y="1"/>
                    </a:moveTo>
                    <a:cubicBezTo>
                      <a:pt x="2770" y="1"/>
                      <a:pt x="1" y="201"/>
                      <a:pt x="1" y="501"/>
                    </a:cubicBezTo>
                    <a:lnTo>
                      <a:pt x="1" y="1135"/>
                    </a:lnTo>
                    <a:lnTo>
                      <a:pt x="12443" y="1135"/>
                    </a:lnTo>
                    <a:lnTo>
                      <a:pt x="12443" y="501"/>
                    </a:lnTo>
                    <a:cubicBezTo>
                      <a:pt x="12443" y="201"/>
                      <a:pt x="9641" y="1"/>
                      <a:pt x="620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0" name="Google Shape;5650;p43"/>
              <p:cNvSpPr/>
              <p:nvPr/>
            </p:nvSpPr>
            <p:spPr>
              <a:xfrm>
                <a:off x="1618825" y="3264450"/>
                <a:ext cx="311075" cy="14200"/>
              </a:xfrm>
              <a:custGeom>
                <a:rect b="b" l="l" r="r" t="t"/>
                <a:pathLst>
                  <a:path extrusionOk="0" h="568" w="12443">
                    <a:moveTo>
                      <a:pt x="1" y="0"/>
                    </a:moveTo>
                    <a:lnTo>
                      <a:pt x="1" y="567"/>
                    </a:lnTo>
                    <a:lnTo>
                      <a:pt x="12443" y="567"/>
                    </a:lnTo>
                    <a:lnTo>
                      <a:pt x="1244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1" name="Google Shape;5651;p43"/>
              <p:cNvSpPr/>
              <p:nvPr/>
            </p:nvSpPr>
            <p:spPr>
              <a:xfrm>
                <a:off x="1705550" y="3136850"/>
                <a:ext cx="80925" cy="115100"/>
              </a:xfrm>
              <a:custGeom>
                <a:rect b="b" l="l" r="r" t="t"/>
                <a:pathLst>
                  <a:path extrusionOk="0" fill="none" h="4604" w="3237">
                    <a:moveTo>
                      <a:pt x="1602" y="4604"/>
                    </a:moveTo>
                    <a:cubicBezTo>
                      <a:pt x="1602" y="4604"/>
                      <a:pt x="1" y="1669"/>
                      <a:pt x="3236" y="1"/>
                    </a:cubicBezTo>
                  </a:path>
                </a:pathLst>
              </a:custGeom>
              <a:solidFill>
                <a:schemeClr val="lt1"/>
              </a:solidFill>
              <a:ln cap="rnd" cmpd="sng" w="22525">
                <a:solidFill>
                  <a:schemeClr val="lt1"/>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2" name="Google Shape;5652;p43"/>
              <p:cNvSpPr/>
              <p:nvPr/>
            </p:nvSpPr>
            <p:spPr>
              <a:xfrm>
                <a:off x="1691375" y="3016775"/>
                <a:ext cx="55900" cy="107600"/>
              </a:xfrm>
              <a:custGeom>
                <a:rect b="b" l="l" r="r" t="t"/>
                <a:pathLst>
                  <a:path extrusionOk="0" h="4304" w="2236">
                    <a:moveTo>
                      <a:pt x="2236" y="0"/>
                    </a:moveTo>
                    <a:lnTo>
                      <a:pt x="2236" y="0"/>
                    </a:lnTo>
                    <a:cubicBezTo>
                      <a:pt x="568" y="601"/>
                      <a:pt x="1" y="2769"/>
                      <a:pt x="601" y="4303"/>
                    </a:cubicBezTo>
                    <a:cubicBezTo>
                      <a:pt x="568" y="2702"/>
                      <a:pt x="901" y="1034"/>
                      <a:pt x="223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5653" name="Google Shape;5653;p43"/>
          <p:cNvGrpSpPr/>
          <p:nvPr/>
        </p:nvGrpSpPr>
        <p:grpSpPr>
          <a:xfrm flipH="1">
            <a:off x="1291200" y="-695850"/>
            <a:ext cx="8077575" cy="5747913"/>
            <a:chOff x="-97475" y="-719175"/>
            <a:chExt cx="8077575" cy="5747913"/>
          </a:xfrm>
        </p:grpSpPr>
        <p:sp>
          <p:nvSpPr>
            <p:cNvPr id="5654" name="Google Shape;5654;p43"/>
            <p:cNvSpPr/>
            <p:nvPr/>
          </p:nvSpPr>
          <p:spPr>
            <a:xfrm>
              <a:off x="-97475" y="-719175"/>
              <a:ext cx="7816800" cy="5460950"/>
            </a:xfrm>
            <a:custGeom>
              <a:rect b="b" l="l" r="r" t="t"/>
              <a:pathLst>
                <a:path extrusionOk="0" h="218438" w="312672">
                  <a:moveTo>
                    <a:pt x="312672" y="208242"/>
                  </a:moveTo>
                  <a:lnTo>
                    <a:pt x="0" y="0"/>
                  </a:lnTo>
                  <a:lnTo>
                    <a:pt x="3612" y="140676"/>
                  </a:lnTo>
                  <a:lnTo>
                    <a:pt x="304905" y="218438"/>
                  </a:lnTo>
                  <a:close/>
                </a:path>
              </a:pathLst>
            </a:custGeom>
            <a:gradFill>
              <a:gsLst>
                <a:gs pos="0">
                  <a:srgbClr val="FFF6DB">
                    <a:alpha val="1568"/>
                  </a:srgbClr>
                </a:gs>
                <a:gs pos="100000">
                  <a:srgbClr val="FAD25C">
                    <a:alpha val="29019"/>
                  </a:srgbClr>
                </a:gs>
              </a:gsLst>
              <a:lin ang="18900044" scaled="0"/>
            </a:gradFill>
            <a:ln>
              <a:noFill/>
            </a:ln>
          </p:spPr>
        </p:sp>
        <p:grpSp>
          <p:nvGrpSpPr>
            <p:cNvPr id="5655" name="Google Shape;5655;p43"/>
            <p:cNvGrpSpPr/>
            <p:nvPr/>
          </p:nvGrpSpPr>
          <p:grpSpPr>
            <a:xfrm flipH="1">
              <a:off x="7387975" y="4456863"/>
              <a:ext cx="592125" cy="571875"/>
              <a:chOff x="1378650" y="3847600"/>
              <a:chExt cx="592125" cy="571875"/>
            </a:xfrm>
          </p:grpSpPr>
          <p:sp>
            <p:nvSpPr>
              <p:cNvPr id="5656" name="Google Shape;5656;p43"/>
              <p:cNvSpPr/>
              <p:nvPr/>
            </p:nvSpPr>
            <p:spPr>
              <a:xfrm>
                <a:off x="1463725" y="3847600"/>
                <a:ext cx="507050" cy="464750"/>
              </a:xfrm>
              <a:custGeom>
                <a:rect b="b" l="l" r="r" t="t"/>
                <a:pathLst>
                  <a:path extrusionOk="0" h="18590" w="20282">
                    <a:moveTo>
                      <a:pt x="7602" y="0"/>
                    </a:moveTo>
                    <a:cubicBezTo>
                      <a:pt x="7280" y="0"/>
                      <a:pt x="7041" y="83"/>
                      <a:pt x="6905" y="258"/>
                    </a:cubicBezTo>
                    <a:lnTo>
                      <a:pt x="2769" y="5428"/>
                    </a:lnTo>
                    <a:cubicBezTo>
                      <a:pt x="0" y="8931"/>
                      <a:pt x="567" y="14034"/>
                      <a:pt x="4070" y="16836"/>
                    </a:cubicBezTo>
                    <a:cubicBezTo>
                      <a:pt x="5561" y="18016"/>
                      <a:pt x="7343" y="18590"/>
                      <a:pt x="9112" y="18590"/>
                    </a:cubicBezTo>
                    <a:cubicBezTo>
                      <a:pt x="11496" y="18590"/>
                      <a:pt x="13855" y="17546"/>
                      <a:pt x="15445" y="15535"/>
                    </a:cubicBezTo>
                    <a:lnTo>
                      <a:pt x="19581" y="10365"/>
                    </a:lnTo>
                    <a:cubicBezTo>
                      <a:pt x="20281" y="9431"/>
                      <a:pt x="18046" y="6496"/>
                      <a:pt x="14544" y="3694"/>
                    </a:cubicBezTo>
                    <a:cubicBezTo>
                      <a:pt x="11721" y="1435"/>
                      <a:pt x="8941" y="0"/>
                      <a:pt x="760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7" name="Google Shape;5657;p43"/>
              <p:cNvSpPr/>
              <p:nvPr/>
            </p:nvSpPr>
            <p:spPr>
              <a:xfrm>
                <a:off x="1516250" y="4045000"/>
                <a:ext cx="445350" cy="267350"/>
              </a:xfrm>
              <a:custGeom>
                <a:rect b="b" l="l" r="r" t="t"/>
                <a:pathLst>
                  <a:path extrusionOk="0" h="10694" w="17814">
                    <a:moveTo>
                      <a:pt x="16646" y="1"/>
                    </a:moveTo>
                    <a:lnTo>
                      <a:pt x="16646" y="1"/>
                    </a:lnTo>
                    <a:cubicBezTo>
                      <a:pt x="17113" y="801"/>
                      <a:pt x="17246" y="1368"/>
                      <a:pt x="16979" y="1702"/>
                    </a:cubicBezTo>
                    <a:lnTo>
                      <a:pt x="12843" y="6872"/>
                    </a:lnTo>
                    <a:cubicBezTo>
                      <a:pt x="11251" y="8886"/>
                      <a:pt x="8888" y="9940"/>
                      <a:pt x="6500" y="9940"/>
                    </a:cubicBezTo>
                    <a:cubicBezTo>
                      <a:pt x="4735" y="9940"/>
                      <a:pt x="2957" y="9364"/>
                      <a:pt x="1468" y="8173"/>
                    </a:cubicBezTo>
                    <a:cubicBezTo>
                      <a:pt x="935" y="7706"/>
                      <a:pt x="434" y="7206"/>
                      <a:pt x="1" y="6672"/>
                    </a:cubicBezTo>
                    <a:lnTo>
                      <a:pt x="1" y="6672"/>
                    </a:lnTo>
                    <a:cubicBezTo>
                      <a:pt x="501" y="7506"/>
                      <a:pt x="1135" y="8307"/>
                      <a:pt x="1969" y="8940"/>
                    </a:cubicBezTo>
                    <a:cubicBezTo>
                      <a:pt x="3460" y="10120"/>
                      <a:pt x="5242" y="10694"/>
                      <a:pt x="7011" y="10694"/>
                    </a:cubicBezTo>
                    <a:cubicBezTo>
                      <a:pt x="9395" y="10694"/>
                      <a:pt x="11754" y="9650"/>
                      <a:pt x="13344" y="7639"/>
                    </a:cubicBezTo>
                    <a:lnTo>
                      <a:pt x="17480" y="2469"/>
                    </a:lnTo>
                    <a:cubicBezTo>
                      <a:pt x="17813" y="2035"/>
                      <a:pt x="17480" y="1135"/>
                      <a:pt x="166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8" name="Google Shape;5658;p43"/>
              <p:cNvSpPr/>
              <p:nvPr/>
            </p:nvSpPr>
            <p:spPr>
              <a:xfrm>
                <a:off x="1648850" y="3869750"/>
                <a:ext cx="291900" cy="220450"/>
              </a:xfrm>
              <a:custGeom>
                <a:rect b="b" l="l" r="r" t="t"/>
                <a:pathLst>
                  <a:path extrusionOk="0" h="8818" w="11676">
                    <a:moveTo>
                      <a:pt x="1136" y="1"/>
                    </a:moveTo>
                    <a:cubicBezTo>
                      <a:pt x="876" y="1"/>
                      <a:pt x="681" y="67"/>
                      <a:pt x="568" y="206"/>
                    </a:cubicBezTo>
                    <a:cubicBezTo>
                      <a:pt x="0" y="973"/>
                      <a:pt x="1835" y="3475"/>
                      <a:pt x="4737" y="5776"/>
                    </a:cubicBezTo>
                    <a:cubicBezTo>
                      <a:pt x="7116" y="7614"/>
                      <a:pt x="9428" y="8817"/>
                      <a:pt x="10522" y="8817"/>
                    </a:cubicBezTo>
                    <a:cubicBezTo>
                      <a:pt x="10778" y="8817"/>
                      <a:pt x="10967" y="8751"/>
                      <a:pt x="11075" y="8612"/>
                    </a:cubicBezTo>
                    <a:cubicBezTo>
                      <a:pt x="11675" y="7845"/>
                      <a:pt x="9807" y="5376"/>
                      <a:pt x="6905" y="3041"/>
                    </a:cubicBezTo>
                    <a:cubicBezTo>
                      <a:pt x="4554" y="1203"/>
                      <a:pt x="2246" y="1"/>
                      <a:pt x="11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9" name="Google Shape;5659;p43"/>
              <p:cNvSpPr/>
              <p:nvPr/>
            </p:nvSpPr>
            <p:spPr>
              <a:xfrm>
                <a:off x="1648850" y="3870725"/>
                <a:ext cx="281900" cy="219475"/>
              </a:xfrm>
              <a:custGeom>
                <a:rect b="b" l="l" r="r" t="t"/>
                <a:pathLst>
                  <a:path extrusionOk="0" h="8779" w="11276">
                    <a:moveTo>
                      <a:pt x="868" y="0"/>
                    </a:moveTo>
                    <a:cubicBezTo>
                      <a:pt x="768" y="67"/>
                      <a:pt x="634" y="100"/>
                      <a:pt x="568" y="167"/>
                    </a:cubicBezTo>
                    <a:cubicBezTo>
                      <a:pt x="0" y="934"/>
                      <a:pt x="1868" y="3402"/>
                      <a:pt x="4737" y="5737"/>
                    </a:cubicBezTo>
                    <a:cubicBezTo>
                      <a:pt x="7116" y="7575"/>
                      <a:pt x="9428" y="8778"/>
                      <a:pt x="10522" y="8778"/>
                    </a:cubicBezTo>
                    <a:cubicBezTo>
                      <a:pt x="10778" y="8778"/>
                      <a:pt x="10967" y="8712"/>
                      <a:pt x="11075" y="8573"/>
                    </a:cubicBezTo>
                    <a:cubicBezTo>
                      <a:pt x="11275" y="8339"/>
                      <a:pt x="11208" y="7939"/>
                      <a:pt x="10975" y="7405"/>
                    </a:cubicBezTo>
                    <a:cubicBezTo>
                      <a:pt x="10895" y="7425"/>
                      <a:pt x="10804" y="7434"/>
                      <a:pt x="10704" y="7434"/>
                    </a:cubicBezTo>
                    <a:cubicBezTo>
                      <a:pt x="9593" y="7434"/>
                      <a:pt x="7293" y="6269"/>
                      <a:pt x="4937" y="4403"/>
                    </a:cubicBezTo>
                    <a:cubicBezTo>
                      <a:pt x="2936" y="2802"/>
                      <a:pt x="1435" y="1134"/>
                      <a:pt x="86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0" name="Google Shape;5660;p43"/>
              <p:cNvSpPr/>
              <p:nvPr/>
            </p:nvSpPr>
            <p:spPr>
              <a:xfrm>
                <a:off x="1378650" y="4372750"/>
                <a:ext cx="512900" cy="46725"/>
              </a:xfrm>
              <a:custGeom>
                <a:rect b="b" l="l" r="r" t="t"/>
                <a:pathLst>
                  <a:path extrusionOk="0" h="1869" w="20516">
                    <a:moveTo>
                      <a:pt x="10275" y="0"/>
                    </a:moveTo>
                    <a:cubicBezTo>
                      <a:pt x="4604" y="0"/>
                      <a:pt x="1" y="367"/>
                      <a:pt x="1" y="834"/>
                    </a:cubicBezTo>
                    <a:lnTo>
                      <a:pt x="1" y="1868"/>
                    </a:lnTo>
                    <a:lnTo>
                      <a:pt x="20515" y="1868"/>
                    </a:lnTo>
                    <a:lnTo>
                      <a:pt x="20515" y="834"/>
                    </a:lnTo>
                    <a:cubicBezTo>
                      <a:pt x="20515" y="367"/>
                      <a:pt x="15912" y="0"/>
                      <a:pt x="1027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1" name="Google Shape;5661;p43"/>
              <p:cNvSpPr/>
              <p:nvPr/>
            </p:nvSpPr>
            <p:spPr>
              <a:xfrm>
                <a:off x="1378650" y="4395250"/>
                <a:ext cx="512900" cy="24225"/>
              </a:xfrm>
              <a:custGeom>
                <a:rect b="b" l="l" r="r" t="t"/>
                <a:pathLst>
                  <a:path extrusionOk="0" h="969" w="20516">
                    <a:moveTo>
                      <a:pt x="1" y="1"/>
                    </a:moveTo>
                    <a:lnTo>
                      <a:pt x="1" y="968"/>
                    </a:lnTo>
                    <a:lnTo>
                      <a:pt x="20515" y="968"/>
                    </a:lnTo>
                    <a:lnTo>
                      <a:pt x="2051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2" name="Google Shape;5662;p43"/>
              <p:cNvSpPr/>
              <p:nvPr/>
            </p:nvSpPr>
            <p:spPr>
              <a:xfrm>
                <a:off x="1520425" y="4186775"/>
                <a:ext cx="133450" cy="188500"/>
              </a:xfrm>
              <a:custGeom>
                <a:rect b="b" l="l" r="r" t="t"/>
                <a:pathLst>
                  <a:path extrusionOk="0" fill="none" h="7540" w="5338">
                    <a:moveTo>
                      <a:pt x="2669" y="7539"/>
                    </a:moveTo>
                    <a:cubicBezTo>
                      <a:pt x="2669" y="7539"/>
                      <a:pt x="0" y="2769"/>
                      <a:pt x="5338" y="0"/>
                    </a:cubicBezTo>
                  </a:path>
                </a:pathLst>
              </a:custGeom>
              <a:solidFill>
                <a:schemeClr val="lt1"/>
              </a:solidFill>
              <a:ln cap="rnd" cmpd="sng" w="37525">
                <a:solidFill>
                  <a:schemeClr val="lt1"/>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3" name="Google Shape;5663;p43"/>
              <p:cNvSpPr/>
              <p:nvPr/>
            </p:nvSpPr>
            <p:spPr>
              <a:xfrm>
                <a:off x="1498750" y="3989125"/>
                <a:ext cx="91750" cy="176825"/>
              </a:xfrm>
              <a:custGeom>
                <a:rect b="b" l="l" r="r" t="t"/>
                <a:pathLst>
                  <a:path extrusionOk="0" h="7073" w="3670">
                    <a:moveTo>
                      <a:pt x="3669" y="1"/>
                    </a:moveTo>
                    <a:cubicBezTo>
                      <a:pt x="867" y="935"/>
                      <a:pt x="0" y="4537"/>
                      <a:pt x="968" y="7072"/>
                    </a:cubicBezTo>
                    <a:cubicBezTo>
                      <a:pt x="867" y="4404"/>
                      <a:pt x="1435" y="1702"/>
                      <a:pt x="366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5664" name="Google Shape;5664;p43"/>
          <p:cNvGrpSpPr/>
          <p:nvPr/>
        </p:nvGrpSpPr>
        <p:grpSpPr>
          <a:xfrm>
            <a:off x="23" y="-132180"/>
            <a:ext cx="1291188" cy="5305618"/>
            <a:chOff x="1440600" y="197825"/>
            <a:chExt cx="990175" cy="3797050"/>
          </a:xfrm>
        </p:grpSpPr>
        <p:sp>
          <p:nvSpPr>
            <p:cNvPr id="5665" name="Google Shape;5665;p43"/>
            <p:cNvSpPr/>
            <p:nvPr/>
          </p:nvSpPr>
          <p:spPr>
            <a:xfrm>
              <a:off x="1440600" y="197825"/>
              <a:ext cx="990175" cy="1889850"/>
            </a:xfrm>
            <a:custGeom>
              <a:rect b="b" l="l" r="r" t="t"/>
              <a:pathLst>
                <a:path extrusionOk="0" h="75594" w="39607">
                  <a:moveTo>
                    <a:pt x="0" y="1"/>
                  </a:moveTo>
                  <a:lnTo>
                    <a:pt x="0" y="75593"/>
                  </a:lnTo>
                  <a:lnTo>
                    <a:pt x="219" y="75593"/>
                  </a:lnTo>
                  <a:cubicBezTo>
                    <a:pt x="21405" y="75593"/>
                    <a:pt x="38652" y="42074"/>
                    <a:pt x="39606"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6" name="Google Shape;5666;p43"/>
            <p:cNvSpPr/>
            <p:nvPr/>
          </p:nvSpPr>
          <p:spPr>
            <a:xfrm>
              <a:off x="1440600" y="2105050"/>
              <a:ext cx="590825" cy="1889825"/>
            </a:xfrm>
            <a:custGeom>
              <a:rect b="b" l="l" r="r" t="t"/>
              <a:pathLst>
                <a:path extrusionOk="0" h="75593" w="23633">
                  <a:moveTo>
                    <a:pt x="0" y="0"/>
                  </a:moveTo>
                  <a:lnTo>
                    <a:pt x="0" y="75593"/>
                  </a:lnTo>
                  <a:lnTo>
                    <a:pt x="23633" y="75593"/>
                  </a:lnTo>
                  <a:cubicBezTo>
                    <a:pt x="23056" y="33659"/>
                    <a:pt x="12712"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7" name="Google Shape;5667;p43"/>
            <p:cNvSpPr/>
            <p:nvPr/>
          </p:nvSpPr>
          <p:spPr>
            <a:xfrm>
              <a:off x="1440600" y="197825"/>
              <a:ext cx="858875" cy="1889850"/>
            </a:xfrm>
            <a:custGeom>
              <a:rect b="b" l="l" r="r" t="t"/>
              <a:pathLst>
                <a:path extrusionOk="0" h="75594" w="34355">
                  <a:moveTo>
                    <a:pt x="0" y="1"/>
                  </a:moveTo>
                  <a:lnTo>
                    <a:pt x="0" y="75593"/>
                  </a:lnTo>
                  <a:lnTo>
                    <a:pt x="179" y="75593"/>
                  </a:lnTo>
                  <a:cubicBezTo>
                    <a:pt x="18560" y="75593"/>
                    <a:pt x="33539" y="42074"/>
                    <a:pt x="343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8" name="Google Shape;5668;p43"/>
            <p:cNvSpPr/>
            <p:nvPr/>
          </p:nvSpPr>
          <p:spPr>
            <a:xfrm>
              <a:off x="1440600" y="197825"/>
              <a:ext cx="644550" cy="1889850"/>
            </a:xfrm>
            <a:custGeom>
              <a:rect b="b" l="l" r="r" t="t"/>
              <a:pathLst>
                <a:path extrusionOk="0" h="75594" w="25782">
                  <a:moveTo>
                    <a:pt x="0" y="1"/>
                  </a:moveTo>
                  <a:lnTo>
                    <a:pt x="0" y="75593"/>
                  </a:lnTo>
                  <a:lnTo>
                    <a:pt x="139" y="75593"/>
                  </a:lnTo>
                  <a:cubicBezTo>
                    <a:pt x="13905" y="75593"/>
                    <a:pt x="25144" y="42074"/>
                    <a:pt x="2578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9" name="Google Shape;5669;p43"/>
            <p:cNvSpPr/>
            <p:nvPr/>
          </p:nvSpPr>
          <p:spPr>
            <a:xfrm>
              <a:off x="1526125" y="471350"/>
              <a:ext cx="341675" cy="1616325"/>
            </a:xfrm>
            <a:custGeom>
              <a:rect b="b" l="l" r="r" t="t"/>
              <a:pathLst>
                <a:path extrusionOk="0" h="64653" w="13667">
                  <a:moveTo>
                    <a:pt x="5690" y="1"/>
                  </a:moveTo>
                  <a:cubicBezTo>
                    <a:pt x="5690" y="1"/>
                    <a:pt x="8177" y="38215"/>
                    <a:pt x="1" y="64652"/>
                  </a:cubicBezTo>
                  <a:cubicBezTo>
                    <a:pt x="13508" y="46788"/>
                    <a:pt x="13667" y="1"/>
                    <a:pt x="136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0" name="Google Shape;5670;p43"/>
            <p:cNvSpPr/>
            <p:nvPr/>
          </p:nvSpPr>
          <p:spPr>
            <a:xfrm>
              <a:off x="1440600" y="2105050"/>
              <a:ext cx="512750" cy="1889825"/>
            </a:xfrm>
            <a:custGeom>
              <a:rect b="b" l="l" r="r" t="t"/>
              <a:pathLst>
                <a:path extrusionOk="0" h="75593" w="20510">
                  <a:moveTo>
                    <a:pt x="0" y="0"/>
                  </a:moveTo>
                  <a:lnTo>
                    <a:pt x="0" y="75593"/>
                  </a:lnTo>
                  <a:lnTo>
                    <a:pt x="20509" y="75593"/>
                  </a:lnTo>
                  <a:cubicBezTo>
                    <a:pt x="20012" y="33659"/>
                    <a:pt x="11021" y="239"/>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1" name="Google Shape;5671;p43"/>
            <p:cNvSpPr/>
            <p:nvPr/>
          </p:nvSpPr>
          <p:spPr>
            <a:xfrm>
              <a:off x="1440600" y="2105050"/>
              <a:ext cx="384450" cy="1889825"/>
            </a:xfrm>
            <a:custGeom>
              <a:rect b="b" l="l" r="r" t="t"/>
              <a:pathLst>
                <a:path extrusionOk="0" h="75593" w="15378">
                  <a:moveTo>
                    <a:pt x="0" y="0"/>
                  </a:moveTo>
                  <a:lnTo>
                    <a:pt x="0" y="75593"/>
                  </a:lnTo>
                  <a:lnTo>
                    <a:pt x="15377" y="75593"/>
                  </a:lnTo>
                  <a:cubicBezTo>
                    <a:pt x="14999" y="33659"/>
                    <a:pt x="8256" y="239"/>
                    <a:pt x="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2" name="Google Shape;5672;p43"/>
            <p:cNvSpPr/>
            <p:nvPr/>
          </p:nvSpPr>
          <p:spPr>
            <a:xfrm>
              <a:off x="1440600" y="2197550"/>
              <a:ext cx="214850" cy="1797325"/>
            </a:xfrm>
            <a:custGeom>
              <a:rect b="b" l="l" r="r" t="t"/>
              <a:pathLst>
                <a:path extrusionOk="0" h="71893" w="8594">
                  <a:moveTo>
                    <a:pt x="4317" y="0"/>
                  </a:moveTo>
                  <a:lnTo>
                    <a:pt x="0" y="617"/>
                  </a:lnTo>
                  <a:lnTo>
                    <a:pt x="0" y="71893"/>
                  </a:lnTo>
                  <a:lnTo>
                    <a:pt x="8594" y="71893"/>
                  </a:lnTo>
                  <a:cubicBezTo>
                    <a:pt x="8594" y="21902"/>
                    <a:pt x="4317" y="0"/>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3" name="Google Shape;5673;p43"/>
            <p:cNvSpPr/>
            <p:nvPr/>
          </p:nvSpPr>
          <p:spPr>
            <a:xfrm>
              <a:off x="1440600" y="2035925"/>
              <a:ext cx="214850" cy="206400"/>
            </a:xfrm>
            <a:custGeom>
              <a:rect b="b" l="l" r="r" t="t"/>
              <a:pathLst>
                <a:path extrusionOk="0" h="8256" w="8594">
                  <a:moveTo>
                    <a:pt x="0" y="0"/>
                  </a:moveTo>
                  <a:lnTo>
                    <a:pt x="0" y="7082"/>
                  </a:lnTo>
                  <a:lnTo>
                    <a:pt x="8594" y="8256"/>
                  </a:lnTo>
                  <a:lnTo>
                    <a:pt x="8594" y="27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674" name="Google Shape;5674;p43"/>
          <p:cNvGrpSpPr/>
          <p:nvPr/>
        </p:nvGrpSpPr>
        <p:grpSpPr>
          <a:xfrm flipH="1">
            <a:off x="7860239" y="-132180"/>
            <a:ext cx="1291188" cy="5305618"/>
            <a:chOff x="1440600" y="197825"/>
            <a:chExt cx="990175" cy="3797050"/>
          </a:xfrm>
        </p:grpSpPr>
        <p:sp>
          <p:nvSpPr>
            <p:cNvPr id="5675" name="Google Shape;5675;p43"/>
            <p:cNvSpPr/>
            <p:nvPr/>
          </p:nvSpPr>
          <p:spPr>
            <a:xfrm>
              <a:off x="1440600" y="197825"/>
              <a:ext cx="990175" cy="1889850"/>
            </a:xfrm>
            <a:custGeom>
              <a:rect b="b" l="l" r="r" t="t"/>
              <a:pathLst>
                <a:path extrusionOk="0" h="75594" w="39607">
                  <a:moveTo>
                    <a:pt x="0" y="1"/>
                  </a:moveTo>
                  <a:lnTo>
                    <a:pt x="0" y="75593"/>
                  </a:lnTo>
                  <a:lnTo>
                    <a:pt x="219" y="75593"/>
                  </a:lnTo>
                  <a:cubicBezTo>
                    <a:pt x="21405" y="75593"/>
                    <a:pt x="38652" y="42074"/>
                    <a:pt x="39606"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6" name="Google Shape;5676;p43"/>
            <p:cNvSpPr/>
            <p:nvPr/>
          </p:nvSpPr>
          <p:spPr>
            <a:xfrm>
              <a:off x="1440600" y="2105050"/>
              <a:ext cx="590825" cy="1889825"/>
            </a:xfrm>
            <a:custGeom>
              <a:rect b="b" l="l" r="r" t="t"/>
              <a:pathLst>
                <a:path extrusionOk="0" h="75593" w="23633">
                  <a:moveTo>
                    <a:pt x="0" y="0"/>
                  </a:moveTo>
                  <a:lnTo>
                    <a:pt x="0" y="75593"/>
                  </a:lnTo>
                  <a:lnTo>
                    <a:pt x="23633" y="75593"/>
                  </a:lnTo>
                  <a:cubicBezTo>
                    <a:pt x="23056" y="33659"/>
                    <a:pt x="12712"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7" name="Google Shape;5677;p43"/>
            <p:cNvSpPr/>
            <p:nvPr/>
          </p:nvSpPr>
          <p:spPr>
            <a:xfrm>
              <a:off x="1440600" y="197825"/>
              <a:ext cx="858875" cy="1889850"/>
            </a:xfrm>
            <a:custGeom>
              <a:rect b="b" l="l" r="r" t="t"/>
              <a:pathLst>
                <a:path extrusionOk="0" h="75594" w="34355">
                  <a:moveTo>
                    <a:pt x="0" y="1"/>
                  </a:moveTo>
                  <a:lnTo>
                    <a:pt x="0" y="75593"/>
                  </a:lnTo>
                  <a:lnTo>
                    <a:pt x="179" y="75593"/>
                  </a:lnTo>
                  <a:cubicBezTo>
                    <a:pt x="18560" y="75593"/>
                    <a:pt x="33539" y="42074"/>
                    <a:pt x="343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8" name="Google Shape;5678;p43"/>
            <p:cNvSpPr/>
            <p:nvPr/>
          </p:nvSpPr>
          <p:spPr>
            <a:xfrm>
              <a:off x="1440600" y="197825"/>
              <a:ext cx="644550" cy="1889850"/>
            </a:xfrm>
            <a:custGeom>
              <a:rect b="b" l="l" r="r" t="t"/>
              <a:pathLst>
                <a:path extrusionOk="0" h="75594" w="25782">
                  <a:moveTo>
                    <a:pt x="0" y="1"/>
                  </a:moveTo>
                  <a:lnTo>
                    <a:pt x="0" y="75593"/>
                  </a:lnTo>
                  <a:lnTo>
                    <a:pt x="139" y="75593"/>
                  </a:lnTo>
                  <a:cubicBezTo>
                    <a:pt x="13905" y="75593"/>
                    <a:pt x="25144" y="42074"/>
                    <a:pt x="257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79" name="Google Shape;5679;p43"/>
            <p:cNvSpPr/>
            <p:nvPr/>
          </p:nvSpPr>
          <p:spPr>
            <a:xfrm>
              <a:off x="1526125" y="471350"/>
              <a:ext cx="341675" cy="1616325"/>
            </a:xfrm>
            <a:custGeom>
              <a:rect b="b" l="l" r="r" t="t"/>
              <a:pathLst>
                <a:path extrusionOk="0" h="64653" w="13667">
                  <a:moveTo>
                    <a:pt x="5690" y="1"/>
                  </a:moveTo>
                  <a:cubicBezTo>
                    <a:pt x="5690" y="1"/>
                    <a:pt x="8177" y="38215"/>
                    <a:pt x="1" y="64652"/>
                  </a:cubicBezTo>
                  <a:cubicBezTo>
                    <a:pt x="13508" y="46788"/>
                    <a:pt x="13667" y="1"/>
                    <a:pt x="136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0" name="Google Shape;5680;p43"/>
            <p:cNvSpPr/>
            <p:nvPr/>
          </p:nvSpPr>
          <p:spPr>
            <a:xfrm>
              <a:off x="1440600" y="2105050"/>
              <a:ext cx="512750" cy="1889825"/>
            </a:xfrm>
            <a:custGeom>
              <a:rect b="b" l="l" r="r" t="t"/>
              <a:pathLst>
                <a:path extrusionOk="0" h="75593" w="20510">
                  <a:moveTo>
                    <a:pt x="0" y="0"/>
                  </a:moveTo>
                  <a:lnTo>
                    <a:pt x="0" y="75593"/>
                  </a:lnTo>
                  <a:lnTo>
                    <a:pt x="20509" y="75593"/>
                  </a:lnTo>
                  <a:cubicBezTo>
                    <a:pt x="20012" y="33659"/>
                    <a:pt x="11021" y="239"/>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1" name="Google Shape;5681;p43"/>
            <p:cNvSpPr/>
            <p:nvPr/>
          </p:nvSpPr>
          <p:spPr>
            <a:xfrm>
              <a:off x="1440600" y="2105050"/>
              <a:ext cx="384450" cy="1889825"/>
            </a:xfrm>
            <a:custGeom>
              <a:rect b="b" l="l" r="r" t="t"/>
              <a:pathLst>
                <a:path extrusionOk="0" h="75593" w="15378">
                  <a:moveTo>
                    <a:pt x="0" y="0"/>
                  </a:moveTo>
                  <a:lnTo>
                    <a:pt x="0" y="75593"/>
                  </a:lnTo>
                  <a:lnTo>
                    <a:pt x="15377" y="75593"/>
                  </a:lnTo>
                  <a:cubicBezTo>
                    <a:pt x="14999" y="33659"/>
                    <a:pt x="8256"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2" name="Google Shape;5682;p43"/>
            <p:cNvSpPr/>
            <p:nvPr/>
          </p:nvSpPr>
          <p:spPr>
            <a:xfrm>
              <a:off x="1440600" y="2197550"/>
              <a:ext cx="214850" cy="1797325"/>
            </a:xfrm>
            <a:custGeom>
              <a:rect b="b" l="l" r="r" t="t"/>
              <a:pathLst>
                <a:path extrusionOk="0" h="71893" w="8594">
                  <a:moveTo>
                    <a:pt x="4317" y="0"/>
                  </a:moveTo>
                  <a:lnTo>
                    <a:pt x="0" y="617"/>
                  </a:lnTo>
                  <a:lnTo>
                    <a:pt x="0" y="71893"/>
                  </a:lnTo>
                  <a:lnTo>
                    <a:pt x="8594" y="71893"/>
                  </a:lnTo>
                  <a:cubicBezTo>
                    <a:pt x="8594" y="21902"/>
                    <a:pt x="4317" y="0"/>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3" name="Google Shape;5683;p43"/>
            <p:cNvSpPr/>
            <p:nvPr/>
          </p:nvSpPr>
          <p:spPr>
            <a:xfrm>
              <a:off x="1440600" y="2035925"/>
              <a:ext cx="214850" cy="206400"/>
            </a:xfrm>
            <a:custGeom>
              <a:rect b="b" l="l" r="r" t="t"/>
              <a:pathLst>
                <a:path extrusionOk="0" h="8256" w="8594">
                  <a:moveTo>
                    <a:pt x="0" y="0"/>
                  </a:moveTo>
                  <a:lnTo>
                    <a:pt x="0" y="7082"/>
                  </a:lnTo>
                  <a:lnTo>
                    <a:pt x="8594" y="8256"/>
                  </a:lnTo>
                  <a:lnTo>
                    <a:pt x="8594" y="27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684" name="Google Shape;5684;p43"/>
          <p:cNvGrpSpPr/>
          <p:nvPr/>
        </p:nvGrpSpPr>
        <p:grpSpPr>
          <a:xfrm>
            <a:off x="-417858" y="-823150"/>
            <a:ext cx="9978772" cy="1382075"/>
            <a:chOff x="193475" y="-693375"/>
            <a:chExt cx="7221575" cy="1382075"/>
          </a:xfrm>
        </p:grpSpPr>
        <p:sp>
          <p:nvSpPr>
            <p:cNvPr id="5685" name="Google Shape;5685;p43"/>
            <p:cNvSpPr/>
            <p:nvPr/>
          </p:nvSpPr>
          <p:spPr>
            <a:xfrm>
              <a:off x="363575" y="384325"/>
              <a:ext cx="6883875" cy="304375"/>
            </a:xfrm>
            <a:custGeom>
              <a:rect b="b" l="l" r="r" t="t"/>
              <a:pathLst>
                <a:path extrusionOk="0" h="12175" w="275355">
                  <a:moveTo>
                    <a:pt x="0" y="0"/>
                  </a:moveTo>
                  <a:lnTo>
                    <a:pt x="0" y="9390"/>
                  </a:lnTo>
                  <a:lnTo>
                    <a:pt x="0" y="10782"/>
                  </a:lnTo>
                  <a:lnTo>
                    <a:pt x="14522" y="10782"/>
                  </a:lnTo>
                  <a:lnTo>
                    <a:pt x="14522" y="9370"/>
                  </a:lnTo>
                  <a:lnTo>
                    <a:pt x="16869" y="9370"/>
                  </a:lnTo>
                  <a:lnTo>
                    <a:pt x="16869" y="12175"/>
                  </a:lnTo>
                  <a:lnTo>
                    <a:pt x="30913" y="12175"/>
                  </a:lnTo>
                  <a:lnTo>
                    <a:pt x="30913" y="9370"/>
                  </a:lnTo>
                  <a:lnTo>
                    <a:pt x="33261" y="9370"/>
                  </a:lnTo>
                  <a:lnTo>
                    <a:pt x="33261" y="10782"/>
                  </a:lnTo>
                  <a:lnTo>
                    <a:pt x="47782" y="10782"/>
                  </a:lnTo>
                  <a:lnTo>
                    <a:pt x="47782" y="9370"/>
                  </a:lnTo>
                  <a:lnTo>
                    <a:pt x="50110" y="9370"/>
                  </a:lnTo>
                  <a:lnTo>
                    <a:pt x="50110" y="12175"/>
                  </a:lnTo>
                  <a:lnTo>
                    <a:pt x="64632" y="12175"/>
                  </a:lnTo>
                  <a:lnTo>
                    <a:pt x="64632" y="9370"/>
                  </a:lnTo>
                  <a:lnTo>
                    <a:pt x="66979" y="9370"/>
                  </a:lnTo>
                  <a:lnTo>
                    <a:pt x="66979" y="10782"/>
                  </a:lnTo>
                  <a:lnTo>
                    <a:pt x="81023" y="10782"/>
                  </a:lnTo>
                  <a:lnTo>
                    <a:pt x="81023" y="9370"/>
                  </a:lnTo>
                  <a:lnTo>
                    <a:pt x="83370" y="9370"/>
                  </a:lnTo>
                  <a:lnTo>
                    <a:pt x="83370" y="12175"/>
                  </a:lnTo>
                  <a:lnTo>
                    <a:pt x="97892" y="12175"/>
                  </a:lnTo>
                  <a:lnTo>
                    <a:pt x="97892" y="9370"/>
                  </a:lnTo>
                  <a:lnTo>
                    <a:pt x="101174" y="9370"/>
                  </a:lnTo>
                  <a:lnTo>
                    <a:pt x="101174" y="10782"/>
                  </a:lnTo>
                  <a:lnTo>
                    <a:pt x="115656" y="10782"/>
                  </a:lnTo>
                  <a:lnTo>
                    <a:pt x="115656" y="9370"/>
                  </a:lnTo>
                  <a:lnTo>
                    <a:pt x="118481" y="9370"/>
                  </a:lnTo>
                  <a:lnTo>
                    <a:pt x="118481" y="12175"/>
                  </a:lnTo>
                  <a:lnTo>
                    <a:pt x="133460" y="12175"/>
                  </a:lnTo>
                  <a:lnTo>
                    <a:pt x="133460" y="9370"/>
                  </a:lnTo>
                  <a:lnTo>
                    <a:pt x="136285" y="9370"/>
                  </a:lnTo>
                  <a:lnTo>
                    <a:pt x="136285" y="10782"/>
                  </a:lnTo>
                  <a:lnTo>
                    <a:pt x="151722" y="10782"/>
                  </a:lnTo>
                  <a:lnTo>
                    <a:pt x="151722" y="9370"/>
                  </a:lnTo>
                  <a:lnTo>
                    <a:pt x="154527" y="9370"/>
                  </a:lnTo>
                  <a:lnTo>
                    <a:pt x="154527" y="12175"/>
                  </a:lnTo>
                  <a:lnTo>
                    <a:pt x="169048" y="12175"/>
                  </a:lnTo>
                  <a:lnTo>
                    <a:pt x="169048" y="9370"/>
                  </a:lnTo>
                  <a:lnTo>
                    <a:pt x="172331" y="9370"/>
                  </a:lnTo>
                  <a:lnTo>
                    <a:pt x="172331" y="10782"/>
                  </a:lnTo>
                  <a:lnTo>
                    <a:pt x="186852" y="10782"/>
                  </a:lnTo>
                  <a:lnTo>
                    <a:pt x="186852" y="9370"/>
                  </a:lnTo>
                  <a:lnTo>
                    <a:pt x="190115" y="9370"/>
                  </a:lnTo>
                  <a:lnTo>
                    <a:pt x="190115" y="12175"/>
                  </a:lnTo>
                  <a:lnTo>
                    <a:pt x="204636" y="12175"/>
                  </a:lnTo>
                  <a:lnTo>
                    <a:pt x="204636" y="9370"/>
                  </a:lnTo>
                  <a:lnTo>
                    <a:pt x="207441" y="9370"/>
                  </a:lnTo>
                  <a:lnTo>
                    <a:pt x="207441" y="12175"/>
                  </a:lnTo>
                  <a:lnTo>
                    <a:pt x="222440" y="12175"/>
                  </a:lnTo>
                  <a:lnTo>
                    <a:pt x="222440" y="9370"/>
                  </a:lnTo>
                  <a:lnTo>
                    <a:pt x="225722" y="9370"/>
                  </a:lnTo>
                  <a:lnTo>
                    <a:pt x="225722" y="10782"/>
                  </a:lnTo>
                  <a:lnTo>
                    <a:pt x="240224" y="10782"/>
                  </a:lnTo>
                  <a:lnTo>
                    <a:pt x="240224" y="9370"/>
                  </a:lnTo>
                  <a:lnTo>
                    <a:pt x="243507" y="9370"/>
                  </a:lnTo>
                  <a:lnTo>
                    <a:pt x="243507" y="12175"/>
                  </a:lnTo>
                  <a:lnTo>
                    <a:pt x="257551" y="12175"/>
                  </a:lnTo>
                  <a:lnTo>
                    <a:pt x="257551" y="9370"/>
                  </a:lnTo>
                  <a:lnTo>
                    <a:pt x="260833" y="9370"/>
                  </a:lnTo>
                  <a:lnTo>
                    <a:pt x="260833" y="10782"/>
                  </a:lnTo>
                  <a:lnTo>
                    <a:pt x="275355" y="10782"/>
                  </a:lnTo>
                  <a:lnTo>
                    <a:pt x="27535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6" name="Google Shape;5686;p43"/>
            <p:cNvSpPr/>
            <p:nvPr/>
          </p:nvSpPr>
          <p:spPr>
            <a:xfrm>
              <a:off x="363575" y="-634175"/>
              <a:ext cx="6695900" cy="1158775"/>
            </a:xfrm>
            <a:custGeom>
              <a:rect b="b" l="l" r="r" t="t"/>
              <a:pathLst>
                <a:path extrusionOk="0" h="46351" w="267836">
                  <a:moveTo>
                    <a:pt x="0" y="0"/>
                  </a:moveTo>
                  <a:lnTo>
                    <a:pt x="0" y="46350"/>
                  </a:lnTo>
                  <a:lnTo>
                    <a:pt x="267835" y="46350"/>
                  </a:lnTo>
                  <a:lnTo>
                    <a:pt x="26783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7" name="Google Shape;5687;p43"/>
            <p:cNvSpPr/>
            <p:nvPr/>
          </p:nvSpPr>
          <p:spPr>
            <a:xfrm>
              <a:off x="363575"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8" name="Google Shape;5688;p43"/>
            <p:cNvSpPr/>
            <p:nvPr/>
          </p:nvSpPr>
          <p:spPr>
            <a:xfrm>
              <a:off x="4341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89" name="Google Shape;5689;p43"/>
            <p:cNvSpPr/>
            <p:nvPr/>
          </p:nvSpPr>
          <p:spPr>
            <a:xfrm>
              <a:off x="785300" y="-634175"/>
              <a:ext cx="351125" cy="1228900"/>
            </a:xfrm>
            <a:custGeom>
              <a:rect b="b" l="l" r="r" t="t"/>
              <a:pathLst>
                <a:path extrusionOk="0" h="49156" w="14045">
                  <a:moveTo>
                    <a:pt x="0" y="0"/>
                  </a:moveTo>
                  <a:lnTo>
                    <a:pt x="0" y="49155"/>
                  </a:lnTo>
                  <a:lnTo>
                    <a:pt x="14044" y="49155"/>
                  </a:lnTo>
                  <a:lnTo>
                    <a:pt x="14044"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0" name="Google Shape;5690;p43"/>
            <p:cNvSpPr/>
            <p:nvPr/>
          </p:nvSpPr>
          <p:spPr>
            <a:xfrm>
              <a:off x="867350" y="-634175"/>
              <a:ext cx="187025" cy="1228900"/>
            </a:xfrm>
            <a:custGeom>
              <a:rect b="b" l="l" r="r" t="t"/>
              <a:pathLst>
                <a:path extrusionOk="0" h="49156" w="7481">
                  <a:moveTo>
                    <a:pt x="0" y="0"/>
                  </a:moveTo>
                  <a:lnTo>
                    <a:pt x="0" y="49155"/>
                  </a:lnTo>
                  <a:lnTo>
                    <a:pt x="7480" y="49155"/>
                  </a:lnTo>
                  <a:lnTo>
                    <a:pt x="7480"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1" name="Google Shape;5691;p43"/>
            <p:cNvSpPr/>
            <p:nvPr/>
          </p:nvSpPr>
          <p:spPr>
            <a:xfrm>
              <a:off x="119507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2" name="Google Shape;5692;p43"/>
            <p:cNvSpPr/>
            <p:nvPr/>
          </p:nvSpPr>
          <p:spPr>
            <a:xfrm>
              <a:off x="1277150" y="-634175"/>
              <a:ext cx="198950" cy="1194575"/>
            </a:xfrm>
            <a:custGeom>
              <a:rect b="b" l="l" r="r" t="t"/>
              <a:pathLst>
                <a:path extrusionOk="0" h="47783" w="7958">
                  <a:moveTo>
                    <a:pt x="0" y="0"/>
                  </a:moveTo>
                  <a:lnTo>
                    <a:pt x="0" y="47782"/>
                  </a:lnTo>
                  <a:lnTo>
                    <a:pt x="7957" y="47782"/>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3" name="Google Shape;5693;p43"/>
            <p:cNvSpPr/>
            <p:nvPr/>
          </p:nvSpPr>
          <p:spPr>
            <a:xfrm>
              <a:off x="1616300" y="-634175"/>
              <a:ext cx="363075" cy="1228900"/>
            </a:xfrm>
            <a:custGeom>
              <a:rect b="b" l="l" r="r" t="t"/>
              <a:pathLst>
                <a:path extrusionOk="0" h="49156" w="14523">
                  <a:moveTo>
                    <a:pt x="1" y="0"/>
                  </a:moveTo>
                  <a:lnTo>
                    <a:pt x="1" y="49155"/>
                  </a:lnTo>
                  <a:lnTo>
                    <a:pt x="14523" y="49155"/>
                  </a:lnTo>
                  <a:lnTo>
                    <a:pt x="14523"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4" name="Google Shape;5694;p43"/>
            <p:cNvSpPr/>
            <p:nvPr/>
          </p:nvSpPr>
          <p:spPr>
            <a:xfrm>
              <a:off x="1698375" y="-634175"/>
              <a:ext cx="210875" cy="1228900"/>
            </a:xfrm>
            <a:custGeom>
              <a:rect b="b" l="l" r="r" t="t"/>
              <a:pathLst>
                <a:path extrusionOk="0" h="49156" w="8435">
                  <a:moveTo>
                    <a:pt x="0" y="0"/>
                  </a:moveTo>
                  <a:lnTo>
                    <a:pt x="0" y="49155"/>
                  </a:lnTo>
                  <a:lnTo>
                    <a:pt x="8435" y="49155"/>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5" name="Google Shape;5695;p43"/>
            <p:cNvSpPr/>
            <p:nvPr/>
          </p:nvSpPr>
          <p:spPr>
            <a:xfrm>
              <a:off x="2038025" y="-634175"/>
              <a:ext cx="351150" cy="1194575"/>
            </a:xfrm>
            <a:custGeom>
              <a:rect b="b" l="l" r="r" t="t"/>
              <a:pathLst>
                <a:path extrusionOk="0" h="47783" w="14046">
                  <a:moveTo>
                    <a:pt x="1" y="0"/>
                  </a:moveTo>
                  <a:lnTo>
                    <a:pt x="1" y="47782"/>
                  </a:lnTo>
                  <a:lnTo>
                    <a:pt x="14045" y="47782"/>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6" name="Google Shape;5696;p43"/>
            <p:cNvSpPr/>
            <p:nvPr/>
          </p:nvSpPr>
          <p:spPr>
            <a:xfrm>
              <a:off x="2108150"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7" name="Google Shape;5697;p43"/>
            <p:cNvSpPr/>
            <p:nvPr/>
          </p:nvSpPr>
          <p:spPr>
            <a:xfrm>
              <a:off x="2447825" y="-634175"/>
              <a:ext cx="363075" cy="1228900"/>
            </a:xfrm>
            <a:custGeom>
              <a:rect b="b" l="l" r="r" t="t"/>
              <a:pathLst>
                <a:path extrusionOk="0" h="49156" w="14523">
                  <a:moveTo>
                    <a:pt x="0" y="0"/>
                  </a:moveTo>
                  <a:lnTo>
                    <a:pt x="0"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8" name="Google Shape;5698;p43"/>
            <p:cNvSpPr/>
            <p:nvPr/>
          </p:nvSpPr>
          <p:spPr>
            <a:xfrm>
              <a:off x="25293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99" name="Google Shape;5699;p43"/>
            <p:cNvSpPr/>
            <p:nvPr/>
          </p:nvSpPr>
          <p:spPr>
            <a:xfrm>
              <a:off x="28929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0" name="Google Shape;5700;p43"/>
            <p:cNvSpPr/>
            <p:nvPr/>
          </p:nvSpPr>
          <p:spPr>
            <a:xfrm>
              <a:off x="29739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1" name="Google Shape;5701;p43"/>
            <p:cNvSpPr/>
            <p:nvPr/>
          </p:nvSpPr>
          <p:spPr>
            <a:xfrm>
              <a:off x="3325600" y="-634175"/>
              <a:ext cx="374500" cy="1228900"/>
            </a:xfrm>
            <a:custGeom>
              <a:rect b="b" l="l" r="r" t="t"/>
              <a:pathLst>
                <a:path extrusionOk="0" h="49156" w="14980">
                  <a:moveTo>
                    <a:pt x="0" y="0"/>
                  </a:moveTo>
                  <a:lnTo>
                    <a:pt x="0" y="49155"/>
                  </a:lnTo>
                  <a:lnTo>
                    <a:pt x="14979" y="49155"/>
                  </a:lnTo>
                  <a:lnTo>
                    <a:pt x="1497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2" name="Google Shape;5702;p43"/>
            <p:cNvSpPr/>
            <p:nvPr/>
          </p:nvSpPr>
          <p:spPr>
            <a:xfrm>
              <a:off x="3407650" y="-634175"/>
              <a:ext cx="210375" cy="1228900"/>
            </a:xfrm>
            <a:custGeom>
              <a:rect b="b" l="l" r="r" t="t"/>
              <a:pathLst>
                <a:path extrusionOk="0" h="49156" w="8415">
                  <a:moveTo>
                    <a:pt x="0" y="0"/>
                  </a:moveTo>
                  <a:lnTo>
                    <a:pt x="0" y="49155"/>
                  </a:lnTo>
                  <a:lnTo>
                    <a:pt x="8415" y="49155"/>
                  </a:lnTo>
                  <a:lnTo>
                    <a:pt x="841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3" name="Google Shape;5703;p43"/>
            <p:cNvSpPr/>
            <p:nvPr/>
          </p:nvSpPr>
          <p:spPr>
            <a:xfrm>
              <a:off x="3770675" y="-634175"/>
              <a:ext cx="385950" cy="1194575"/>
            </a:xfrm>
            <a:custGeom>
              <a:rect b="b" l="l" r="r" t="t"/>
              <a:pathLst>
                <a:path extrusionOk="0" h="47783" w="15438">
                  <a:moveTo>
                    <a:pt x="1" y="0"/>
                  </a:moveTo>
                  <a:lnTo>
                    <a:pt x="1" y="47782"/>
                  </a:lnTo>
                  <a:lnTo>
                    <a:pt x="15438" y="47782"/>
                  </a:lnTo>
                  <a:lnTo>
                    <a:pt x="15438"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4" name="Google Shape;5704;p43"/>
            <p:cNvSpPr/>
            <p:nvPr/>
          </p:nvSpPr>
          <p:spPr>
            <a:xfrm>
              <a:off x="38641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5" name="Google Shape;5705;p43"/>
            <p:cNvSpPr/>
            <p:nvPr/>
          </p:nvSpPr>
          <p:spPr>
            <a:xfrm>
              <a:off x="42267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6" name="Google Shape;5706;p43"/>
            <p:cNvSpPr/>
            <p:nvPr/>
          </p:nvSpPr>
          <p:spPr>
            <a:xfrm>
              <a:off x="4308775" y="-634175"/>
              <a:ext cx="187025" cy="1228900"/>
            </a:xfrm>
            <a:custGeom>
              <a:rect b="b" l="l" r="r" t="t"/>
              <a:pathLst>
                <a:path extrusionOk="0" h="49156" w="7481">
                  <a:moveTo>
                    <a:pt x="1" y="0"/>
                  </a:moveTo>
                  <a:lnTo>
                    <a:pt x="1" y="49155"/>
                  </a:lnTo>
                  <a:lnTo>
                    <a:pt x="7481" y="49155"/>
                  </a:lnTo>
                  <a:lnTo>
                    <a:pt x="748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7" name="Google Shape;5707;p43"/>
            <p:cNvSpPr/>
            <p:nvPr/>
          </p:nvSpPr>
          <p:spPr>
            <a:xfrm>
              <a:off x="467182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8" name="Google Shape;5708;p43"/>
            <p:cNvSpPr/>
            <p:nvPr/>
          </p:nvSpPr>
          <p:spPr>
            <a:xfrm>
              <a:off x="47419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09" name="Google Shape;5709;p43"/>
            <p:cNvSpPr/>
            <p:nvPr/>
          </p:nvSpPr>
          <p:spPr>
            <a:xfrm>
              <a:off x="51164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0" name="Google Shape;5710;p43"/>
            <p:cNvSpPr/>
            <p:nvPr/>
          </p:nvSpPr>
          <p:spPr>
            <a:xfrm>
              <a:off x="51984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1" name="Google Shape;5711;p43"/>
            <p:cNvSpPr/>
            <p:nvPr/>
          </p:nvSpPr>
          <p:spPr>
            <a:xfrm>
              <a:off x="5549600" y="-634175"/>
              <a:ext cx="375000" cy="1228900"/>
            </a:xfrm>
            <a:custGeom>
              <a:rect b="b" l="l" r="r" t="t"/>
              <a:pathLst>
                <a:path extrusionOk="0" h="49156" w="15000">
                  <a:moveTo>
                    <a:pt x="0" y="0"/>
                  </a:moveTo>
                  <a:lnTo>
                    <a:pt x="0" y="49155"/>
                  </a:lnTo>
                  <a:lnTo>
                    <a:pt x="14999" y="49155"/>
                  </a:lnTo>
                  <a:lnTo>
                    <a:pt x="1499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2" name="Google Shape;5712;p43"/>
            <p:cNvSpPr/>
            <p:nvPr/>
          </p:nvSpPr>
          <p:spPr>
            <a:xfrm>
              <a:off x="5631650" y="-634175"/>
              <a:ext cx="198950" cy="1228900"/>
            </a:xfrm>
            <a:custGeom>
              <a:rect b="b" l="l" r="r" t="t"/>
              <a:pathLst>
                <a:path extrusionOk="0" h="49156" w="7958">
                  <a:moveTo>
                    <a:pt x="0" y="0"/>
                  </a:moveTo>
                  <a:lnTo>
                    <a:pt x="0" y="49155"/>
                  </a:lnTo>
                  <a:lnTo>
                    <a:pt x="7957" y="49155"/>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3" name="Google Shape;5713;p43"/>
            <p:cNvSpPr/>
            <p:nvPr/>
          </p:nvSpPr>
          <p:spPr>
            <a:xfrm>
              <a:off x="60066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4" name="Google Shape;5714;p43"/>
            <p:cNvSpPr/>
            <p:nvPr/>
          </p:nvSpPr>
          <p:spPr>
            <a:xfrm>
              <a:off x="60767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5" name="Google Shape;5715;p43"/>
            <p:cNvSpPr/>
            <p:nvPr/>
          </p:nvSpPr>
          <p:spPr>
            <a:xfrm>
              <a:off x="6451225" y="-634175"/>
              <a:ext cx="351125" cy="1228900"/>
            </a:xfrm>
            <a:custGeom>
              <a:rect b="b" l="l" r="r" t="t"/>
              <a:pathLst>
                <a:path extrusionOk="0" h="49156" w="14045">
                  <a:moveTo>
                    <a:pt x="1" y="0"/>
                  </a:moveTo>
                  <a:lnTo>
                    <a:pt x="1" y="49155"/>
                  </a:lnTo>
                  <a:lnTo>
                    <a:pt x="14045" y="49155"/>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6" name="Google Shape;5716;p43"/>
            <p:cNvSpPr/>
            <p:nvPr/>
          </p:nvSpPr>
          <p:spPr>
            <a:xfrm>
              <a:off x="6532775" y="-634175"/>
              <a:ext cx="187525" cy="1228900"/>
            </a:xfrm>
            <a:custGeom>
              <a:rect b="b" l="l" r="r" t="t"/>
              <a:pathLst>
                <a:path extrusionOk="0" h="49156" w="7501">
                  <a:moveTo>
                    <a:pt x="1" y="0"/>
                  </a:moveTo>
                  <a:lnTo>
                    <a:pt x="1" y="49155"/>
                  </a:lnTo>
                  <a:lnTo>
                    <a:pt x="7501" y="49155"/>
                  </a:lnTo>
                  <a:lnTo>
                    <a:pt x="750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7" name="Google Shape;5717;p43"/>
            <p:cNvSpPr/>
            <p:nvPr/>
          </p:nvSpPr>
          <p:spPr>
            <a:xfrm>
              <a:off x="6884400"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8" name="Google Shape;5718;p43"/>
            <p:cNvSpPr/>
            <p:nvPr/>
          </p:nvSpPr>
          <p:spPr>
            <a:xfrm>
              <a:off x="69783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9" name="Google Shape;5719;p43"/>
            <p:cNvSpPr/>
            <p:nvPr/>
          </p:nvSpPr>
          <p:spPr>
            <a:xfrm>
              <a:off x="211400" y="-634175"/>
              <a:ext cx="7094250" cy="25"/>
            </a:xfrm>
            <a:custGeom>
              <a:rect b="b" l="l" r="r" t="t"/>
              <a:pathLst>
                <a:path extrusionOk="0" fill="none" h="1" w="283770">
                  <a:moveTo>
                    <a:pt x="0" y="0"/>
                  </a:moveTo>
                  <a:lnTo>
                    <a:pt x="283769" y="0"/>
                  </a:lnTo>
                </a:path>
              </a:pathLst>
            </a:custGeom>
            <a:noFill/>
            <a:ln cap="flat" cmpd="sng" w="46750">
              <a:solidFill>
                <a:srgbClr val="FFB726"/>
              </a:solidFill>
              <a:prstDash val="solid"/>
              <a:miter lim="1989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0" name="Google Shape;5720;p43"/>
            <p:cNvSpPr/>
            <p:nvPr/>
          </p:nvSpPr>
          <p:spPr>
            <a:xfrm>
              <a:off x="7287225" y="-693375"/>
              <a:ext cx="127825" cy="128350"/>
            </a:xfrm>
            <a:custGeom>
              <a:rect b="b" l="l" r="r" t="t"/>
              <a:pathLst>
                <a:path extrusionOk="0" h="5134" w="5113">
                  <a:moveTo>
                    <a:pt x="2566" y="1"/>
                  </a:moveTo>
                  <a:cubicBezTo>
                    <a:pt x="1134" y="1"/>
                    <a:pt x="0" y="1155"/>
                    <a:pt x="0" y="2567"/>
                  </a:cubicBezTo>
                  <a:cubicBezTo>
                    <a:pt x="0" y="3979"/>
                    <a:pt x="1134" y="5133"/>
                    <a:pt x="2566" y="5133"/>
                  </a:cubicBezTo>
                  <a:cubicBezTo>
                    <a:pt x="3979" y="5133"/>
                    <a:pt x="5113" y="3979"/>
                    <a:pt x="5113" y="2567"/>
                  </a:cubicBezTo>
                  <a:cubicBezTo>
                    <a:pt x="5113" y="1155"/>
                    <a:pt x="3979" y="1"/>
                    <a:pt x="2566"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1" name="Google Shape;5721;p43"/>
            <p:cNvSpPr/>
            <p:nvPr/>
          </p:nvSpPr>
          <p:spPr>
            <a:xfrm>
              <a:off x="193475" y="-693375"/>
              <a:ext cx="128350" cy="128350"/>
            </a:xfrm>
            <a:custGeom>
              <a:rect b="b" l="l" r="r" t="t"/>
              <a:pathLst>
                <a:path extrusionOk="0" h="5134" w="5134">
                  <a:moveTo>
                    <a:pt x="2567" y="1"/>
                  </a:moveTo>
                  <a:cubicBezTo>
                    <a:pt x="1155" y="1"/>
                    <a:pt x="1" y="1155"/>
                    <a:pt x="1" y="2567"/>
                  </a:cubicBezTo>
                  <a:cubicBezTo>
                    <a:pt x="1" y="3979"/>
                    <a:pt x="1155" y="5133"/>
                    <a:pt x="2567" y="5133"/>
                  </a:cubicBezTo>
                  <a:cubicBezTo>
                    <a:pt x="3979" y="5133"/>
                    <a:pt x="5133" y="3979"/>
                    <a:pt x="5133" y="2567"/>
                  </a:cubicBezTo>
                  <a:cubicBezTo>
                    <a:pt x="5133" y="1155"/>
                    <a:pt x="3979" y="1"/>
                    <a:pt x="2567"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8_1">
    <p:spTree>
      <p:nvGrpSpPr>
        <p:cNvPr id="5722" name="Shape 5722"/>
        <p:cNvGrpSpPr/>
        <p:nvPr/>
      </p:nvGrpSpPr>
      <p:grpSpPr>
        <a:xfrm>
          <a:off x="0" y="0"/>
          <a:ext cx="0" cy="0"/>
          <a:chOff x="0" y="0"/>
          <a:chExt cx="0" cy="0"/>
        </a:xfrm>
      </p:grpSpPr>
      <p:sp>
        <p:nvSpPr>
          <p:cNvPr id="5723" name="Google Shape;5723;p44"/>
          <p:cNvSpPr/>
          <p:nvPr/>
        </p:nvSpPr>
        <p:spPr>
          <a:xfrm>
            <a:off x="-7175" y="4400950"/>
            <a:ext cx="9158700" cy="89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724" name="Google Shape;5724;p44"/>
          <p:cNvGrpSpPr/>
          <p:nvPr/>
        </p:nvGrpSpPr>
        <p:grpSpPr>
          <a:xfrm>
            <a:off x="50" y="-132175"/>
            <a:ext cx="832143" cy="5305618"/>
            <a:chOff x="1440600" y="197825"/>
            <a:chExt cx="990175" cy="3797050"/>
          </a:xfrm>
        </p:grpSpPr>
        <p:sp>
          <p:nvSpPr>
            <p:cNvPr id="5725" name="Google Shape;5725;p44"/>
            <p:cNvSpPr/>
            <p:nvPr/>
          </p:nvSpPr>
          <p:spPr>
            <a:xfrm>
              <a:off x="1440600" y="197825"/>
              <a:ext cx="990175" cy="1889850"/>
            </a:xfrm>
            <a:custGeom>
              <a:rect b="b" l="l" r="r" t="t"/>
              <a:pathLst>
                <a:path extrusionOk="0" h="75594" w="39607">
                  <a:moveTo>
                    <a:pt x="0" y="1"/>
                  </a:moveTo>
                  <a:lnTo>
                    <a:pt x="0" y="75593"/>
                  </a:lnTo>
                  <a:lnTo>
                    <a:pt x="219" y="75593"/>
                  </a:lnTo>
                  <a:cubicBezTo>
                    <a:pt x="21405" y="75593"/>
                    <a:pt x="38652" y="42074"/>
                    <a:pt x="39606"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6" name="Google Shape;5726;p44"/>
            <p:cNvSpPr/>
            <p:nvPr/>
          </p:nvSpPr>
          <p:spPr>
            <a:xfrm>
              <a:off x="1440600" y="2105050"/>
              <a:ext cx="590825" cy="1889825"/>
            </a:xfrm>
            <a:custGeom>
              <a:rect b="b" l="l" r="r" t="t"/>
              <a:pathLst>
                <a:path extrusionOk="0" h="75593" w="23633">
                  <a:moveTo>
                    <a:pt x="0" y="0"/>
                  </a:moveTo>
                  <a:lnTo>
                    <a:pt x="0" y="75593"/>
                  </a:lnTo>
                  <a:lnTo>
                    <a:pt x="23633" y="75593"/>
                  </a:lnTo>
                  <a:cubicBezTo>
                    <a:pt x="23056" y="33659"/>
                    <a:pt x="12712"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7" name="Google Shape;5727;p44"/>
            <p:cNvSpPr/>
            <p:nvPr/>
          </p:nvSpPr>
          <p:spPr>
            <a:xfrm>
              <a:off x="1440600" y="197825"/>
              <a:ext cx="858875" cy="1889850"/>
            </a:xfrm>
            <a:custGeom>
              <a:rect b="b" l="l" r="r" t="t"/>
              <a:pathLst>
                <a:path extrusionOk="0" h="75594" w="34355">
                  <a:moveTo>
                    <a:pt x="0" y="1"/>
                  </a:moveTo>
                  <a:lnTo>
                    <a:pt x="0" y="75593"/>
                  </a:lnTo>
                  <a:lnTo>
                    <a:pt x="179" y="75593"/>
                  </a:lnTo>
                  <a:cubicBezTo>
                    <a:pt x="18560" y="75593"/>
                    <a:pt x="33539" y="42074"/>
                    <a:pt x="343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8" name="Google Shape;5728;p44"/>
            <p:cNvSpPr/>
            <p:nvPr/>
          </p:nvSpPr>
          <p:spPr>
            <a:xfrm>
              <a:off x="1440600" y="197825"/>
              <a:ext cx="644550" cy="1889850"/>
            </a:xfrm>
            <a:custGeom>
              <a:rect b="b" l="l" r="r" t="t"/>
              <a:pathLst>
                <a:path extrusionOk="0" h="75594" w="25782">
                  <a:moveTo>
                    <a:pt x="0" y="1"/>
                  </a:moveTo>
                  <a:lnTo>
                    <a:pt x="0" y="75593"/>
                  </a:lnTo>
                  <a:lnTo>
                    <a:pt x="139" y="75593"/>
                  </a:lnTo>
                  <a:cubicBezTo>
                    <a:pt x="13905" y="75593"/>
                    <a:pt x="25144" y="42074"/>
                    <a:pt x="2578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9" name="Google Shape;5729;p44"/>
            <p:cNvSpPr/>
            <p:nvPr/>
          </p:nvSpPr>
          <p:spPr>
            <a:xfrm>
              <a:off x="1526125" y="471350"/>
              <a:ext cx="341675" cy="1616325"/>
            </a:xfrm>
            <a:custGeom>
              <a:rect b="b" l="l" r="r" t="t"/>
              <a:pathLst>
                <a:path extrusionOk="0" h="64653" w="13667">
                  <a:moveTo>
                    <a:pt x="5690" y="1"/>
                  </a:moveTo>
                  <a:cubicBezTo>
                    <a:pt x="5690" y="1"/>
                    <a:pt x="8177" y="38215"/>
                    <a:pt x="1" y="64652"/>
                  </a:cubicBezTo>
                  <a:cubicBezTo>
                    <a:pt x="13508" y="46788"/>
                    <a:pt x="13667" y="1"/>
                    <a:pt x="136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0" name="Google Shape;5730;p44"/>
            <p:cNvSpPr/>
            <p:nvPr/>
          </p:nvSpPr>
          <p:spPr>
            <a:xfrm>
              <a:off x="1440600" y="2105050"/>
              <a:ext cx="512750" cy="1889825"/>
            </a:xfrm>
            <a:custGeom>
              <a:rect b="b" l="l" r="r" t="t"/>
              <a:pathLst>
                <a:path extrusionOk="0" h="75593" w="20510">
                  <a:moveTo>
                    <a:pt x="0" y="0"/>
                  </a:moveTo>
                  <a:lnTo>
                    <a:pt x="0" y="75593"/>
                  </a:lnTo>
                  <a:lnTo>
                    <a:pt x="20509" y="75593"/>
                  </a:lnTo>
                  <a:cubicBezTo>
                    <a:pt x="20012" y="33659"/>
                    <a:pt x="11021" y="239"/>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1" name="Google Shape;5731;p44"/>
            <p:cNvSpPr/>
            <p:nvPr/>
          </p:nvSpPr>
          <p:spPr>
            <a:xfrm>
              <a:off x="1440600" y="2105050"/>
              <a:ext cx="384450" cy="1889825"/>
            </a:xfrm>
            <a:custGeom>
              <a:rect b="b" l="l" r="r" t="t"/>
              <a:pathLst>
                <a:path extrusionOk="0" h="75593" w="15378">
                  <a:moveTo>
                    <a:pt x="0" y="0"/>
                  </a:moveTo>
                  <a:lnTo>
                    <a:pt x="0" y="75593"/>
                  </a:lnTo>
                  <a:lnTo>
                    <a:pt x="15377" y="75593"/>
                  </a:lnTo>
                  <a:cubicBezTo>
                    <a:pt x="14999" y="33659"/>
                    <a:pt x="8256" y="239"/>
                    <a:pt x="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2" name="Google Shape;5732;p44"/>
            <p:cNvSpPr/>
            <p:nvPr/>
          </p:nvSpPr>
          <p:spPr>
            <a:xfrm>
              <a:off x="1440600" y="2197550"/>
              <a:ext cx="214850" cy="1797325"/>
            </a:xfrm>
            <a:custGeom>
              <a:rect b="b" l="l" r="r" t="t"/>
              <a:pathLst>
                <a:path extrusionOk="0" h="71893" w="8594">
                  <a:moveTo>
                    <a:pt x="4317" y="0"/>
                  </a:moveTo>
                  <a:lnTo>
                    <a:pt x="0" y="617"/>
                  </a:lnTo>
                  <a:lnTo>
                    <a:pt x="0" y="71893"/>
                  </a:lnTo>
                  <a:lnTo>
                    <a:pt x="8594" y="71893"/>
                  </a:lnTo>
                  <a:cubicBezTo>
                    <a:pt x="8594" y="21902"/>
                    <a:pt x="4317" y="0"/>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3" name="Google Shape;5733;p44"/>
            <p:cNvSpPr/>
            <p:nvPr/>
          </p:nvSpPr>
          <p:spPr>
            <a:xfrm>
              <a:off x="1440600" y="2035925"/>
              <a:ext cx="214850" cy="206400"/>
            </a:xfrm>
            <a:custGeom>
              <a:rect b="b" l="l" r="r" t="t"/>
              <a:pathLst>
                <a:path extrusionOk="0" h="8256" w="8594">
                  <a:moveTo>
                    <a:pt x="0" y="0"/>
                  </a:moveTo>
                  <a:lnTo>
                    <a:pt x="0" y="7082"/>
                  </a:lnTo>
                  <a:lnTo>
                    <a:pt x="8594" y="8256"/>
                  </a:lnTo>
                  <a:lnTo>
                    <a:pt x="8594" y="27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734" name="Google Shape;5734;p44"/>
          <p:cNvGrpSpPr/>
          <p:nvPr/>
        </p:nvGrpSpPr>
        <p:grpSpPr>
          <a:xfrm flipH="1">
            <a:off x="8319293" y="-132175"/>
            <a:ext cx="832143" cy="5305618"/>
            <a:chOff x="1440600" y="197825"/>
            <a:chExt cx="990175" cy="3797050"/>
          </a:xfrm>
        </p:grpSpPr>
        <p:sp>
          <p:nvSpPr>
            <p:cNvPr id="5735" name="Google Shape;5735;p44"/>
            <p:cNvSpPr/>
            <p:nvPr/>
          </p:nvSpPr>
          <p:spPr>
            <a:xfrm>
              <a:off x="1440600" y="197825"/>
              <a:ext cx="990175" cy="1889850"/>
            </a:xfrm>
            <a:custGeom>
              <a:rect b="b" l="l" r="r" t="t"/>
              <a:pathLst>
                <a:path extrusionOk="0" h="75594" w="39607">
                  <a:moveTo>
                    <a:pt x="0" y="1"/>
                  </a:moveTo>
                  <a:lnTo>
                    <a:pt x="0" y="75593"/>
                  </a:lnTo>
                  <a:lnTo>
                    <a:pt x="219" y="75593"/>
                  </a:lnTo>
                  <a:cubicBezTo>
                    <a:pt x="21405" y="75593"/>
                    <a:pt x="38652" y="42074"/>
                    <a:pt x="39606"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6" name="Google Shape;5736;p44"/>
            <p:cNvSpPr/>
            <p:nvPr/>
          </p:nvSpPr>
          <p:spPr>
            <a:xfrm>
              <a:off x="1440600" y="2105050"/>
              <a:ext cx="590825" cy="1889825"/>
            </a:xfrm>
            <a:custGeom>
              <a:rect b="b" l="l" r="r" t="t"/>
              <a:pathLst>
                <a:path extrusionOk="0" h="75593" w="23633">
                  <a:moveTo>
                    <a:pt x="0" y="0"/>
                  </a:moveTo>
                  <a:lnTo>
                    <a:pt x="0" y="75593"/>
                  </a:lnTo>
                  <a:lnTo>
                    <a:pt x="23633" y="75593"/>
                  </a:lnTo>
                  <a:cubicBezTo>
                    <a:pt x="23056" y="33659"/>
                    <a:pt x="12712"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7" name="Google Shape;5737;p44"/>
            <p:cNvSpPr/>
            <p:nvPr/>
          </p:nvSpPr>
          <p:spPr>
            <a:xfrm>
              <a:off x="1440600" y="197825"/>
              <a:ext cx="858875" cy="1889850"/>
            </a:xfrm>
            <a:custGeom>
              <a:rect b="b" l="l" r="r" t="t"/>
              <a:pathLst>
                <a:path extrusionOk="0" h="75594" w="34355">
                  <a:moveTo>
                    <a:pt x="0" y="1"/>
                  </a:moveTo>
                  <a:lnTo>
                    <a:pt x="0" y="75593"/>
                  </a:lnTo>
                  <a:lnTo>
                    <a:pt x="179" y="75593"/>
                  </a:lnTo>
                  <a:cubicBezTo>
                    <a:pt x="18560" y="75593"/>
                    <a:pt x="33539" y="42074"/>
                    <a:pt x="343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8" name="Google Shape;5738;p44"/>
            <p:cNvSpPr/>
            <p:nvPr/>
          </p:nvSpPr>
          <p:spPr>
            <a:xfrm>
              <a:off x="1440600" y="197825"/>
              <a:ext cx="644550" cy="1889850"/>
            </a:xfrm>
            <a:custGeom>
              <a:rect b="b" l="l" r="r" t="t"/>
              <a:pathLst>
                <a:path extrusionOk="0" h="75594" w="25782">
                  <a:moveTo>
                    <a:pt x="0" y="1"/>
                  </a:moveTo>
                  <a:lnTo>
                    <a:pt x="0" y="75593"/>
                  </a:lnTo>
                  <a:lnTo>
                    <a:pt x="139" y="75593"/>
                  </a:lnTo>
                  <a:cubicBezTo>
                    <a:pt x="13905" y="75593"/>
                    <a:pt x="25144" y="42074"/>
                    <a:pt x="257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9" name="Google Shape;5739;p44"/>
            <p:cNvSpPr/>
            <p:nvPr/>
          </p:nvSpPr>
          <p:spPr>
            <a:xfrm>
              <a:off x="1526125" y="471350"/>
              <a:ext cx="341675" cy="1616325"/>
            </a:xfrm>
            <a:custGeom>
              <a:rect b="b" l="l" r="r" t="t"/>
              <a:pathLst>
                <a:path extrusionOk="0" h="64653" w="13667">
                  <a:moveTo>
                    <a:pt x="5690" y="1"/>
                  </a:moveTo>
                  <a:cubicBezTo>
                    <a:pt x="5690" y="1"/>
                    <a:pt x="8177" y="38215"/>
                    <a:pt x="1" y="64652"/>
                  </a:cubicBezTo>
                  <a:cubicBezTo>
                    <a:pt x="13508" y="46788"/>
                    <a:pt x="13667" y="1"/>
                    <a:pt x="136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0" name="Google Shape;5740;p44"/>
            <p:cNvSpPr/>
            <p:nvPr/>
          </p:nvSpPr>
          <p:spPr>
            <a:xfrm>
              <a:off x="1440600" y="2105050"/>
              <a:ext cx="512750" cy="1889825"/>
            </a:xfrm>
            <a:custGeom>
              <a:rect b="b" l="l" r="r" t="t"/>
              <a:pathLst>
                <a:path extrusionOk="0" h="75593" w="20510">
                  <a:moveTo>
                    <a:pt x="0" y="0"/>
                  </a:moveTo>
                  <a:lnTo>
                    <a:pt x="0" y="75593"/>
                  </a:lnTo>
                  <a:lnTo>
                    <a:pt x="20509" y="75593"/>
                  </a:lnTo>
                  <a:cubicBezTo>
                    <a:pt x="20012" y="33659"/>
                    <a:pt x="11021" y="239"/>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1" name="Google Shape;5741;p44"/>
            <p:cNvSpPr/>
            <p:nvPr/>
          </p:nvSpPr>
          <p:spPr>
            <a:xfrm>
              <a:off x="1440600" y="2105050"/>
              <a:ext cx="384450" cy="1889825"/>
            </a:xfrm>
            <a:custGeom>
              <a:rect b="b" l="l" r="r" t="t"/>
              <a:pathLst>
                <a:path extrusionOk="0" h="75593" w="15378">
                  <a:moveTo>
                    <a:pt x="0" y="0"/>
                  </a:moveTo>
                  <a:lnTo>
                    <a:pt x="0" y="75593"/>
                  </a:lnTo>
                  <a:lnTo>
                    <a:pt x="15377" y="75593"/>
                  </a:lnTo>
                  <a:cubicBezTo>
                    <a:pt x="14999" y="33659"/>
                    <a:pt x="8256"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2" name="Google Shape;5742;p44"/>
            <p:cNvSpPr/>
            <p:nvPr/>
          </p:nvSpPr>
          <p:spPr>
            <a:xfrm>
              <a:off x="1440600" y="2197550"/>
              <a:ext cx="214850" cy="1797325"/>
            </a:xfrm>
            <a:custGeom>
              <a:rect b="b" l="l" r="r" t="t"/>
              <a:pathLst>
                <a:path extrusionOk="0" h="71893" w="8594">
                  <a:moveTo>
                    <a:pt x="4317" y="0"/>
                  </a:moveTo>
                  <a:lnTo>
                    <a:pt x="0" y="617"/>
                  </a:lnTo>
                  <a:lnTo>
                    <a:pt x="0" y="71893"/>
                  </a:lnTo>
                  <a:lnTo>
                    <a:pt x="8594" y="71893"/>
                  </a:lnTo>
                  <a:cubicBezTo>
                    <a:pt x="8594" y="21902"/>
                    <a:pt x="4317" y="0"/>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3" name="Google Shape;5743;p44"/>
            <p:cNvSpPr/>
            <p:nvPr/>
          </p:nvSpPr>
          <p:spPr>
            <a:xfrm>
              <a:off x="1440600" y="2035925"/>
              <a:ext cx="214850" cy="206400"/>
            </a:xfrm>
            <a:custGeom>
              <a:rect b="b" l="l" r="r" t="t"/>
              <a:pathLst>
                <a:path extrusionOk="0" h="8256" w="8594">
                  <a:moveTo>
                    <a:pt x="0" y="0"/>
                  </a:moveTo>
                  <a:lnTo>
                    <a:pt x="0" y="7082"/>
                  </a:lnTo>
                  <a:lnTo>
                    <a:pt x="8594" y="8256"/>
                  </a:lnTo>
                  <a:lnTo>
                    <a:pt x="8594" y="27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744" name="Google Shape;5744;p44"/>
          <p:cNvGrpSpPr/>
          <p:nvPr/>
        </p:nvGrpSpPr>
        <p:grpSpPr>
          <a:xfrm>
            <a:off x="-417858" y="-823150"/>
            <a:ext cx="9978772" cy="1382075"/>
            <a:chOff x="193475" y="-693375"/>
            <a:chExt cx="7221575" cy="1382075"/>
          </a:xfrm>
        </p:grpSpPr>
        <p:sp>
          <p:nvSpPr>
            <p:cNvPr id="5745" name="Google Shape;5745;p44"/>
            <p:cNvSpPr/>
            <p:nvPr/>
          </p:nvSpPr>
          <p:spPr>
            <a:xfrm>
              <a:off x="363575" y="384325"/>
              <a:ext cx="6883875" cy="304375"/>
            </a:xfrm>
            <a:custGeom>
              <a:rect b="b" l="l" r="r" t="t"/>
              <a:pathLst>
                <a:path extrusionOk="0" h="12175" w="275355">
                  <a:moveTo>
                    <a:pt x="0" y="0"/>
                  </a:moveTo>
                  <a:lnTo>
                    <a:pt x="0" y="9390"/>
                  </a:lnTo>
                  <a:lnTo>
                    <a:pt x="0" y="10782"/>
                  </a:lnTo>
                  <a:lnTo>
                    <a:pt x="14522" y="10782"/>
                  </a:lnTo>
                  <a:lnTo>
                    <a:pt x="14522" y="9370"/>
                  </a:lnTo>
                  <a:lnTo>
                    <a:pt x="16869" y="9370"/>
                  </a:lnTo>
                  <a:lnTo>
                    <a:pt x="16869" y="12175"/>
                  </a:lnTo>
                  <a:lnTo>
                    <a:pt x="30913" y="12175"/>
                  </a:lnTo>
                  <a:lnTo>
                    <a:pt x="30913" y="9370"/>
                  </a:lnTo>
                  <a:lnTo>
                    <a:pt x="33261" y="9370"/>
                  </a:lnTo>
                  <a:lnTo>
                    <a:pt x="33261" y="10782"/>
                  </a:lnTo>
                  <a:lnTo>
                    <a:pt x="47782" y="10782"/>
                  </a:lnTo>
                  <a:lnTo>
                    <a:pt x="47782" y="9370"/>
                  </a:lnTo>
                  <a:lnTo>
                    <a:pt x="50110" y="9370"/>
                  </a:lnTo>
                  <a:lnTo>
                    <a:pt x="50110" y="12175"/>
                  </a:lnTo>
                  <a:lnTo>
                    <a:pt x="64632" y="12175"/>
                  </a:lnTo>
                  <a:lnTo>
                    <a:pt x="64632" y="9370"/>
                  </a:lnTo>
                  <a:lnTo>
                    <a:pt x="66979" y="9370"/>
                  </a:lnTo>
                  <a:lnTo>
                    <a:pt x="66979" y="10782"/>
                  </a:lnTo>
                  <a:lnTo>
                    <a:pt x="81023" y="10782"/>
                  </a:lnTo>
                  <a:lnTo>
                    <a:pt x="81023" y="9370"/>
                  </a:lnTo>
                  <a:lnTo>
                    <a:pt x="83370" y="9370"/>
                  </a:lnTo>
                  <a:lnTo>
                    <a:pt x="83370" y="12175"/>
                  </a:lnTo>
                  <a:lnTo>
                    <a:pt x="97892" y="12175"/>
                  </a:lnTo>
                  <a:lnTo>
                    <a:pt x="97892" y="9370"/>
                  </a:lnTo>
                  <a:lnTo>
                    <a:pt x="101174" y="9370"/>
                  </a:lnTo>
                  <a:lnTo>
                    <a:pt x="101174" y="10782"/>
                  </a:lnTo>
                  <a:lnTo>
                    <a:pt x="115656" y="10782"/>
                  </a:lnTo>
                  <a:lnTo>
                    <a:pt x="115656" y="9370"/>
                  </a:lnTo>
                  <a:lnTo>
                    <a:pt x="118481" y="9370"/>
                  </a:lnTo>
                  <a:lnTo>
                    <a:pt x="118481" y="12175"/>
                  </a:lnTo>
                  <a:lnTo>
                    <a:pt x="133460" y="12175"/>
                  </a:lnTo>
                  <a:lnTo>
                    <a:pt x="133460" y="9370"/>
                  </a:lnTo>
                  <a:lnTo>
                    <a:pt x="136285" y="9370"/>
                  </a:lnTo>
                  <a:lnTo>
                    <a:pt x="136285" y="10782"/>
                  </a:lnTo>
                  <a:lnTo>
                    <a:pt x="151722" y="10782"/>
                  </a:lnTo>
                  <a:lnTo>
                    <a:pt x="151722" y="9370"/>
                  </a:lnTo>
                  <a:lnTo>
                    <a:pt x="154527" y="9370"/>
                  </a:lnTo>
                  <a:lnTo>
                    <a:pt x="154527" y="12175"/>
                  </a:lnTo>
                  <a:lnTo>
                    <a:pt x="169048" y="12175"/>
                  </a:lnTo>
                  <a:lnTo>
                    <a:pt x="169048" y="9370"/>
                  </a:lnTo>
                  <a:lnTo>
                    <a:pt x="172331" y="9370"/>
                  </a:lnTo>
                  <a:lnTo>
                    <a:pt x="172331" y="10782"/>
                  </a:lnTo>
                  <a:lnTo>
                    <a:pt x="186852" y="10782"/>
                  </a:lnTo>
                  <a:lnTo>
                    <a:pt x="186852" y="9370"/>
                  </a:lnTo>
                  <a:lnTo>
                    <a:pt x="190115" y="9370"/>
                  </a:lnTo>
                  <a:lnTo>
                    <a:pt x="190115" y="12175"/>
                  </a:lnTo>
                  <a:lnTo>
                    <a:pt x="204636" y="12175"/>
                  </a:lnTo>
                  <a:lnTo>
                    <a:pt x="204636" y="9370"/>
                  </a:lnTo>
                  <a:lnTo>
                    <a:pt x="207441" y="9370"/>
                  </a:lnTo>
                  <a:lnTo>
                    <a:pt x="207441" y="12175"/>
                  </a:lnTo>
                  <a:lnTo>
                    <a:pt x="222440" y="12175"/>
                  </a:lnTo>
                  <a:lnTo>
                    <a:pt x="222440" y="9370"/>
                  </a:lnTo>
                  <a:lnTo>
                    <a:pt x="225722" y="9370"/>
                  </a:lnTo>
                  <a:lnTo>
                    <a:pt x="225722" y="10782"/>
                  </a:lnTo>
                  <a:lnTo>
                    <a:pt x="240224" y="10782"/>
                  </a:lnTo>
                  <a:lnTo>
                    <a:pt x="240224" y="9370"/>
                  </a:lnTo>
                  <a:lnTo>
                    <a:pt x="243507" y="9370"/>
                  </a:lnTo>
                  <a:lnTo>
                    <a:pt x="243507" y="12175"/>
                  </a:lnTo>
                  <a:lnTo>
                    <a:pt x="257551" y="12175"/>
                  </a:lnTo>
                  <a:lnTo>
                    <a:pt x="257551" y="9370"/>
                  </a:lnTo>
                  <a:lnTo>
                    <a:pt x="260833" y="9370"/>
                  </a:lnTo>
                  <a:lnTo>
                    <a:pt x="260833" y="10782"/>
                  </a:lnTo>
                  <a:lnTo>
                    <a:pt x="275355" y="10782"/>
                  </a:lnTo>
                  <a:lnTo>
                    <a:pt x="27535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6" name="Google Shape;5746;p44"/>
            <p:cNvSpPr/>
            <p:nvPr/>
          </p:nvSpPr>
          <p:spPr>
            <a:xfrm>
              <a:off x="363575" y="-634175"/>
              <a:ext cx="6695900" cy="1158775"/>
            </a:xfrm>
            <a:custGeom>
              <a:rect b="b" l="l" r="r" t="t"/>
              <a:pathLst>
                <a:path extrusionOk="0" h="46351" w="267836">
                  <a:moveTo>
                    <a:pt x="0" y="0"/>
                  </a:moveTo>
                  <a:lnTo>
                    <a:pt x="0" y="46350"/>
                  </a:lnTo>
                  <a:lnTo>
                    <a:pt x="267835" y="46350"/>
                  </a:lnTo>
                  <a:lnTo>
                    <a:pt x="26783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7" name="Google Shape;5747;p44"/>
            <p:cNvSpPr/>
            <p:nvPr/>
          </p:nvSpPr>
          <p:spPr>
            <a:xfrm>
              <a:off x="363575"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8" name="Google Shape;5748;p44"/>
            <p:cNvSpPr/>
            <p:nvPr/>
          </p:nvSpPr>
          <p:spPr>
            <a:xfrm>
              <a:off x="4341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9" name="Google Shape;5749;p44"/>
            <p:cNvSpPr/>
            <p:nvPr/>
          </p:nvSpPr>
          <p:spPr>
            <a:xfrm>
              <a:off x="785300" y="-634175"/>
              <a:ext cx="351125" cy="1228900"/>
            </a:xfrm>
            <a:custGeom>
              <a:rect b="b" l="l" r="r" t="t"/>
              <a:pathLst>
                <a:path extrusionOk="0" h="49156" w="14045">
                  <a:moveTo>
                    <a:pt x="0" y="0"/>
                  </a:moveTo>
                  <a:lnTo>
                    <a:pt x="0" y="49155"/>
                  </a:lnTo>
                  <a:lnTo>
                    <a:pt x="14044" y="49155"/>
                  </a:lnTo>
                  <a:lnTo>
                    <a:pt x="14044"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0" name="Google Shape;5750;p44"/>
            <p:cNvSpPr/>
            <p:nvPr/>
          </p:nvSpPr>
          <p:spPr>
            <a:xfrm>
              <a:off x="867350" y="-634175"/>
              <a:ext cx="187025" cy="1228900"/>
            </a:xfrm>
            <a:custGeom>
              <a:rect b="b" l="l" r="r" t="t"/>
              <a:pathLst>
                <a:path extrusionOk="0" h="49156" w="7481">
                  <a:moveTo>
                    <a:pt x="0" y="0"/>
                  </a:moveTo>
                  <a:lnTo>
                    <a:pt x="0" y="49155"/>
                  </a:lnTo>
                  <a:lnTo>
                    <a:pt x="7480" y="49155"/>
                  </a:lnTo>
                  <a:lnTo>
                    <a:pt x="7480"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1" name="Google Shape;5751;p44"/>
            <p:cNvSpPr/>
            <p:nvPr/>
          </p:nvSpPr>
          <p:spPr>
            <a:xfrm>
              <a:off x="119507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2" name="Google Shape;5752;p44"/>
            <p:cNvSpPr/>
            <p:nvPr/>
          </p:nvSpPr>
          <p:spPr>
            <a:xfrm>
              <a:off x="1277150" y="-634175"/>
              <a:ext cx="198950" cy="1194575"/>
            </a:xfrm>
            <a:custGeom>
              <a:rect b="b" l="l" r="r" t="t"/>
              <a:pathLst>
                <a:path extrusionOk="0" h="47783" w="7958">
                  <a:moveTo>
                    <a:pt x="0" y="0"/>
                  </a:moveTo>
                  <a:lnTo>
                    <a:pt x="0" y="47782"/>
                  </a:lnTo>
                  <a:lnTo>
                    <a:pt x="7957" y="47782"/>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3" name="Google Shape;5753;p44"/>
            <p:cNvSpPr/>
            <p:nvPr/>
          </p:nvSpPr>
          <p:spPr>
            <a:xfrm>
              <a:off x="1616300" y="-634175"/>
              <a:ext cx="363075" cy="1228900"/>
            </a:xfrm>
            <a:custGeom>
              <a:rect b="b" l="l" r="r" t="t"/>
              <a:pathLst>
                <a:path extrusionOk="0" h="49156" w="14523">
                  <a:moveTo>
                    <a:pt x="1" y="0"/>
                  </a:moveTo>
                  <a:lnTo>
                    <a:pt x="1" y="49155"/>
                  </a:lnTo>
                  <a:lnTo>
                    <a:pt x="14523" y="49155"/>
                  </a:lnTo>
                  <a:lnTo>
                    <a:pt x="14523"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4" name="Google Shape;5754;p44"/>
            <p:cNvSpPr/>
            <p:nvPr/>
          </p:nvSpPr>
          <p:spPr>
            <a:xfrm>
              <a:off x="1698375" y="-634175"/>
              <a:ext cx="210875" cy="1228900"/>
            </a:xfrm>
            <a:custGeom>
              <a:rect b="b" l="l" r="r" t="t"/>
              <a:pathLst>
                <a:path extrusionOk="0" h="49156" w="8435">
                  <a:moveTo>
                    <a:pt x="0" y="0"/>
                  </a:moveTo>
                  <a:lnTo>
                    <a:pt x="0" y="49155"/>
                  </a:lnTo>
                  <a:lnTo>
                    <a:pt x="8435" y="49155"/>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5" name="Google Shape;5755;p44"/>
            <p:cNvSpPr/>
            <p:nvPr/>
          </p:nvSpPr>
          <p:spPr>
            <a:xfrm>
              <a:off x="2038025" y="-634175"/>
              <a:ext cx="351150" cy="1194575"/>
            </a:xfrm>
            <a:custGeom>
              <a:rect b="b" l="l" r="r" t="t"/>
              <a:pathLst>
                <a:path extrusionOk="0" h="47783" w="14046">
                  <a:moveTo>
                    <a:pt x="1" y="0"/>
                  </a:moveTo>
                  <a:lnTo>
                    <a:pt x="1" y="47782"/>
                  </a:lnTo>
                  <a:lnTo>
                    <a:pt x="14045" y="47782"/>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6" name="Google Shape;5756;p44"/>
            <p:cNvSpPr/>
            <p:nvPr/>
          </p:nvSpPr>
          <p:spPr>
            <a:xfrm>
              <a:off x="2108150"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7" name="Google Shape;5757;p44"/>
            <p:cNvSpPr/>
            <p:nvPr/>
          </p:nvSpPr>
          <p:spPr>
            <a:xfrm>
              <a:off x="2447825" y="-634175"/>
              <a:ext cx="363075" cy="1228900"/>
            </a:xfrm>
            <a:custGeom>
              <a:rect b="b" l="l" r="r" t="t"/>
              <a:pathLst>
                <a:path extrusionOk="0" h="49156" w="14523">
                  <a:moveTo>
                    <a:pt x="0" y="0"/>
                  </a:moveTo>
                  <a:lnTo>
                    <a:pt x="0"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8" name="Google Shape;5758;p44"/>
            <p:cNvSpPr/>
            <p:nvPr/>
          </p:nvSpPr>
          <p:spPr>
            <a:xfrm>
              <a:off x="25293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9" name="Google Shape;5759;p44"/>
            <p:cNvSpPr/>
            <p:nvPr/>
          </p:nvSpPr>
          <p:spPr>
            <a:xfrm>
              <a:off x="28929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0" name="Google Shape;5760;p44"/>
            <p:cNvSpPr/>
            <p:nvPr/>
          </p:nvSpPr>
          <p:spPr>
            <a:xfrm>
              <a:off x="29739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1" name="Google Shape;5761;p44"/>
            <p:cNvSpPr/>
            <p:nvPr/>
          </p:nvSpPr>
          <p:spPr>
            <a:xfrm>
              <a:off x="3325600" y="-634175"/>
              <a:ext cx="374500" cy="1228900"/>
            </a:xfrm>
            <a:custGeom>
              <a:rect b="b" l="l" r="r" t="t"/>
              <a:pathLst>
                <a:path extrusionOk="0" h="49156" w="14980">
                  <a:moveTo>
                    <a:pt x="0" y="0"/>
                  </a:moveTo>
                  <a:lnTo>
                    <a:pt x="0" y="49155"/>
                  </a:lnTo>
                  <a:lnTo>
                    <a:pt x="14979" y="49155"/>
                  </a:lnTo>
                  <a:lnTo>
                    <a:pt x="1497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2" name="Google Shape;5762;p44"/>
            <p:cNvSpPr/>
            <p:nvPr/>
          </p:nvSpPr>
          <p:spPr>
            <a:xfrm>
              <a:off x="3407650" y="-634175"/>
              <a:ext cx="210375" cy="1228900"/>
            </a:xfrm>
            <a:custGeom>
              <a:rect b="b" l="l" r="r" t="t"/>
              <a:pathLst>
                <a:path extrusionOk="0" h="49156" w="8415">
                  <a:moveTo>
                    <a:pt x="0" y="0"/>
                  </a:moveTo>
                  <a:lnTo>
                    <a:pt x="0" y="49155"/>
                  </a:lnTo>
                  <a:lnTo>
                    <a:pt x="8415" y="49155"/>
                  </a:lnTo>
                  <a:lnTo>
                    <a:pt x="841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3" name="Google Shape;5763;p44"/>
            <p:cNvSpPr/>
            <p:nvPr/>
          </p:nvSpPr>
          <p:spPr>
            <a:xfrm>
              <a:off x="3770675" y="-634175"/>
              <a:ext cx="385950" cy="1194575"/>
            </a:xfrm>
            <a:custGeom>
              <a:rect b="b" l="l" r="r" t="t"/>
              <a:pathLst>
                <a:path extrusionOk="0" h="47783" w="15438">
                  <a:moveTo>
                    <a:pt x="1" y="0"/>
                  </a:moveTo>
                  <a:lnTo>
                    <a:pt x="1" y="47782"/>
                  </a:lnTo>
                  <a:lnTo>
                    <a:pt x="15438" y="47782"/>
                  </a:lnTo>
                  <a:lnTo>
                    <a:pt x="15438"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4" name="Google Shape;5764;p44"/>
            <p:cNvSpPr/>
            <p:nvPr/>
          </p:nvSpPr>
          <p:spPr>
            <a:xfrm>
              <a:off x="38641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5" name="Google Shape;5765;p44"/>
            <p:cNvSpPr/>
            <p:nvPr/>
          </p:nvSpPr>
          <p:spPr>
            <a:xfrm>
              <a:off x="42267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6" name="Google Shape;5766;p44"/>
            <p:cNvSpPr/>
            <p:nvPr/>
          </p:nvSpPr>
          <p:spPr>
            <a:xfrm>
              <a:off x="4308775" y="-634175"/>
              <a:ext cx="187025" cy="1228900"/>
            </a:xfrm>
            <a:custGeom>
              <a:rect b="b" l="l" r="r" t="t"/>
              <a:pathLst>
                <a:path extrusionOk="0" h="49156" w="7481">
                  <a:moveTo>
                    <a:pt x="1" y="0"/>
                  </a:moveTo>
                  <a:lnTo>
                    <a:pt x="1" y="49155"/>
                  </a:lnTo>
                  <a:lnTo>
                    <a:pt x="7481" y="49155"/>
                  </a:lnTo>
                  <a:lnTo>
                    <a:pt x="748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7" name="Google Shape;5767;p44"/>
            <p:cNvSpPr/>
            <p:nvPr/>
          </p:nvSpPr>
          <p:spPr>
            <a:xfrm>
              <a:off x="467182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8" name="Google Shape;5768;p44"/>
            <p:cNvSpPr/>
            <p:nvPr/>
          </p:nvSpPr>
          <p:spPr>
            <a:xfrm>
              <a:off x="47419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9" name="Google Shape;5769;p44"/>
            <p:cNvSpPr/>
            <p:nvPr/>
          </p:nvSpPr>
          <p:spPr>
            <a:xfrm>
              <a:off x="51164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0" name="Google Shape;5770;p44"/>
            <p:cNvSpPr/>
            <p:nvPr/>
          </p:nvSpPr>
          <p:spPr>
            <a:xfrm>
              <a:off x="51984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1" name="Google Shape;5771;p44"/>
            <p:cNvSpPr/>
            <p:nvPr/>
          </p:nvSpPr>
          <p:spPr>
            <a:xfrm>
              <a:off x="5549600" y="-634175"/>
              <a:ext cx="375000" cy="1228900"/>
            </a:xfrm>
            <a:custGeom>
              <a:rect b="b" l="l" r="r" t="t"/>
              <a:pathLst>
                <a:path extrusionOk="0" h="49156" w="15000">
                  <a:moveTo>
                    <a:pt x="0" y="0"/>
                  </a:moveTo>
                  <a:lnTo>
                    <a:pt x="0" y="49155"/>
                  </a:lnTo>
                  <a:lnTo>
                    <a:pt x="14999" y="49155"/>
                  </a:lnTo>
                  <a:lnTo>
                    <a:pt x="1499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2" name="Google Shape;5772;p44"/>
            <p:cNvSpPr/>
            <p:nvPr/>
          </p:nvSpPr>
          <p:spPr>
            <a:xfrm>
              <a:off x="5631650" y="-634175"/>
              <a:ext cx="198950" cy="1228900"/>
            </a:xfrm>
            <a:custGeom>
              <a:rect b="b" l="l" r="r" t="t"/>
              <a:pathLst>
                <a:path extrusionOk="0" h="49156" w="7958">
                  <a:moveTo>
                    <a:pt x="0" y="0"/>
                  </a:moveTo>
                  <a:lnTo>
                    <a:pt x="0" y="49155"/>
                  </a:lnTo>
                  <a:lnTo>
                    <a:pt x="7957" y="49155"/>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3" name="Google Shape;5773;p44"/>
            <p:cNvSpPr/>
            <p:nvPr/>
          </p:nvSpPr>
          <p:spPr>
            <a:xfrm>
              <a:off x="60066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4" name="Google Shape;5774;p44"/>
            <p:cNvSpPr/>
            <p:nvPr/>
          </p:nvSpPr>
          <p:spPr>
            <a:xfrm>
              <a:off x="60767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5" name="Google Shape;5775;p44"/>
            <p:cNvSpPr/>
            <p:nvPr/>
          </p:nvSpPr>
          <p:spPr>
            <a:xfrm>
              <a:off x="6451225" y="-634175"/>
              <a:ext cx="351125" cy="1228900"/>
            </a:xfrm>
            <a:custGeom>
              <a:rect b="b" l="l" r="r" t="t"/>
              <a:pathLst>
                <a:path extrusionOk="0" h="49156" w="14045">
                  <a:moveTo>
                    <a:pt x="1" y="0"/>
                  </a:moveTo>
                  <a:lnTo>
                    <a:pt x="1" y="49155"/>
                  </a:lnTo>
                  <a:lnTo>
                    <a:pt x="14045" y="49155"/>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6" name="Google Shape;5776;p44"/>
            <p:cNvSpPr/>
            <p:nvPr/>
          </p:nvSpPr>
          <p:spPr>
            <a:xfrm>
              <a:off x="6532775" y="-634175"/>
              <a:ext cx="187525" cy="1228900"/>
            </a:xfrm>
            <a:custGeom>
              <a:rect b="b" l="l" r="r" t="t"/>
              <a:pathLst>
                <a:path extrusionOk="0" h="49156" w="7501">
                  <a:moveTo>
                    <a:pt x="1" y="0"/>
                  </a:moveTo>
                  <a:lnTo>
                    <a:pt x="1" y="49155"/>
                  </a:lnTo>
                  <a:lnTo>
                    <a:pt x="7501" y="49155"/>
                  </a:lnTo>
                  <a:lnTo>
                    <a:pt x="750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7" name="Google Shape;5777;p44"/>
            <p:cNvSpPr/>
            <p:nvPr/>
          </p:nvSpPr>
          <p:spPr>
            <a:xfrm>
              <a:off x="6884400"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8" name="Google Shape;5778;p44"/>
            <p:cNvSpPr/>
            <p:nvPr/>
          </p:nvSpPr>
          <p:spPr>
            <a:xfrm>
              <a:off x="69783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9" name="Google Shape;5779;p44"/>
            <p:cNvSpPr/>
            <p:nvPr/>
          </p:nvSpPr>
          <p:spPr>
            <a:xfrm>
              <a:off x="211400" y="-634175"/>
              <a:ext cx="7094250" cy="25"/>
            </a:xfrm>
            <a:custGeom>
              <a:rect b="b" l="l" r="r" t="t"/>
              <a:pathLst>
                <a:path extrusionOk="0" fill="none" h="1" w="283770">
                  <a:moveTo>
                    <a:pt x="0" y="0"/>
                  </a:moveTo>
                  <a:lnTo>
                    <a:pt x="283769" y="0"/>
                  </a:lnTo>
                </a:path>
              </a:pathLst>
            </a:custGeom>
            <a:noFill/>
            <a:ln cap="flat" cmpd="sng" w="46750">
              <a:solidFill>
                <a:srgbClr val="FFB726"/>
              </a:solidFill>
              <a:prstDash val="solid"/>
              <a:miter lim="1989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0" name="Google Shape;5780;p44"/>
            <p:cNvSpPr/>
            <p:nvPr/>
          </p:nvSpPr>
          <p:spPr>
            <a:xfrm>
              <a:off x="7287225" y="-693375"/>
              <a:ext cx="127825" cy="128350"/>
            </a:xfrm>
            <a:custGeom>
              <a:rect b="b" l="l" r="r" t="t"/>
              <a:pathLst>
                <a:path extrusionOk="0" h="5134" w="5113">
                  <a:moveTo>
                    <a:pt x="2566" y="1"/>
                  </a:moveTo>
                  <a:cubicBezTo>
                    <a:pt x="1134" y="1"/>
                    <a:pt x="0" y="1155"/>
                    <a:pt x="0" y="2567"/>
                  </a:cubicBezTo>
                  <a:cubicBezTo>
                    <a:pt x="0" y="3979"/>
                    <a:pt x="1134" y="5133"/>
                    <a:pt x="2566" y="5133"/>
                  </a:cubicBezTo>
                  <a:cubicBezTo>
                    <a:pt x="3979" y="5133"/>
                    <a:pt x="5113" y="3979"/>
                    <a:pt x="5113" y="2567"/>
                  </a:cubicBezTo>
                  <a:cubicBezTo>
                    <a:pt x="5113" y="1155"/>
                    <a:pt x="3979" y="1"/>
                    <a:pt x="2566"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1" name="Google Shape;5781;p44"/>
            <p:cNvSpPr/>
            <p:nvPr/>
          </p:nvSpPr>
          <p:spPr>
            <a:xfrm>
              <a:off x="193475" y="-693375"/>
              <a:ext cx="128350" cy="128350"/>
            </a:xfrm>
            <a:custGeom>
              <a:rect b="b" l="l" r="r" t="t"/>
              <a:pathLst>
                <a:path extrusionOk="0" h="5134" w="5134">
                  <a:moveTo>
                    <a:pt x="2567" y="1"/>
                  </a:moveTo>
                  <a:cubicBezTo>
                    <a:pt x="1155" y="1"/>
                    <a:pt x="1" y="1155"/>
                    <a:pt x="1" y="2567"/>
                  </a:cubicBezTo>
                  <a:cubicBezTo>
                    <a:pt x="1" y="3979"/>
                    <a:pt x="1155" y="5133"/>
                    <a:pt x="2567" y="5133"/>
                  </a:cubicBezTo>
                  <a:cubicBezTo>
                    <a:pt x="3979" y="5133"/>
                    <a:pt x="5133" y="3979"/>
                    <a:pt x="5133" y="2567"/>
                  </a:cubicBezTo>
                  <a:cubicBezTo>
                    <a:pt x="5133" y="1155"/>
                    <a:pt x="3979" y="1"/>
                    <a:pt x="2567"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782" name="Google Shape;5782;p44"/>
          <p:cNvGrpSpPr/>
          <p:nvPr/>
        </p:nvGrpSpPr>
        <p:grpSpPr>
          <a:xfrm>
            <a:off x="-20" y="4613271"/>
            <a:ext cx="9143683" cy="1629094"/>
            <a:chOff x="429225" y="4417075"/>
            <a:chExt cx="6749600" cy="1202550"/>
          </a:xfrm>
        </p:grpSpPr>
        <p:sp>
          <p:nvSpPr>
            <p:cNvPr id="5783" name="Google Shape;5783;p44"/>
            <p:cNvSpPr/>
            <p:nvPr/>
          </p:nvSpPr>
          <p:spPr>
            <a:xfrm>
              <a:off x="1901275" y="5022325"/>
              <a:ext cx="3806000" cy="502300"/>
            </a:xfrm>
            <a:custGeom>
              <a:rect b="b" l="l" r="r" t="t"/>
              <a:pathLst>
                <a:path extrusionOk="0" h="20092" w="152240">
                  <a:moveTo>
                    <a:pt x="0" y="0"/>
                  </a:moveTo>
                  <a:lnTo>
                    <a:pt x="0" y="20092"/>
                  </a:lnTo>
                  <a:lnTo>
                    <a:pt x="152239" y="20092"/>
                  </a:lnTo>
                  <a:lnTo>
                    <a:pt x="152239" y="0"/>
                  </a:lnTo>
                  <a:close/>
                </a:path>
              </a:pathLst>
            </a:custGeom>
            <a:solidFill>
              <a:srgbClr val="C3CA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4" name="Google Shape;5784;p44"/>
            <p:cNvSpPr/>
            <p:nvPr/>
          </p:nvSpPr>
          <p:spPr>
            <a:xfrm>
              <a:off x="429225" y="4417075"/>
              <a:ext cx="650000" cy="553050"/>
            </a:xfrm>
            <a:custGeom>
              <a:rect b="b" l="l" r="r" t="t"/>
              <a:pathLst>
                <a:path extrusionOk="0" h="22122" w="26000">
                  <a:moveTo>
                    <a:pt x="6465" y="1"/>
                  </a:moveTo>
                  <a:cubicBezTo>
                    <a:pt x="2884" y="1"/>
                    <a:pt x="0" y="2905"/>
                    <a:pt x="0" y="6466"/>
                  </a:cubicBezTo>
                  <a:lnTo>
                    <a:pt x="0" y="22121"/>
                  </a:lnTo>
                  <a:lnTo>
                    <a:pt x="26000" y="22121"/>
                  </a:lnTo>
                  <a:lnTo>
                    <a:pt x="26000" y="6466"/>
                  </a:lnTo>
                  <a:cubicBezTo>
                    <a:pt x="26000" y="2885"/>
                    <a:pt x="23095"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5" name="Google Shape;5785;p44"/>
            <p:cNvSpPr/>
            <p:nvPr/>
          </p:nvSpPr>
          <p:spPr>
            <a:xfrm>
              <a:off x="429700"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2"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6" name="Google Shape;5786;p44"/>
            <p:cNvSpPr/>
            <p:nvPr/>
          </p:nvSpPr>
          <p:spPr>
            <a:xfrm>
              <a:off x="944925" y="4650825"/>
              <a:ext cx="134300" cy="319300"/>
            </a:xfrm>
            <a:custGeom>
              <a:rect b="b" l="l" r="r" t="t"/>
              <a:pathLst>
                <a:path extrusionOk="0" h="12772" w="5372">
                  <a:moveTo>
                    <a:pt x="5372" y="0"/>
                  </a:moveTo>
                  <a:cubicBezTo>
                    <a:pt x="5089" y="1009"/>
                    <a:pt x="4907" y="1390"/>
                    <a:pt x="4548" y="1390"/>
                  </a:cubicBezTo>
                  <a:cubicBezTo>
                    <a:pt x="4376" y="1390"/>
                    <a:pt x="4164"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7" name="Google Shape;5787;p44"/>
            <p:cNvSpPr/>
            <p:nvPr/>
          </p:nvSpPr>
          <p:spPr>
            <a:xfrm>
              <a:off x="429700" y="4488200"/>
              <a:ext cx="612225" cy="481925"/>
            </a:xfrm>
            <a:custGeom>
              <a:rect b="b" l="l" r="r" t="t"/>
              <a:pathLst>
                <a:path extrusionOk="0" h="19277" w="24489">
                  <a:moveTo>
                    <a:pt x="2010" y="0"/>
                  </a:moveTo>
                  <a:cubicBezTo>
                    <a:pt x="777" y="1134"/>
                    <a:pt x="1" y="2706"/>
                    <a:pt x="1" y="4536"/>
                  </a:cubicBezTo>
                  <a:lnTo>
                    <a:pt x="1" y="19276"/>
                  </a:lnTo>
                  <a:lnTo>
                    <a:pt x="24489" y="19276"/>
                  </a:lnTo>
                  <a:lnTo>
                    <a:pt x="24489" y="7659"/>
                  </a:lnTo>
                  <a:cubicBezTo>
                    <a:pt x="20033" y="5709"/>
                    <a:pt x="14881" y="5570"/>
                    <a:pt x="10166" y="4158"/>
                  </a:cubicBezTo>
                  <a:cubicBezTo>
                    <a:pt x="7242" y="3263"/>
                    <a:pt x="4477" y="185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8" name="Google Shape;5788;p44"/>
            <p:cNvSpPr/>
            <p:nvPr/>
          </p:nvSpPr>
          <p:spPr>
            <a:xfrm>
              <a:off x="430200" y="4449400"/>
              <a:ext cx="612225" cy="520725"/>
            </a:xfrm>
            <a:custGeom>
              <a:rect b="b" l="l" r="r" t="t"/>
              <a:pathLst>
                <a:path extrusionOk="0" h="20829" w="24489">
                  <a:moveTo>
                    <a:pt x="6068" y="1"/>
                  </a:moveTo>
                  <a:cubicBezTo>
                    <a:pt x="2706" y="1"/>
                    <a:pt x="1" y="2726"/>
                    <a:pt x="1" y="6088"/>
                  </a:cubicBezTo>
                  <a:lnTo>
                    <a:pt x="1" y="6207"/>
                  </a:lnTo>
                  <a:cubicBezTo>
                    <a:pt x="1" y="2885"/>
                    <a:pt x="2706" y="160"/>
                    <a:pt x="6028" y="160"/>
                  </a:cubicBezTo>
                  <a:lnTo>
                    <a:pt x="18262" y="160"/>
                  </a:lnTo>
                  <a:cubicBezTo>
                    <a:pt x="21584" y="160"/>
                    <a:pt x="24270" y="2885"/>
                    <a:pt x="24270" y="6207"/>
                  </a:cubicBezTo>
                  <a:lnTo>
                    <a:pt x="24270" y="20828"/>
                  </a:lnTo>
                  <a:lnTo>
                    <a:pt x="24489" y="20828"/>
                  </a:lnTo>
                  <a:lnTo>
                    <a:pt x="24489" y="6088"/>
                  </a:lnTo>
                  <a:cubicBezTo>
                    <a:pt x="24469" y="2726"/>
                    <a:pt x="21763" y="1"/>
                    <a:pt x="18402"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9" name="Google Shape;5789;p44"/>
            <p:cNvSpPr/>
            <p:nvPr/>
          </p:nvSpPr>
          <p:spPr>
            <a:xfrm>
              <a:off x="1191600" y="4417075"/>
              <a:ext cx="650525" cy="553050"/>
            </a:xfrm>
            <a:custGeom>
              <a:rect b="b" l="l" r="r" t="t"/>
              <a:pathLst>
                <a:path extrusionOk="0" h="22122" w="26021">
                  <a:moveTo>
                    <a:pt x="6466" y="1"/>
                  </a:moveTo>
                  <a:cubicBezTo>
                    <a:pt x="2885" y="1"/>
                    <a:pt x="1" y="2905"/>
                    <a:pt x="1" y="6466"/>
                  </a:cubicBezTo>
                  <a:lnTo>
                    <a:pt x="1" y="22121"/>
                  </a:lnTo>
                  <a:lnTo>
                    <a:pt x="26020" y="22121"/>
                  </a:lnTo>
                  <a:lnTo>
                    <a:pt x="26020" y="6466"/>
                  </a:lnTo>
                  <a:cubicBezTo>
                    <a:pt x="26020"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0" name="Google Shape;5790;p44"/>
            <p:cNvSpPr/>
            <p:nvPr/>
          </p:nvSpPr>
          <p:spPr>
            <a:xfrm>
              <a:off x="1192600" y="4449400"/>
              <a:ext cx="612725" cy="520725"/>
            </a:xfrm>
            <a:custGeom>
              <a:rect b="b" l="l" r="r" t="t"/>
              <a:pathLst>
                <a:path extrusionOk="0" h="20829" w="24509">
                  <a:moveTo>
                    <a:pt x="6087"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1" name="Google Shape;5791;p44"/>
            <p:cNvSpPr/>
            <p:nvPr/>
          </p:nvSpPr>
          <p:spPr>
            <a:xfrm>
              <a:off x="1707825" y="4650825"/>
              <a:ext cx="134300" cy="319300"/>
            </a:xfrm>
            <a:custGeom>
              <a:rect b="b" l="l" r="r" t="t"/>
              <a:pathLst>
                <a:path extrusionOk="0" h="12772" w="5372">
                  <a:moveTo>
                    <a:pt x="5371" y="0"/>
                  </a:moveTo>
                  <a:cubicBezTo>
                    <a:pt x="5089" y="1009"/>
                    <a:pt x="4906" y="1390"/>
                    <a:pt x="4548" y="1390"/>
                  </a:cubicBezTo>
                  <a:cubicBezTo>
                    <a:pt x="4376" y="1390"/>
                    <a:pt x="4163" y="1302"/>
                    <a:pt x="3879" y="1154"/>
                  </a:cubicBezTo>
                  <a:lnTo>
                    <a:pt x="0" y="12771"/>
                  </a:lnTo>
                  <a:lnTo>
                    <a:pt x="5371" y="12771"/>
                  </a:lnTo>
                  <a:lnTo>
                    <a:pt x="537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2" name="Google Shape;5792;p44"/>
            <p:cNvSpPr/>
            <p:nvPr/>
          </p:nvSpPr>
          <p:spPr>
            <a:xfrm>
              <a:off x="1192600" y="4488200"/>
              <a:ext cx="612225" cy="481925"/>
            </a:xfrm>
            <a:custGeom>
              <a:rect b="b" l="l" r="r" t="t"/>
              <a:pathLst>
                <a:path extrusionOk="0" h="19277" w="24489">
                  <a:moveTo>
                    <a:pt x="2009" y="0"/>
                  </a:moveTo>
                  <a:cubicBezTo>
                    <a:pt x="756" y="1134"/>
                    <a:pt x="0" y="2706"/>
                    <a:pt x="0" y="4536"/>
                  </a:cubicBezTo>
                  <a:lnTo>
                    <a:pt x="0" y="19276"/>
                  </a:lnTo>
                  <a:lnTo>
                    <a:pt x="24488" y="19276"/>
                  </a:lnTo>
                  <a:lnTo>
                    <a:pt x="24488" y="7659"/>
                  </a:lnTo>
                  <a:cubicBezTo>
                    <a:pt x="20032" y="5709"/>
                    <a:pt x="14860" y="5570"/>
                    <a:pt x="10165" y="4158"/>
                  </a:cubicBezTo>
                  <a:cubicBezTo>
                    <a:pt x="7221" y="3263"/>
                    <a:pt x="4476" y="1850"/>
                    <a:pt x="200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3" name="Google Shape;5793;p44"/>
            <p:cNvSpPr/>
            <p:nvPr/>
          </p:nvSpPr>
          <p:spPr>
            <a:xfrm>
              <a:off x="1192600" y="4449400"/>
              <a:ext cx="612225" cy="520725"/>
            </a:xfrm>
            <a:custGeom>
              <a:rect b="b" l="l" r="r" t="t"/>
              <a:pathLst>
                <a:path extrusionOk="0" h="20829" w="24489">
                  <a:moveTo>
                    <a:pt x="6068" y="1"/>
                  </a:moveTo>
                  <a:cubicBezTo>
                    <a:pt x="2706" y="1"/>
                    <a:pt x="0" y="2726"/>
                    <a:pt x="0" y="6088"/>
                  </a:cubicBezTo>
                  <a:lnTo>
                    <a:pt x="0" y="6207"/>
                  </a:lnTo>
                  <a:cubicBezTo>
                    <a:pt x="0" y="2885"/>
                    <a:pt x="2706" y="160"/>
                    <a:pt x="6008" y="160"/>
                  </a:cubicBezTo>
                  <a:lnTo>
                    <a:pt x="18242" y="160"/>
                  </a:lnTo>
                  <a:cubicBezTo>
                    <a:pt x="21584" y="160"/>
                    <a:pt x="24269" y="2885"/>
                    <a:pt x="24269" y="6207"/>
                  </a:cubicBezTo>
                  <a:lnTo>
                    <a:pt x="24269" y="20828"/>
                  </a:lnTo>
                  <a:lnTo>
                    <a:pt x="24488" y="20828"/>
                  </a:lnTo>
                  <a:lnTo>
                    <a:pt x="24488" y="6088"/>
                  </a:lnTo>
                  <a:cubicBezTo>
                    <a:pt x="24488" y="2726"/>
                    <a:pt x="21743" y="1"/>
                    <a:pt x="1840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4" name="Google Shape;5794;p44"/>
            <p:cNvSpPr/>
            <p:nvPr/>
          </p:nvSpPr>
          <p:spPr>
            <a:xfrm>
              <a:off x="1954475" y="4417075"/>
              <a:ext cx="650525" cy="553050"/>
            </a:xfrm>
            <a:custGeom>
              <a:rect b="b" l="l" r="r" t="t"/>
              <a:pathLst>
                <a:path extrusionOk="0" h="22122" w="26021">
                  <a:moveTo>
                    <a:pt x="6466" y="1"/>
                  </a:moveTo>
                  <a:cubicBezTo>
                    <a:pt x="2885" y="1"/>
                    <a:pt x="1" y="2905"/>
                    <a:pt x="1" y="6466"/>
                  </a:cubicBezTo>
                  <a:lnTo>
                    <a:pt x="1" y="22121"/>
                  </a:lnTo>
                  <a:lnTo>
                    <a:pt x="26021" y="22121"/>
                  </a:lnTo>
                  <a:lnTo>
                    <a:pt x="26021" y="6466"/>
                  </a:lnTo>
                  <a:cubicBezTo>
                    <a:pt x="26021"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5" name="Google Shape;5795;p44"/>
            <p:cNvSpPr/>
            <p:nvPr/>
          </p:nvSpPr>
          <p:spPr>
            <a:xfrm>
              <a:off x="1954475" y="4449400"/>
              <a:ext cx="613225" cy="520725"/>
            </a:xfrm>
            <a:custGeom>
              <a:rect b="b" l="l" r="r" t="t"/>
              <a:pathLst>
                <a:path extrusionOk="0" h="20829" w="24529">
                  <a:moveTo>
                    <a:pt x="6108" y="1"/>
                  </a:moveTo>
                  <a:cubicBezTo>
                    <a:pt x="2746" y="1"/>
                    <a:pt x="1" y="2726"/>
                    <a:pt x="1" y="6088"/>
                  </a:cubicBezTo>
                  <a:lnTo>
                    <a:pt x="1" y="20828"/>
                  </a:lnTo>
                  <a:lnTo>
                    <a:pt x="24529" y="20828"/>
                  </a:lnTo>
                  <a:lnTo>
                    <a:pt x="24529" y="6088"/>
                  </a:lnTo>
                  <a:cubicBezTo>
                    <a:pt x="24529" y="2726"/>
                    <a:pt x="21783" y="1"/>
                    <a:pt x="1844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6" name="Google Shape;5796;p44"/>
            <p:cNvSpPr/>
            <p:nvPr/>
          </p:nvSpPr>
          <p:spPr>
            <a:xfrm>
              <a:off x="2470200" y="4650825"/>
              <a:ext cx="134300" cy="319300"/>
            </a:xfrm>
            <a:custGeom>
              <a:rect b="b" l="l" r="r" t="t"/>
              <a:pathLst>
                <a:path extrusionOk="0" h="12772" w="5372">
                  <a:moveTo>
                    <a:pt x="5372" y="0"/>
                  </a:moveTo>
                  <a:cubicBezTo>
                    <a:pt x="5076" y="1009"/>
                    <a:pt x="4889" y="1390"/>
                    <a:pt x="4535" y="1390"/>
                  </a:cubicBezTo>
                  <a:cubicBezTo>
                    <a:pt x="4365" y="1390"/>
                    <a:pt x="4157"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7" name="Google Shape;5797;p44"/>
            <p:cNvSpPr/>
            <p:nvPr/>
          </p:nvSpPr>
          <p:spPr>
            <a:xfrm>
              <a:off x="1954475" y="4488200"/>
              <a:ext cx="612725" cy="481925"/>
            </a:xfrm>
            <a:custGeom>
              <a:rect b="b" l="l" r="r" t="t"/>
              <a:pathLst>
                <a:path extrusionOk="0" h="19277" w="24509">
                  <a:moveTo>
                    <a:pt x="2010" y="0"/>
                  </a:moveTo>
                  <a:cubicBezTo>
                    <a:pt x="777" y="1134"/>
                    <a:pt x="1" y="2706"/>
                    <a:pt x="1" y="4536"/>
                  </a:cubicBezTo>
                  <a:lnTo>
                    <a:pt x="1" y="19276"/>
                  </a:lnTo>
                  <a:lnTo>
                    <a:pt x="24509" y="19276"/>
                  </a:lnTo>
                  <a:lnTo>
                    <a:pt x="24509" y="7659"/>
                  </a:lnTo>
                  <a:cubicBezTo>
                    <a:pt x="20053" y="5709"/>
                    <a:pt x="14881" y="5570"/>
                    <a:pt x="10166" y="4158"/>
                  </a:cubicBezTo>
                  <a:cubicBezTo>
                    <a:pt x="7242" y="3263"/>
                    <a:pt x="4477" y="1850"/>
                    <a:pt x="201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8" name="Google Shape;5798;p44"/>
            <p:cNvSpPr/>
            <p:nvPr/>
          </p:nvSpPr>
          <p:spPr>
            <a:xfrm>
              <a:off x="1954475" y="4449400"/>
              <a:ext cx="612725" cy="520725"/>
            </a:xfrm>
            <a:custGeom>
              <a:rect b="b" l="l" r="r" t="t"/>
              <a:pathLst>
                <a:path extrusionOk="0" h="20829" w="24509">
                  <a:moveTo>
                    <a:pt x="6068" y="1"/>
                  </a:moveTo>
                  <a:cubicBezTo>
                    <a:pt x="2726" y="1"/>
                    <a:pt x="1" y="2726"/>
                    <a:pt x="1" y="6088"/>
                  </a:cubicBezTo>
                  <a:lnTo>
                    <a:pt x="1" y="6207"/>
                  </a:lnTo>
                  <a:cubicBezTo>
                    <a:pt x="1" y="2885"/>
                    <a:pt x="2726" y="160"/>
                    <a:pt x="6028" y="160"/>
                  </a:cubicBezTo>
                  <a:lnTo>
                    <a:pt x="18262" y="160"/>
                  </a:lnTo>
                  <a:cubicBezTo>
                    <a:pt x="21584" y="160"/>
                    <a:pt x="24270" y="2885"/>
                    <a:pt x="24270" y="6207"/>
                  </a:cubicBezTo>
                  <a:lnTo>
                    <a:pt x="24270" y="20828"/>
                  </a:lnTo>
                  <a:lnTo>
                    <a:pt x="24509" y="20828"/>
                  </a:lnTo>
                  <a:lnTo>
                    <a:pt x="24509" y="6088"/>
                  </a:lnTo>
                  <a:cubicBezTo>
                    <a:pt x="24509" y="2726"/>
                    <a:pt x="21783" y="1"/>
                    <a:pt x="1844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9" name="Google Shape;5799;p44"/>
            <p:cNvSpPr/>
            <p:nvPr/>
          </p:nvSpPr>
          <p:spPr>
            <a:xfrm>
              <a:off x="2716875" y="4417075"/>
              <a:ext cx="650025" cy="553050"/>
            </a:xfrm>
            <a:custGeom>
              <a:rect b="b" l="l" r="r" t="t"/>
              <a:pathLst>
                <a:path extrusionOk="0" h="22122" w="26001">
                  <a:moveTo>
                    <a:pt x="6466" y="1"/>
                  </a:moveTo>
                  <a:cubicBezTo>
                    <a:pt x="2885" y="1"/>
                    <a:pt x="0" y="2905"/>
                    <a:pt x="0" y="6466"/>
                  </a:cubicBezTo>
                  <a:lnTo>
                    <a:pt x="0" y="22121"/>
                  </a:lnTo>
                  <a:lnTo>
                    <a:pt x="26000" y="22121"/>
                  </a:lnTo>
                  <a:lnTo>
                    <a:pt x="26000" y="6466"/>
                  </a:lnTo>
                  <a:cubicBezTo>
                    <a:pt x="26000"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0" name="Google Shape;5800;p44"/>
            <p:cNvSpPr/>
            <p:nvPr/>
          </p:nvSpPr>
          <p:spPr>
            <a:xfrm>
              <a:off x="2716875" y="4449400"/>
              <a:ext cx="612725" cy="520725"/>
            </a:xfrm>
            <a:custGeom>
              <a:rect b="b" l="l" r="r" t="t"/>
              <a:pathLst>
                <a:path extrusionOk="0" h="20829" w="24509">
                  <a:moveTo>
                    <a:pt x="6088"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1" name="Google Shape;5801;p44"/>
            <p:cNvSpPr/>
            <p:nvPr/>
          </p:nvSpPr>
          <p:spPr>
            <a:xfrm>
              <a:off x="3232600" y="4650825"/>
              <a:ext cx="134300" cy="319300"/>
            </a:xfrm>
            <a:custGeom>
              <a:rect b="b" l="l" r="r" t="t"/>
              <a:pathLst>
                <a:path extrusionOk="0" h="12772" w="5372">
                  <a:moveTo>
                    <a:pt x="5371" y="0"/>
                  </a:moveTo>
                  <a:cubicBezTo>
                    <a:pt x="5089" y="1009"/>
                    <a:pt x="4906" y="1390"/>
                    <a:pt x="4548" y="1390"/>
                  </a:cubicBezTo>
                  <a:cubicBezTo>
                    <a:pt x="4375" y="1390"/>
                    <a:pt x="4163" y="1302"/>
                    <a:pt x="3879" y="1154"/>
                  </a:cubicBezTo>
                  <a:lnTo>
                    <a:pt x="0" y="12771"/>
                  </a:lnTo>
                  <a:lnTo>
                    <a:pt x="5371" y="12771"/>
                  </a:lnTo>
                  <a:lnTo>
                    <a:pt x="537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2" name="Google Shape;5802;p44"/>
            <p:cNvSpPr/>
            <p:nvPr/>
          </p:nvSpPr>
          <p:spPr>
            <a:xfrm>
              <a:off x="2716875" y="4488200"/>
              <a:ext cx="612225" cy="481925"/>
            </a:xfrm>
            <a:custGeom>
              <a:rect b="b" l="l" r="r" t="t"/>
              <a:pathLst>
                <a:path extrusionOk="0" h="19277" w="24489">
                  <a:moveTo>
                    <a:pt x="2010" y="0"/>
                  </a:moveTo>
                  <a:cubicBezTo>
                    <a:pt x="776" y="1134"/>
                    <a:pt x="0" y="2706"/>
                    <a:pt x="0" y="4536"/>
                  </a:cubicBezTo>
                  <a:lnTo>
                    <a:pt x="0" y="19276"/>
                  </a:lnTo>
                  <a:lnTo>
                    <a:pt x="24488" y="19276"/>
                  </a:lnTo>
                  <a:lnTo>
                    <a:pt x="24488" y="7659"/>
                  </a:lnTo>
                  <a:cubicBezTo>
                    <a:pt x="20032" y="5709"/>
                    <a:pt x="14860" y="5570"/>
                    <a:pt x="10166" y="4158"/>
                  </a:cubicBezTo>
                  <a:cubicBezTo>
                    <a:pt x="7221" y="3263"/>
                    <a:pt x="4476" y="1850"/>
                    <a:pt x="201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3" name="Google Shape;5803;p44"/>
            <p:cNvSpPr/>
            <p:nvPr/>
          </p:nvSpPr>
          <p:spPr>
            <a:xfrm>
              <a:off x="2717375" y="4449400"/>
              <a:ext cx="612225" cy="520725"/>
            </a:xfrm>
            <a:custGeom>
              <a:rect b="b" l="l" r="r" t="t"/>
              <a:pathLst>
                <a:path extrusionOk="0" h="20829" w="24489">
                  <a:moveTo>
                    <a:pt x="6068" y="1"/>
                  </a:moveTo>
                  <a:cubicBezTo>
                    <a:pt x="2706" y="1"/>
                    <a:pt x="0" y="2726"/>
                    <a:pt x="0" y="6088"/>
                  </a:cubicBezTo>
                  <a:lnTo>
                    <a:pt x="0" y="6207"/>
                  </a:lnTo>
                  <a:cubicBezTo>
                    <a:pt x="0" y="2885"/>
                    <a:pt x="2706" y="160"/>
                    <a:pt x="6028" y="160"/>
                  </a:cubicBezTo>
                  <a:lnTo>
                    <a:pt x="18262" y="160"/>
                  </a:lnTo>
                  <a:cubicBezTo>
                    <a:pt x="21584" y="160"/>
                    <a:pt x="24269" y="2885"/>
                    <a:pt x="24269" y="6207"/>
                  </a:cubicBezTo>
                  <a:lnTo>
                    <a:pt x="24269" y="20828"/>
                  </a:lnTo>
                  <a:lnTo>
                    <a:pt x="24488" y="20828"/>
                  </a:lnTo>
                  <a:lnTo>
                    <a:pt x="24488" y="6088"/>
                  </a:lnTo>
                  <a:cubicBezTo>
                    <a:pt x="24468" y="2726"/>
                    <a:pt x="21763" y="1"/>
                    <a:pt x="1840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4" name="Google Shape;5804;p44"/>
            <p:cNvSpPr/>
            <p:nvPr/>
          </p:nvSpPr>
          <p:spPr>
            <a:xfrm>
              <a:off x="3479750" y="4417075"/>
              <a:ext cx="650025" cy="553050"/>
            </a:xfrm>
            <a:custGeom>
              <a:rect b="b" l="l" r="r" t="t"/>
              <a:pathLst>
                <a:path extrusionOk="0" h="22122" w="26001">
                  <a:moveTo>
                    <a:pt x="6446" y="1"/>
                  </a:moveTo>
                  <a:cubicBezTo>
                    <a:pt x="2885" y="1"/>
                    <a:pt x="1" y="2905"/>
                    <a:pt x="1" y="6466"/>
                  </a:cubicBezTo>
                  <a:lnTo>
                    <a:pt x="1" y="22121"/>
                  </a:lnTo>
                  <a:lnTo>
                    <a:pt x="26001" y="22121"/>
                  </a:lnTo>
                  <a:lnTo>
                    <a:pt x="26001" y="6466"/>
                  </a:lnTo>
                  <a:cubicBezTo>
                    <a:pt x="26001"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5" name="Google Shape;5805;p44"/>
            <p:cNvSpPr/>
            <p:nvPr/>
          </p:nvSpPr>
          <p:spPr>
            <a:xfrm>
              <a:off x="3479250" y="4449400"/>
              <a:ext cx="613225" cy="520725"/>
            </a:xfrm>
            <a:custGeom>
              <a:rect b="b" l="l" r="r" t="t"/>
              <a:pathLst>
                <a:path extrusionOk="0" h="20829" w="24529">
                  <a:moveTo>
                    <a:pt x="6108" y="1"/>
                  </a:moveTo>
                  <a:cubicBezTo>
                    <a:pt x="2746" y="1"/>
                    <a:pt x="1" y="2726"/>
                    <a:pt x="1" y="6088"/>
                  </a:cubicBezTo>
                  <a:lnTo>
                    <a:pt x="1" y="20828"/>
                  </a:lnTo>
                  <a:lnTo>
                    <a:pt x="24529" y="20828"/>
                  </a:lnTo>
                  <a:lnTo>
                    <a:pt x="24529" y="6088"/>
                  </a:lnTo>
                  <a:cubicBezTo>
                    <a:pt x="24529" y="2726"/>
                    <a:pt x="21803" y="1"/>
                    <a:pt x="1844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6" name="Google Shape;5806;p44"/>
            <p:cNvSpPr/>
            <p:nvPr/>
          </p:nvSpPr>
          <p:spPr>
            <a:xfrm>
              <a:off x="3994975" y="4650825"/>
              <a:ext cx="134300" cy="319300"/>
            </a:xfrm>
            <a:custGeom>
              <a:rect b="b" l="l" r="r" t="t"/>
              <a:pathLst>
                <a:path extrusionOk="0" h="12772" w="5372">
                  <a:moveTo>
                    <a:pt x="5372" y="0"/>
                  </a:moveTo>
                  <a:cubicBezTo>
                    <a:pt x="5089" y="1009"/>
                    <a:pt x="4907" y="1390"/>
                    <a:pt x="4548" y="1390"/>
                  </a:cubicBezTo>
                  <a:cubicBezTo>
                    <a:pt x="4376" y="1390"/>
                    <a:pt x="4163"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7" name="Google Shape;5807;p44"/>
            <p:cNvSpPr/>
            <p:nvPr/>
          </p:nvSpPr>
          <p:spPr>
            <a:xfrm>
              <a:off x="3479250" y="4488200"/>
              <a:ext cx="612725" cy="481925"/>
            </a:xfrm>
            <a:custGeom>
              <a:rect b="b" l="l" r="r" t="t"/>
              <a:pathLst>
                <a:path extrusionOk="0" h="19277" w="24509">
                  <a:moveTo>
                    <a:pt x="2030" y="0"/>
                  </a:moveTo>
                  <a:cubicBezTo>
                    <a:pt x="777" y="1134"/>
                    <a:pt x="1" y="2706"/>
                    <a:pt x="1" y="4536"/>
                  </a:cubicBezTo>
                  <a:lnTo>
                    <a:pt x="1" y="19276"/>
                  </a:lnTo>
                  <a:lnTo>
                    <a:pt x="24509" y="19276"/>
                  </a:lnTo>
                  <a:lnTo>
                    <a:pt x="24509" y="7659"/>
                  </a:lnTo>
                  <a:cubicBezTo>
                    <a:pt x="20053" y="5709"/>
                    <a:pt x="14881" y="5570"/>
                    <a:pt x="10186" y="4158"/>
                  </a:cubicBezTo>
                  <a:cubicBezTo>
                    <a:pt x="7242" y="3263"/>
                    <a:pt x="4477" y="1850"/>
                    <a:pt x="203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8" name="Google Shape;5808;p44"/>
            <p:cNvSpPr/>
            <p:nvPr/>
          </p:nvSpPr>
          <p:spPr>
            <a:xfrm>
              <a:off x="3479250" y="4449400"/>
              <a:ext cx="612725" cy="520725"/>
            </a:xfrm>
            <a:custGeom>
              <a:rect b="b" l="l" r="r" t="t"/>
              <a:pathLst>
                <a:path extrusionOk="0" h="20829" w="24509">
                  <a:moveTo>
                    <a:pt x="6068" y="1"/>
                  </a:moveTo>
                  <a:cubicBezTo>
                    <a:pt x="2726" y="1"/>
                    <a:pt x="1" y="2726"/>
                    <a:pt x="1" y="6088"/>
                  </a:cubicBezTo>
                  <a:lnTo>
                    <a:pt x="1" y="6207"/>
                  </a:lnTo>
                  <a:cubicBezTo>
                    <a:pt x="1" y="2885"/>
                    <a:pt x="2726" y="160"/>
                    <a:pt x="6028" y="160"/>
                  </a:cubicBezTo>
                  <a:lnTo>
                    <a:pt x="18262" y="160"/>
                  </a:lnTo>
                  <a:cubicBezTo>
                    <a:pt x="21584" y="160"/>
                    <a:pt x="24270" y="2885"/>
                    <a:pt x="24270" y="6207"/>
                  </a:cubicBezTo>
                  <a:lnTo>
                    <a:pt x="24270" y="20828"/>
                  </a:lnTo>
                  <a:lnTo>
                    <a:pt x="24509" y="20828"/>
                  </a:lnTo>
                  <a:lnTo>
                    <a:pt x="24509" y="6088"/>
                  </a:lnTo>
                  <a:cubicBezTo>
                    <a:pt x="24509" y="2726"/>
                    <a:pt x="21763" y="1"/>
                    <a:pt x="18402"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9" name="Google Shape;5809;p44"/>
            <p:cNvSpPr/>
            <p:nvPr/>
          </p:nvSpPr>
          <p:spPr>
            <a:xfrm>
              <a:off x="6528800" y="4417075"/>
              <a:ext cx="650025" cy="553050"/>
            </a:xfrm>
            <a:custGeom>
              <a:rect b="b" l="l" r="r" t="t"/>
              <a:pathLst>
                <a:path extrusionOk="0" h="22122" w="26001">
                  <a:moveTo>
                    <a:pt x="6466" y="1"/>
                  </a:moveTo>
                  <a:cubicBezTo>
                    <a:pt x="2905" y="1"/>
                    <a:pt x="1" y="2885"/>
                    <a:pt x="1" y="6466"/>
                  </a:cubicBezTo>
                  <a:lnTo>
                    <a:pt x="1" y="22121"/>
                  </a:lnTo>
                  <a:lnTo>
                    <a:pt x="26001" y="22121"/>
                  </a:lnTo>
                  <a:lnTo>
                    <a:pt x="26001" y="6466"/>
                  </a:lnTo>
                  <a:cubicBezTo>
                    <a:pt x="26001" y="2905"/>
                    <a:pt x="23116"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0" name="Google Shape;5810;p44"/>
            <p:cNvSpPr/>
            <p:nvPr/>
          </p:nvSpPr>
          <p:spPr>
            <a:xfrm>
              <a:off x="6566100"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1" name="Google Shape;5811;p44"/>
            <p:cNvSpPr/>
            <p:nvPr/>
          </p:nvSpPr>
          <p:spPr>
            <a:xfrm>
              <a:off x="6528800" y="4650825"/>
              <a:ext cx="134300" cy="319300"/>
            </a:xfrm>
            <a:custGeom>
              <a:rect b="b" l="l" r="r" t="t"/>
              <a:pathLst>
                <a:path extrusionOk="0" h="12772" w="5372">
                  <a:moveTo>
                    <a:pt x="1" y="0"/>
                  </a:moveTo>
                  <a:lnTo>
                    <a:pt x="1" y="12771"/>
                  </a:lnTo>
                  <a:lnTo>
                    <a:pt x="5372" y="12771"/>
                  </a:lnTo>
                  <a:lnTo>
                    <a:pt x="1493" y="1154"/>
                  </a:lnTo>
                  <a:cubicBezTo>
                    <a:pt x="1209" y="1302"/>
                    <a:pt x="996" y="1390"/>
                    <a:pt x="824" y="1390"/>
                  </a:cubicBezTo>
                  <a:cubicBezTo>
                    <a:pt x="466" y="1390"/>
                    <a:pt x="283" y="1009"/>
                    <a:pt x="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2" name="Google Shape;5812;p44"/>
            <p:cNvSpPr/>
            <p:nvPr/>
          </p:nvSpPr>
          <p:spPr>
            <a:xfrm>
              <a:off x="6566600" y="4488200"/>
              <a:ext cx="612225" cy="481925"/>
            </a:xfrm>
            <a:custGeom>
              <a:rect b="b" l="l" r="r" t="t"/>
              <a:pathLst>
                <a:path extrusionOk="0" h="19277" w="24489">
                  <a:moveTo>
                    <a:pt x="22479" y="0"/>
                  </a:moveTo>
                  <a:cubicBezTo>
                    <a:pt x="20013" y="1850"/>
                    <a:pt x="17268" y="3263"/>
                    <a:pt x="14323" y="4158"/>
                  </a:cubicBezTo>
                  <a:cubicBezTo>
                    <a:pt x="9629" y="5570"/>
                    <a:pt x="4457" y="5709"/>
                    <a:pt x="1" y="7659"/>
                  </a:cubicBezTo>
                  <a:lnTo>
                    <a:pt x="1" y="19276"/>
                  </a:lnTo>
                  <a:lnTo>
                    <a:pt x="24489" y="19276"/>
                  </a:lnTo>
                  <a:lnTo>
                    <a:pt x="24489" y="4536"/>
                  </a:lnTo>
                  <a:cubicBezTo>
                    <a:pt x="24489" y="2706"/>
                    <a:pt x="23733" y="1134"/>
                    <a:pt x="22479"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3" name="Google Shape;5813;p44"/>
            <p:cNvSpPr/>
            <p:nvPr/>
          </p:nvSpPr>
          <p:spPr>
            <a:xfrm>
              <a:off x="6566600" y="4449400"/>
              <a:ext cx="611725" cy="520725"/>
            </a:xfrm>
            <a:custGeom>
              <a:rect b="b" l="l" r="r" t="t"/>
              <a:pathLst>
                <a:path extrusionOk="0" h="20829" w="24469">
                  <a:moveTo>
                    <a:pt x="6068" y="1"/>
                  </a:moveTo>
                  <a:cubicBezTo>
                    <a:pt x="2706" y="1"/>
                    <a:pt x="1" y="2726"/>
                    <a:pt x="1" y="6088"/>
                  </a:cubicBezTo>
                  <a:lnTo>
                    <a:pt x="1" y="20828"/>
                  </a:lnTo>
                  <a:lnTo>
                    <a:pt x="200" y="20828"/>
                  </a:lnTo>
                  <a:lnTo>
                    <a:pt x="200" y="6207"/>
                  </a:lnTo>
                  <a:cubicBezTo>
                    <a:pt x="200" y="2885"/>
                    <a:pt x="2885" y="160"/>
                    <a:pt x="6207" y="160"/>
                  </a:cubicBezTo>
                  <a:lnTo>
                    <a:pt x="18461" y="160"/>
                  </a:lnTo>
                  <a:cubicBezTo>
                    <a:pt x="21763" y="160"/>
                    <a:pt x="24469" y="2885"/>
                    <a:pt x="24469" y="6207"/>
                  </a:cubicBezTo>
                  <a:lnTo>
                    <a:pt x="24469" y="6088"/>
                  </a:lnTo>
                  <a:cubicBezTo>
                    <a:pt x="24469" y="2726"/>
                    <a:pt x="21763" y="1"/>
                    <a:pt x="18401"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4" name="Google Shape;5814;p44"/>
            <p:cNvSpPr/>
            <p:nvPr/>
          </p:nvSpPr>
          <p:spPr>
            <a:xfrm>
              <a:off x="5766425" y="4417075"/>
              <a:ext cx="650500" cy="553050"/>
            </a:xfrm>
            <a:custGeom>
              <a:rect b="b" l="l" r="r" t="t"/>
              <a:pathLst>
                <a:path extrusionOk="0" h="22122" w="26020">
                  <a:moveTo>
                    <a:pt x="6465" y="1"/>
                  </a:moveTo>
                  <a:cubicBezTo>
                    <a:pt x="2925" y="1"/>
                    <a:pt x="0" y="2885"/>
                    <a:pt x="0" y="6466"/>
                  </a:cubicBezTo>
                  <a:lnTo>
                    <a:pt x="0" y="22121"/>
                  </a:lnTo>
                  <a:lnTo>
                    <a:pt x="26020" y="22121"/>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5" name="Google Shape;5815;p44"/>
            <p:cNvSpPr/>
            <p:nvPr/>
          </p:nvSpPr>
          <p:spPr>
            <a:xfrm>
              <a:off x="5803225" y="4449400"/>
              <a:ext cx="613225" cy="520725"/>
            </a:xfrm>
            <a:custGeom>
              <a:rect b="b" l="l" r="r" t="t"/>
              <a:pathLst>
                <a:path extrusionOk="0" h="20829" w="24529">
                  <a:moveTo>
                    <a:pt x="6088" y="1"/>
                  </a:moveTo>
                  <a:cubicBezTo>
                    <a:pt x="2726" y="1"/>
                    <a:pt x="0" y="2726"/>
                    <a:pt x="0" y="6088"/>
                  </a:cubicBezTo>
                  <a:lnTo>
                    <a:pt x="0" y="20828"/>
                  </a:lnTo>
                  <a:lnTo>
                    <a:pt x="24528" y="20828"/>
                  </a:lnTo>
                  <a:lnTo>
                    <a:pt x="24528" y="6088"/>
                  </a:lnTo>
                  <a:cubicBezTo>
                    <a:pt x="2452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6" name="Google Shape;5816;p44"/>
            <p:cNvSpPr/>
            <p:nvPr/>
          </p:nvSpPr>
          <p:spPr>
            <a:xfrm>
              <a:off x="5766425" y="4650825"/>
              <a:ext cx="134300" cy="319300"/>
            </a:xfrm>
            <a:custGeom>
              <a:rect b="b" l="l" r="r" t="t"/>
              <a:pathLst>
                <a:path extrusionOk="0" h="12772" w="5372">
                  <a:moveTo>
                    <a:pt x="0" y="0"/>
                  </a:moveTo>
                  <a:lnTo>
                    <a:pt x="0" y="12771"/>
                  </a:lnTo>
                  <a:lnTo>
                    <a:pt x="5371" y="12771"/>
                  </a:lnTo>
                  <a:lnTo>
                    <a:pt x="1492" y="1154"/>
                  </a:lnTo>
                  <a:cubicBezTo>
                    <a:pt x="1209" y="1302"/>
                    <a:pt x="998" y="1390"/>
                    <a:pt x="828" y="1390"/>
                  </a:cubicBezTo>
                  <a:cubicBezTo>
                    <a:pt x="474" y="1390"/>
                    <a:pt x="296" y="100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7" name="Google Shape;5817;p44"/>
            <p:cNvSpPr/>
            <p:nvPr/>
          </p:nvSpPr>
          <p:spPr>
            <a:xfrm>
              <a:off x="5803725" y="4488200"/>
              <a:ext cx="612725" cy="481925"/>
            </a:xfrm>
            <a:custGeom>
              <a:rect b="b" l="l" r="r" t="t"/>
              <a:pathLst>
                <a:path extrusionOk="0" h="19277" w="24509">
                  <a:moveTo>
                    <a:pt x="22479" y="0"/>
                  </a:moveTo>
                  <a:cubicBezTo>
                    <a:pt x="20032" y="1850"/>
                    <a:pt x="17267" y="3263"/>
                    <a:pt x="14323" y="4158"/>
                  </a:cubicBezTo>
                  <a:cubicBezTo>
                    <a:pt x="9628" y="5570"/>
                    <a:pt x="4456" y="5709"/>
                    <a:pt x="0" y="7659"/>
                  </a:cubicBezTo>
                  <a:lnTo>
                    <a:pt x="0" y="19276"/>
                  </a:lnTo>
                  <a:lnTo>
                    <a:pt x="24508" y="19276"/>
                  </a:lnTo>
                  <a:lnTo>
                    <a:pt x="24508" y="4536"/>
                  </a:lnTo>
                  <a:cubicBezTo>
                    <a:pt x="24508" y="2706"/>
                    <a:pt x="23732"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8" name="Google Shape;5818;p44"/>
            <p:cNvSpPr/>
            <p:nvPr/>
          </p:nvSpPr>
          <p:spPr>
            <a:xfrm>
              <a:off x="5803725" y="4449400"/>
              <a:ext cx="612725" cy="520725"/>
            </a:xfrm>
            <a:custGeom>
              <a:rect b="b" l="l" r="r" t="t"/>
              <a:pathLst>
                <a:path extrusionOk="0" h="20829" w="24509">
                  <a:moveTo>
                    <a:pt x="6087" y="1"/>
                  </a:moveTo>
                  <a:cubicBezTo>
                    <a:pt x="2745" y="1"/>
                    <a:pt x="0" y="2726"/>
                    <a:pt x="0" y="6088"/>
                  </a:cubicBezTo>
                  <a:lnTo>
                    <a:pt x="0" y="20828"/>
                  </a:lnTo>
                  <a:lnTo>
                    <a:pt x="219" y="20828"/>
                  </a:lnTo>
                  <a:lnTo>
                    <a:pt x="219" y="6207"/>
                  </a:lnTo>
                  <a:cubicBezTo>
                    <a:pt x="219" y="2885"/>
                    <a:pt x="2905" y="160"/>
                    <a:pt x="6247" y="160"/>
                  </a:cubicBezTo>
                  <a:lnTo>
                    <a:pt x="18481" y="160"/>
                  </a:lnTo>
                  <a:cubicBezTo>
                    <a:pt x="21783" y="160"/>
                    <a:pt x="24508" y="2885"/>
                    <a:pt x="24508" y="6207"/>
                  </a:cubicBezTo>
                  <a:lnTo>
                    <a:pt x="24508" y="6088"/>
                  </a:lnTo>
                  <a:cubicBezTo>
                    <a:pt x="24508" y="2726"/>
                    <a:pt x="21783" y="1"/>
                    <a:pt x="1844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9" name="Google Shape;5819;p44"/>
            <p:cNvSpPr/>
            <p:nvPr/>
          </p:nvSpPr>
          <p:spPr>
            <a:xfrm>
              <a:off x="5004025" y="4417075"/>
              <a:ext cx="650025" cy="553050"/>
            </a:xfrm>
            <a:custGeom>
              <a:rect b="b" l="l" r="r" t="t"/>
              <a:pathLst>
                <a:path extrusionOk="0" h="22122" w="26001">
                  <a:moveTo>
                    <a:pt x="6466" y="1"/>
                  </a:moveTo>
                  <a:cubicBezTo>
                    <a:pt x="2905" y="1"/>
                    <a:pt x="1" y="2885"/>
                    <a:pt x="1" y="6466"/>
                  </a:cubicBezTo>
                  <a:lnTo>
                    <a:pt x="1" y="22121"/>
                  </a:lnTo>
                  <a:lnTo>
                    <a:pt x="26001" y="22121"/>
                  </a:lnTo>
                  <a:lnTo>
                    <a:pt x="26001" y="6466"/>
                  </a:lnTo>
                  <a:cubicBezTo>
                    <a:pt x="26001" y="2905"/>
                    <a:pt x="2311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0" name="Google Shape;5820;p44"/>
            <p:cNvSpPr/>
            <p:nvPr/>
          </p:nvSpPr>
          <p:spPr>
            <a:xfrm>
              <a:off x="5041325"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1" name="Google Shape;5821;p44"/>
            <p:cNvSpPr/>
            <p:nvPr/>
          </p:nvSpPr>
          <p:spPr>
            <a:xfrm>
              <a:off x="5004025" y="4650825"/>
              <a:ext cx="134300" cy="319300"/>
            </a:xfrm>
            <a:custGeom>
              <a:rect b="b" l="l" r="r" t="t"/>
              <a:pathLst>
                <a:path extrusionOk="0" h="12772" w="5372">
                  <a:moveTo>
                    <a:pt x="1" y="0"/>
                  </a:moveTo>
                  <a:lnTo>
                    <a:pt x="1" y="12771"/>
                  </a:lnTo>
                  <a:lnTo>
                    <a:pt x="5372" y="12771"/>
                  </a:lnTo>
                  <a:lnTo>
                    <a:pt x="1493" y="1154"/>
                  </a:lnTo>
                  <a:cubicBezTo>
                    <a:pt x="1209" y="1302"/>
                    <a:pt x="996" y="1390"/>
                    <a:pt x="824" y="1390"/>
                  </a:cubicBezTo>
                  <a:cubicBezTo>
                    <a:pt x="466" y="1390"/>
                    <a:pt x="283" y="1009"/>
                    <a:pt x="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2" name="Google Shape;5822;p44"/>
            <p:cNvSpPr/>
            <p:nvPr/>
          </p:nvSpPr>
          <p:spPr>
            <a:xfrm>
              <a:off x="5041825" y="4488200"/>
              <a:ext cx="612225" cy="481925"/>
            </a:xfrm>
            <a:custGeom>
              <a:rect b="b" l="l" r="r" t="t"/>
              <a:pathLst>
                <a:path extrusionOk="0" h="19277" w="24489">
                  <a:moveTo>
                    <a:pt x="22479" y="0"/>
                  </a:moveTo>
                  <a:cubicBezTo>
                    <a:pt x="20013" y="1850"/>
                    <a:pt x="17248" y="3263"/>
                    <a:pt x="14323" y="4158"/>
                  </a:cubicBezTo>
                  <a:cubicBezTo>
                    <a:pt x="9629" y="5570"/>
                    <a:pt x="4457" y="5709"/>
                    <a:pt x="1" y="7659"/>
                  </a:cubicBezTo>
                  <a:lnTo>
                    <a:pt x="1" y="19276"/>
                  </a:lnTo>
                  <a:lnTo>
                    <a:pt x="24489" y="19276"/>
                  </a:lnTo>
                  <a:lnTo>
                    <a:pt x="24489" y="4536"/>
                  </a:lnTo>
                  <a:cubicBezTo>
                    <a:pt x="24489" y="2706"/>
                    <a:pt x="23713"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3" name="Google Shape;5823;p44"/>
            <p:cNvSpPr/>
            <p:nvPr/>
          </p:nvSpPr>
          <p:spPr>
            <a:xfrm>
              <a:off x="5041325" y="4449400"/>
              <a:ext cx="612225" cy="520725"/>
            </a:xfrm>
            <a:custGeom>
              <a:rect b="b" l="l" r="r" t="t"/>
              <a:pathLst>
                <a:path extrusionOk="0" h="20829" w="24489">
                  <a:moveTo>
                    <a:pt x="6088" y="1"/>
                  </a:moveTo>
                  <a:cubicBezTo>
                    <a:pt x="2726" y="1"/>
                    <a:pt x="21" y="2726"/>
                    <a:pt x="1" y="6088"/>
                  </a:cubicBezTo>
                  <a:lnTo>
                    <a:pt x="1" y="20828"/>
                  </a:lnTo>
                  <a:lnTo>
                    <a:pt x="220" y="20828"/>
                  </a:lnTo>
                  <a:lnTo>
                    <a:pt x="220" y="6207"/>
                  </a:lnTo>
                  <a:cubicBezTo>
                    <a:pt x="220" y="2885"/>
                    <a:pt x="2905" y="160"/>
                    <a:pt x="6227" y="160"/>
                  </a:cubicBezTo>
                  <a:lnTo>
                    <a:pt x="18461" y="160"/>
                  </a:lnTo>
                  <a:cubicBezTo>
                    <a:pt x="21783" y="160"/>
                    <a:pt x="24489" y="2885"/>
                    <a:pt x="24489" y="6207"/>
                  </a:cubicBezTo>
                  <a:lnTo>
                    <a:pt x="24489" y="6088"/>
                  </a:lnTo>
                  <a:cubicBezTo>
                    <a:pt x="24489" y="2726"/>
                    <a:pt x="21783" y="1"/>
                    <a:pt x="1842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4" name="Google Shape;5824;p44"/>
            <p:cNvSpPr/>
            <p:nvPr/>
          </p:nvSpPr>
          <p:spPr>
            <a:xfrm>
              <a:off x="4241650" y="4417075"/>
              <a:ext cx="650500" cy="553050"/>
            </a:xfrm>
            <a:custGeom>
              <a:rect b="b" l="l" r="r" t="t"/>
              <a:pathLst>
                <a:path extrusionOk="0" h="22122" w="26020">
                  <a:moveTo>
                    <a:pt x="6465" y="1"/>
                  </a:moveTo>
                  <a:cubicBezTo>
                    <a:pt x="2905" y="1"/>
                    <a:pt x="0" y="2885"/>
                    <a:pt x="0" y="6466"/>
                  </a:cubicBezTo>
                  <a:lnTo>
                    <a:pt x="0" y="22121"/>
                  </a:lnTo>
                  <a:lnTo>
                    <a:pt x="26020" y="22121"/>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5" name="Google Shape;5825;p44"/>
            <p:cNvSpPr/>
            <p:nvPr/>
          </p:nvSpPr>
          <p:spPr>
            <a:xfrm>
              <a:off x="4278450" y="4449400"/>
              <a:ext cx="612725" cy="520725"/>
            </a:xfrm>
            <a:custGeom>
              <a:rect b="b" l="l" r="r" t="t"/>
              <a:pathLst>
                <a:path extrusionOk="0" h="20829" w="24509">
                  <a:moveTo>
                    <a:pt x="6088"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6" name="Google Shape;5826;p44"/>
            <p:cNvSpPr/>
            <p:nvPr/>
          </p:nvSpPr>
          <p:spPr>
            <a:xfrm>
              <a:off x="4241650" y="4650825"/>
              <a:ext cx="134300" cy="319300"/>
            </a:xfrm>
            <a:custGeom>
              <a:rect b="b" l="l" r="r" t="t"/>
              <a:pathLst>
                <a:path extrusionOk="0" h="12772" w="5372">
                  <a:moveTo>
                    <a:pt x="0" y="0"/>
                  </a:moveTo>
                  <a:lnTo>
                    <a:pt x="0" y="12771"/>
                  </a:lnTo>
                  <a:lnTo>
                    <a:pt x="5371" y="12771"/>
                  </a:lnTo>
                  <a:lnTo>
                    <a:pt x="1492" y="1154"/>
                  </a:lnTo>
                  <a:cubicBezTo>
                    <a:pt x="1209" y="1302"/>
                    <a:pt x="996" y="1390"/>
                    <a:pt x="824" y="1390"/>
                  </a:cubicBezTo>
                  <a:cubicBezTo>
                    <a:pt x="465" y="1390"/>
                    <a:pt x="283" y="100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7" name="Google Shape;5827;p44"/>
            <p:cNvSpPr/>
            <p:nvPr/>
          </p:nvSpPr>
          <p:spPr>
            <a:xfrm>
              <a:off x="4278950" y="4488200"/>
              <a:ext cx="612225" cy="481925"/>
            </a:xfrm>
            <a:custGeom>
              <a:rect b="b" l="l" r="r" t="t"/>
              <a:pathLst>
                <a:path extrusionOk="0" h="19277" w="24489">
                  <a:moveTo>
                    <a:pt x="22479" y="0"/>
                  </a:moveTo>
                  <a:cubicBezTo>
                    <a:pt x="20012" y="1850"/>
                    <a:pt x="17267" y="3263"/>
                    <a:pt x="14323" y="4158"/>
                  </a:cubicBezTo>
                  <a:cubicBezTo>
                    <a:pt x="9628" y="5570"/>
                    <a:pt x="4456" y="5709"/>
                    <a:pt x="0" y="7659"/>
                  </a:cubicBezTo>
                  <a:lnTo>
                    <a:pt x="0" y="19276"/>
                  </a:lnTo>
                  <a:lnTo>
                    <a:pt x="24488" y="19276"/>
                  </a:lnTo>
                  <a:lnTo>
                    <a:pt x="24488" y="4536"/>
                  </a:lnTo>
                  <a:cubicBezTo>
                    <a:pt x="24488" y="2706"/>
                    <a:pt x="23732"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8" name="Google Shape;5828;p44"/>
            <p:cNvSpPr/>
            <p:nvPr/>
          </p:nvSpPr>
          <p:spPr>
            <a:xfrm>
              <a:off x="4278950" y="4449400"/>
              <a:ext cx="612225" cy="520725"/>
            </a:xfrm>
            <a:custGeom>
              <a:rect b="b" l="l" r="r" t="t"/>
              <a:pathLst>
                <a:path extrusionOk="0" h="20829" w="24489">
                  <a:moveTo>
                    <a:pt x="6087" y="1"/>
                  </a:moveTo>
                  <a:cubicBezTo>
                    <a:pt x="2746" y="1"/>
                    <a:pt x="0" y="2726"/>
                    <a:pt x="0" y="6088"/>
                  </a:cubicBezTo>
                  <a:lnTo>
                    <a:pt x="0" y="20828"/>
                  </a:lnTo>
                  <a:lnTo>
                    <a:pt x="219" y="20828"/>
                  </a:lnTo>
                  <a:lnTo>
                    <a:pt x="219" y="6207"/>
                  </a:lnTo>
                  <a:cubicBezTo>
                    <a:pt x="219" y="2885"/>
                    <a:pt x="2905" y="160"/>
                    <a:pt x="6247" y="160"/>
                  </a:cubicBezTo>
                  <a:lnTo>
                    <a:pt x="18481" y="160"/>
                  </a:lnTo>
                  <a:cubicBezTo>
                    <a:pt x="21783" y="160"/>
                    <a:pt x="24488" y="2885"/>
                    <a:pt x="24488" y="6207"/>
                  </a:cubicBezTo>
                  <a:lnTo>
                    <a:pt x="24488" y="6088"/>
                  </a:lnTo>
                  <a:cubicBezTo>
                    <a:pt x="24488" y="2726"/>
                    <a:pt x="21783" y="1"/>
                    <a:pt x="1842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29" name="Google Shape;5829;p44"/>
            <p:cNvSpPr/>
            <p:nvPr/>
          </p:nvSpPr>
          <p:spPr>
            <a:xfrm>
              <a:off x="810650" y="4622475"/>
              <a:ext cx="650525" cy="553525"/>
            </a:xfrm>
            <a:custGeom>
              <a:rect b="b" l="l" r="r" t="t"/>
              <a:pathLst>
                <a:path extrusionOk="0" h="22141" w="26021">
                  <a:moveTo>
                    <a:pt x="6466" y="0"/>
                  </a:moveTo>
                  <a:cubicBezTo>
                    <a:pt x="2885" y="0"/>
                    <a:pt x="1" y="2925"/>
                    <a:pt x="1" y="6465"/>
                  </a:cubicBezTo>
                  <a:lnTo>
                    <a:pt x="1" y="22141"/>
                  </a:lnTo>
                  <a:lnTo>
                    <a:pt x="26020" y="22141"/>
                  </a:lnTo>
                  <a:lnTo>
                    <a:pt x="26020" y="6465"/>
                  </a:lnTo>
                  <a:cubicBezTo>
                    <a:pt x="26020" y="2885"/>
                    <a:pt x="23116" y="0"/>
                    <a:pt x="1955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0" name="Google Shape;5830;p44"/>
            <p:cNvSpPr/>
            <p:nvPr/>
          </p:nvSpPr>
          <p:spPr>
            <a:xfrm>
              <a:off x="810650" y="4654800"/>
              <a:ext cx="613225" cy="521200"/>
            </a:xfrm>
            <a:custGeom>
              <a:rect b="b" l="l" r="r" t="t"/>
              <a:pathLst>
                <a:path extrusionOk="0" h="20848" w="24529">
                  <a:moveTo>
                    <a:pt x="6088" y="0"/>
                  </a:moveTo>
                  <a:cubicBezTo>
                    <a:pt x="2746" y="0"/>
                    <a:pt x="1" y="2746"/>
                    <a:pt x="1" y="6107"/>
                  </a:cubicBezTo>
                  <a:lnTo>
                    <a:pt x="1"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1" name="Google Shape;5831;p44"/>
            <p:cNvSpPr/>
            <p:nvPr/>
          </p:nvSpPr>
          <p:spPr>
            <a:xfrm>
              <a:off x="1326875" y="4856200"/>
              <a:ext cx="134300" cy="319800"/>
            </a:xfrm>
            <a:custGeom>
              <a:rect b="b" l="l" r="r" t="t"/>
              <a:pathLst>
                <a:path extrusionOk="0" h="12792" w="5372">
                  <a:moveTo>
                    <a:pt x="5371" y="1"/>
                  </a:moveTo>
                  <a:cubicBezTo>
                    <a:pt x="5073" y="1017"/>
                    <a:pt x="4886" y="1406"/>
                    <a:pt x="4527" y="1406"/>
                  </a:cubicBezTo>
                  <a:cubicBezTo>
                    <a:pt x="4358" y="1406"/>
                    <a:pt x="4152" y="1320"/>
                    <a:pt x="3879" y="1175"/>
                  </a:cubicBezTo>
                  <a:lnTo>
                    <a:pt x="0" y="12792"/>
                  </a:lnTo>
                  <a:lnTo>
                    <a:pt x="5371" y="12792"/>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2" name="Google Shape;5832;p44"/>
            <p:cNvSpPr/>
            <p:nvPr/>
          </p:nvSpPr>
          <p:spPr>
            <a:xfrm>
              <a:off x="810650" y="4729400"/>
              <a:ext cx="612225" cy="481925"/>
            </a:xfrm>
            <a:custGeom>
              <a:rect b="b" l="l" r="r" t="t"/>
              <a:pathLst>
                <a:path extrusionOk="0" h="19277" w="24489">
                  <a:moveTo>
                    <a:pt x="2010" y="0"/>
                  </a:moveTo>
                  <a:cubicBezTo>
                    <a:pt x="777" y="1114"/>
                    <a:pt x="1" y="2706"/>
                    <a:pt x="1" y="4536"/>
                  </a:cubicBezTo>
                  <a:lnTo>
                    <a:pt x="1" y="19276"/>
                  </a:lnTo>
                  <a:lnTo>
                    <a:pt x="24489" y="19276"/>
                  </a:lnTo>
                  <a:lnTo>
                    <a:pt x="24489" y="7659"/>
                  </a:lnTo>
                  <a:cubicBezTo>
                    <a:pt x="20053" y="5709"/>
                    <a:pt x="14880" y="5570"/>
                    <a:pt x="10166" y="4158"/>
                  </a:cubicBezTo>
                  <a:cubicBezTo>
                    <a:pt x="7242" y="3263"/>
                    <a:pt x="4477" y="185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3" name="Google Shape;5833;p44"/>
            <p:cNvSpPr/>
            <p:nvPr/>
          </p:nvSpPr>
          <p:spPr>
            <a:xfrm>
              <a:off x="811150" y="4654800"/>
              <a:ext cx="612725" cy="521200"/>
            </a:xfrm>
            <a:custGeom>
              <a:rect b="b" l="l" r="r" t="t"/>
              <a:pathLst>
                <a:path extrusionOk="0" h="20848" w="24509">
                  <a:moveTo>
                    <a:pt x="6068" y="0"/>
                  </a:moveTo>
                  <a:cubicBezTo>
                    <a:pt x="2726" y="0"/>
                    <a:pt x="1" y="2746"/>
                    <a:pt x="1" y="6107"/>
                  </a:cubicBezTo>
                  <a:lnTo>
                    <a:pt x="1" y="6227"/>
                  </a:lnTo>
                  <a:cubicBezTo>
                    <a:pt x="1" y="2885"/>
                    <a:pt x="2726" y="179"/>
                    <a:pt x="6028" y="179"/>
                  </a:cubicBezTo>
                  <a:lnTo>
                    <a:pt x="18262" y="179"/>
                  </a:lnTo>
                  <a:cubicBezTo>
                    <a:pt x="21584" y="179"/>
                    <a:pt x="24270" y="2885"/>
                    <a:pt x="24270" y="6227"/>
                  </a:cubicBezTo>
                  <a:lnTo>
                    <a:pt x="24270" y="20848"/>
                  </a:lnTo>
                  <a:lnTo>
                    <a:pt x="24508" y="20848"/>
                  </a:lnTo>
                  <a:lnTo>
                    <a:pt x="24508" y="6107"/>
                  </a:lnTo>
                  <a:cubicBezTo>
                    <a:pt x="24469" y="2726"/>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4" name="Google Shape;5834;p44"/>
            <p:cNvSpPr/>
            <p:nvPr/>
          </p:nvSpPr>
          <p:spPr>
            <a:xfrm>
              <a:off x="1573050" y="4622475"/>
              <a:ext cx="650000" cy="553525"/>
            </a:xfrm>
            <a:custGeom>
              <a:rect b="b" l="l" r="r" t="t"/>
              <a:pathLst>
                <a:path extrusionOk="0" h="22141" w="26000">
                  <a:moveTo>
                    <a:pt x="6465" y="0"/>
                  </a:moveTo>
                  <a:cubicBezTo>
                    <a:pt x="2885" y="0"/>
                    <a:pt x="0" y="2925"/>
                    <a:pt x="0" y="6465"/>
                  </a:cubicBezTo>
                  <a:lnTo>
                    <a:pt x="0" y="22141"/>
                  </a:lnTo>
                  <a:lnTo>
                    <a:pt x="26000" y="2214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5" name="Google Shape;5835;p44"/>
            <p:cNvSpPr/>
            <p:nvPr/>
          </p:nvSpPr>
          <p:spPr>
            <a:xfrm>
              <a:off x="1573550" y="4654800"/>
              <a:ext cx="613200" cy="521200"/>
            </a:xfrm>
            <a:custGeom>
              <a:rect b="b" l="l" r="r" t="t"/>
              <a:pathLst>
                <a:path extrusionOk="0" h="20848" w="24528">
                  <a:moveTo>
                    <a:pt x="6087" y="0"/>
                  </a:moveTo>
                  <a:cubicBezTo>
                    <a:pt x="2725" y="0"/>
                    <a:pt x="0" y="2746"/>
                    <a:pt x="0" y="6107"/>
                  </a:cubicBezTo>
                  <a:lnTo>
                    <a:pt x="0"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6" name="Google Shape;5836;p44"/>
            <p:cNvSpPr/>
            <p:nvPr/>
          </p:nvSpPr>
          <p:spPr>
            <a:xfrm>
              <a:off x="2088750" y="4856200"/>
              <a:ext cx="134300" cy="319800"/>
            </a:xfrm>
            <a:custGeom>
              <a:rect b="b" l="l" r="r" t="t"/>
              <a:pathLst>
                <a:path extrusionOk="0" h="12792" w="5372">
                  <a:moveTo>
                    <a:pt x="5372" y="1"/>
                  </a:moveTo>
                  <a:cubicBezTo>
                    <a:pt x="5087" y="1017"/>
                    <a:pt x="4904" y="1406"/>
                    <a:pt x="4540" y="1406"/>
                  </a:cubicBezTo>
                  <a:cubicBezTo>
                    <a:pt x="4369" y="1406"/>
                    <a:pt x="4159" y="1320"/>
                    <a:pt x="3880" y="1175"/>
                  </a:cubicBezTo>
                  <a:lnTo>
                    <a:pt x="1" y="12792"/>
                  </a:lnTo>
                  <a:lnTo>
                    <a:pt x="5372" y="1279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7" name="Google Shape;5837;p44"/>
            <p:cNvSpPr/>
            <p:nvPr/>
          </p:nvSpPr>
          <p:spPr>
            <a:xfrm>
              <a:off x="1573550" y="4693575"/>
              <a:ext cx="612200" cy="481925"/>
            </a:xfrm>
            <a:custGeom>
              <a:rect b="b" l="l" r="r" t="t"/>
              <a:pathLst>
                <a:path extrusionOk="0" h="19277" w="24488">
                  <a:moveTo>
                    <a:pt x="2009" y="1"/>
                  </a:moveTo>
                  <a:cubicBezTo>
                    <a:pt x="776" y="1115"/>
                    <a:pt x="0" y="2706"/>
                    <a:pt x="0" y="4517"/>
                  </a:cubicBezTo>
                  <a:lnTo>
                    <a:pt x="0" y="19277"/>
                  </a:lnTo>
                  <a:lnTo>
                    <a:pt x="24488" y="19277"/>
                  </a:lnTo>
                  <a:lnTo>
                    <a:pt x="24488" y="7660"/>
                  </a:lnTo>
                  <a:cubicBezTo>
                    <a:pt x="20032" y="5690"/>
                    <a:pt x="14860" y="5571"/>
                    <a:pt x="10165" y="4159"/>
                  </a:cubicBezTo>
                  <a:cubicBezTo>
                    <a:pt x="7241" y="3263"/>
                    <a:pt x="4476" y="183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8" name="Google Shape;5838;p44"/>
            <p:cNvSpPr/>
            <p:nvPr/>
          </p:nvSpPr>
          <p:spPr>
            <a:xfrm>
              <a:off x="1573550" y="4654800"/>
              <a:ext cx="612200" cy="521200"/>
            </a:xfrm>
            <a:custGeom>
              <a:rect b="b" l="l" r="r" t="t"/>
              <a:pathLst>
                <a:path extrusionOk="0" h="20848" w="24488">
                  <a:moveTo>
                    <a:pt x="6067" y="0"/>
                  </a:moveTo>
                  <a:cubicBezTo>
                    <a:pt x="2706" y="0"/>
                    <a:pt x="0" y="2746"/>
                    <a:pt x="0" y="6107"/>
                  </a:cubicBezTo>
                  <a:lnTo>
                    <a:pt x="0" y="6227"/>
                  </a:lnTo>
                  <a:cubicBezTo>
                    <a:pt x="0" y="2885"/>
                    <a:pt x="2706" y="179"/>
                    <a:pt x="6008" y="179"/>
                  </a:cubicBezTo>
                  <a:lnTo>
                    <a:pt x="18262" y="179"/>
                  </a:lnTo>
                  <a:cubicBezTo>
                    <a:pt x="21584" y="179"/>
                    <a:pt x="24269" y="2885"/>
                    <a:pt x="24269" y="6227"/>
                  </a:cubicBezTo>
                  <a:lnTo>
                    <a:pt x="24269" y="20848"/>
                  </a:lnTo>
                  <a:lnTo>
                    <a:pt x="24488" y="20848"/>
                  </a:lnTo>
                  <a:lnTo>
                    <a:pt x="24488" y="6107"/>
                  </a:lnTo>
                  <a:cubicBezTo>
                    <a:pt x="24488" y="272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39" name="Google Shape;5839;p44"/>
            <p:cNvSpPr/>
            <p:nvPr/>
          </p:nvSpPr>
          <p:spPr>
            <a:xfrm>
              <a:off x="2335925" y="4622475"/>
              <a:ext cx="650025" cy="553525"/>
            </a:xfrm>
            <a:custGeom>
              <a:rect b="b" l="l" r="r" t="t"/>
              <a:pathLst>
                <a:path extrusionOk="0" h="22141" w="26001">
                  <a:moveTo>
                    <a:pt x="6466" y="0"/>
                  </a:moveTo>
                  <a:cubicBezTo>
                    <a:pt x="2885" y="0"/>
                    <a:pt x="1" y="2925"/>
                    <a:pt x="1" y="6465"/>
                  </a:cubicBezTo>
                  <a:lnTo>
                    <a:pt x="1" y="22141"/>
                  </a:lnTo>
                  <a:lnTo>
                    <a:pt x="26000" y="2214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0" name="Google Shape;5840;p44"/>
            <p:cNvSpPr/>
            <p:nvPr/>
          </p:nvSpPr>
          <p:spPr>
            <a:xfrm>
              <a:off x="2335925" y="4654800"/>
              <a:ext cx="612725" cy="521200"/>
            </a:xfrm>
            <a:custGeom>
              <a:rect b="b" l="l" r="r" t="t"/>
              <a:pathLst>
                <a:path extrusionOk="0" h="20848" w="24509">
                  <a:moveTo>
                    <a:pt x="6088" y="0"/>
                  </a:moveTo>
                  <a:cubicBezTo>
                    <a:pt x="2726" y="0"/>
                    <a:pt x="1" y="2746"/>
                    <a:pt x="1" y="6107"/>
                  </a:cubicBezTo>
                  <a:lnTo>
                    <a:pt x="1" y="20848"/>
                  </a:lnTo>
                  <a:lnTo>
                    <a:pt x="24508" y="20848"/>
                  </a:lnTo>
                  <a:lnTo>
                    <a:pt x="24508" y="6107"/>
                  </a:lnTo>
                  <a:cubicBezTo>
                    <a:pt x="2450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1" name="Google Shape;5841;p44"/>
            <p:cNvSpPr/>
            <p:nvPr/>
          </p:nvSpPr>
          <p:spPr>
            <a:xfrm>
              <a:off x="2851650" y="4856200"/>
              <a:ext cx="134300" cy="319800"/>
            </a:xfrm>
            <a:custGeom>
              <a:rect b="b" l="l" r="r" t="t"/>
              <a:pathLst>
                <a:path extrusionOk="0" h="12792" w="5372">
                  <a:moveTo>
                    <a:pt x="5371" y="1"/>
                  </a:moveTo>
                  <a:cubicBezTo>
                    <a:pt x="5087" y="1017"/>
                    <a:pt x="4904" y="1406"/>
                    <a:pt x="4539" y="1406"/>
                  </a:cubicBezTo>
                  <a:cubicBezTo>
                    <a:pt x="4369" y="1406"/>
                    <a:pt x="4159" y="1320"/>
                    <a:pt x="3879" y="1175"/>
                  </a:cubicBezTo>
                  <a:lnTo>
                    <a:pt x="0" y="12792"/>
                  </a:lnTo>
                  <a:lnTo>
                    <a:pt x="5371" y="12792"/>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2" name="Google Shape;5842;p44"/>
            <p:cNvSpPr/>
            <p:nvPr/>
          </p:nvSpPr>
          <p:spPr>
            <a:xfrm>
              <a:off x="2335925" y="4693575"/>
              <a:ext cx="612225" cy="481925"/>
            </a:xfrm>
            <a:custGeom>
              <a:rect b="b" l="l" r="r" t="t"/>
              <a:pathLst>
                <a:path extrusionOk="0" h="19277" w="24489">
                  <a:moveTo>
                    <a:pt x="2010" y="1"/>
                  </a:moveTo>
                  <a:cubicBezTo>
                    <a:pt x="757" y="1115"/>
                    <a:pt x="1" y="2706"/>
                    <a:pt x="1" y="4517"/>
                  </a:cubicBezTo>
                  <a:lnTo>
                    <a:pt x="1" y="19277"/>
                  </a:lnTo>
                  <a:lnTo>
                    <a:pt x="24488" y="19277"/>
                  </a:lnTo>
                  <a:lnTo>
                    <a:pt x="24488" y="7660"/>
                  </a:lnTo>
                  <a:cubicBezTo>
                    <a:pt x="20033" y="5690"/>
                    <a:pt x="14860" y="5571"/>
                    <a:pt x="10166" y="4159"/>
                  </a:cubicBezTo>
                  <a:cubicBezTo>
                    <a:pt x="7222" y="3263"/>
                    <a:pt x="4476"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3" name="Google Shape;5843;p44"/>
            <p:cNvSpPr/>
            <p:nvPr/>
          </p:nvSpPr>
          <p:spPr>
            <a:xfrm>
              <a:off x="2335925" y="4654800"/>
              <a:ext cx="612225" cy="521200"/>
            </a:xfrm>
            <a:custGeom>
              <a:rect b="b" l="l" r="r" t="t"/>
              <a:pathLst>
                <a:path extrusionOk="0" h="20848" w="24489">
                  <a:moveTo>
                    <a:pt x="6068" y="0"/>
                  </a:moveTo>
                  <a:cubicBezTo>
                    <a:pt x="2706" y="0"/>
                    <a:pt x="1" y="2746"/>
                    <a:pt x="1" y="6107"/>
                  </a:cubicBezTo>
                  <a:lnTo>
                    <a:pt x="1" y="6227"/>
                  </a:lnTo>
                  <a:cubicBezTo>
                    <a:pt x="1" y="2885"/>
                    <a:pt x="2706" y="179"/>
                    <a:pt x="6008" y="179"/>
                  </a:cubicBezTo>
                  <a:lnTo>
                    <a:pt x="18242" y="179"/>
                  </a:lnTo>
                  <a:cubicBezTo>
                    <a:pt x="21584" y="179"/>
                    <a:pt x="24270" y="2885"/>
                    <a:pt x="24270" y="6227"/>
                  </a:cubicBezTo>
                  <a:lnTo>
                    <a:pt x="24270" y="20848"/>
                  </a:lnTo>
                  <a:lnTo>
                    <a:pt x="24488" y="20848"/>
                  </a:lnTo>
                  <a:lnTo>
                    <a:pt x="24488" y="6107"/>
                  </a:lnTo>
                  <a:cubicBezTo>
                    <a:pt x="24488" y="2726"/>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4" name="Google Shape;5844;p44"/>
            <p:cNvSpPr/>
            <p:nvPr/>
          </p:nvSpPr>
          <p:spPr>
            <a:xfrm>
              <a:off x="3097825" y="4622475"/>
              <a:ext cx="650500" cy="553525"/>
            </a:xfrm>
            <a:custGeom>
              <a:rect b="b" l="l" r="r" t="t"/>
              <a:pathLst>
                <a:path extrusionOk="0" h="22141" w="26020">
                  <a:moveTo>
                    <a:pt x="6465" y="0"/>
                  </a:moveTo>
                  <a:cubicBezTo>
                    <a:pt x="2885" y="0"/>
                    <a:pt x="0" y="2925"/>
                    <a:pt x="0" y="6465"/>
                  </a:cubicBezTo>
                  <a:lnTo>
                    <a:pt x="0" y="22141"/>
                  </a:lnTo>
                  <a:lnTo>
                    <a:pt x="26020" y="22141"/>
                  </a:lnTo>
                  <a:lnTo>
                    <a:pt x="26020" y="6465"/>
                  </a:lnTo>
                  <a:cubicBezTo>
                    <a:pt x="26020" y="2885"/>
                    <a:pt x="2309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5" name="Google Shape;5845;p44"/>
            <p:cNvSpPr/>
            <p:nvPr/>
          </p:nvSpPr>
          <p:spPr>
            <a:xfrm>
              <a:off x="3097825" y="4654800"/>
              <a:ext cx="613200" cy="521200"/>
            </a:xfrm>
            <a:custGeom>
              <a:rect b="b" l="l" r="r" t="t"/>
              <a:pathLst>
                <a:path extrusionOk="0" h="20848" w="24528">
                  <a:moveTo>
                    <a:pt x="6087" y="0"/>
                  </a:moveTo>
                  <a:cubicBezTo>
                    <a:pt x="2745" y="0"/>
                    <a:pt x="0" y="2746"/>
                    <a:pt x="0" y="6107"/>
                  </a:cubicBezTo>
                  <a:lnTo>
                    <a:pt x="0"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6" name="Google Shape;5846;p44"/>
            <p:cNvSpPr/>
            <p:nvPr/>
          </p:nvSpPr>
          <p:spPr>
            <a:xfrm>
              <a:off x="3614025" y="4856200"/>
              <a:ext cx="134300" cy="319800"/>
            </a:xfrm>
            <a:custGeom>
              <a:rect b="b" l="l" r="r" t="t"/>
              <a:pathLst>
                <a:path extrusionOk="0" h="12792" w="5372">
                  <a:moveTo>
                    <a:pt x="5372" y="1"/>
                  </a:moveTo>
                  <a:cubicBezTo>
                    <a:pt x="5074" y="1017"/>
                    <a:pt x="4886" y="1406"/>
                    <a:pt x="4527" y="1406"/>
                  </a:cubicBezTo>
                  <a:cubicBezTo>
                    <a:pt x="4359" y="1406"/>
                    <a:pt x="4153" y="1320"/>
                    <a:pt x="3880" y="1175"/>
                  </a:cubicBezTo>
                  <a:lnTo>
                    <a:pt x="1" y="12792"/>
                  </a:lnTo>
                  <a:lnTo>
                    <a:pt x="5372" y="1279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7" name="Google Shape;5847;p44"/>
            <p:cNvSpPr/>
            <p:nvPr/>
          </p:nvSpPr>
          <p:spPr>
            <a:xfrm>
              <a:off x="3098325" y="4693575"/>
              <a:ext cx="612700" cy="481925"/>
            </a:xfrm>
            <a:custGeom>
              <a:rect b="b" l="l" r="r" t="t"/>
              <a:pathLst>
                <a:path extrusionOk="0" h="19277" w="24508">
                  <a:moveTo>
                    <a:pt x="2029" y="1"/>
                  </a:moveTo>
                  <a:cubicBezTo>
                    <a:pt x="776" y="1115"/>
                    <a:pt x="0" y="2706"/>
                    <a:pt x="0" y="4517"/>
                  </a:cubicBezTo>
                  <a:lnTo>
                    <a:pt x="0" y="19277"/>
                  </a:lnTo>
                  <a:lnTo>
                    <a:pt x="24508" y="19277"/>
                  </a:lnTo>
                  <a:lnTo>
                    <a:pt x="24508" y="7660"/>
                  </a:lnTo>
                  <a:cubicBezTo>
                    <a:pt x="20052" y="5690"/>
                    <a:pt x="14880" y="5571"/>
                    <a:pt x="10185" y="4159"/>
                  </a:cubicBezTo>
                  <a:cubicBezTo>
                    <a:pt x="7241" y="3263"/>
                    <a:pt x="4476" y="1831"/>
                    <a:pt x="202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8" name="Google Shape;5848;p44"/>
            <p:cNvSpPr/>
            <p:nvPr/>
          </p:nvSpPr>
          <p:spPr>
            <a:xfrm>
              <a:off x="3098325" y="4654800"/>
              <a:ext cx="612700" cy="521200"/>
            </a:xfrm>
            <a:custGeom>
              <a:rect b="b" l="l" r="r" t="t"/>
              <a:pathLst>
                <a:path extrusionOk="0" h="20848" w="24508">
                  <a:moveTo>
                    <a:pt x="6067" y="0"/>
                  </a:moveTo>
                  <a:cubicBezTo>
                    <a:pt x="2725" y="0"/>
                    <a:pt x="0" y="2746"/>
                    <a:pt x="0" y="6107"/>
                  </a:cubicBezTo>
                  <a:lnTo>
                    <a:pt x="0" y="6227"/>
                  </a:lnTo>
                  <a:cubicBezTo>
                    <a:pt x="0" y="2885"/>
                    <a:pt x="2725" y="179"/>
                    <a:pt x="6028" y="179"/>
                  </a:cubicBezTo>
                  <a:lnTo>
                    <a:pt x="18262" y="179"/>
                  </a:lnTo>
                  <a:cubicBezTo>
                    <a:pt x="21584" y="179"/>
                    <a:pt x="24269" y="2885"/>
                    <a:pt x="24269" y="6227"/>
                  </a:cubicBezTo>
                  <a:lnTo>
                    <a:pt x="24269" y="20848"/>
                  </a:lnTo>
                  <a:lnTo>
                    <a:pt x="24488" y="20848"/>
                  </a:lnTo>
                  <a:lnTo>
                    <a:pt x="24488" y="6107"/>
                  </a:lnTo>
                  <a:cubicBezTo>
                    <a:pt x="24508" y="272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49" name="Google Shape;5849;p44"/>
            <p:cNvSpPr/>
            <p:nvPr/>
          </p:nvSpPr>
          <p:spPr>
            <a:xfrm>
              <a:off x="6147875" y="4622475"/>
              <a:ext cx="650000" cy="553525"/>
            </a:xfrm>
            <a:custGeom>
              <a:rect b="b" l="l" r="r" t="t"/>
              <a:pathLst>
                <a:path extrusionOk="0" h="22141" w="26000">
                  <a:moveTo>
                    <a:pt x="6465" y="0"/>
                  </a:moveTo>
                  <a:cubicBezTo>
                    <a:pt x="2904" y="0"/>
                    <a:pt x="0" y="2885"/>
                    <a:pt x="0" y="6465"/>
                  </a:cubicBezTo>
                  <a:lnTo>
                    <a:pt x="0" y="22141"/>
                  </a:lnTo>
                  <a:lnTo>
                    <a:pt x="26000" y="22141"/>
                  </a:lnTo>
                  <a:lnTo>
                    <a:pt x="26000" y="6465"/>
                  </a:lnTo>
                  <a:cubicBezTo>
                    <a:pt x="26000" y="2925"/>
                    <a:pt x="23115" y="0"/>
                    <a:pt x="1953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0" name="Google Shape;5850;p44"/>
            <p:cNvSpPr/>
            <p:nvPr/>
          </p:nvSpPr>
          <p:spPr>
            <a:xfrm>
              <a:off x="6184175" y="4654800"/>
              <a:ext cx="613200" cy="521200"/>
            </a:xfrm>
            <a:custGeom>
              <a:rect b="b" l="l" r="r" t="t"/>
              <a:pathLst>
                <a:path extrusionOk="0" h="20848" w="24528">
                  <a:moveTo>
                    <a:pt x="6107" y="0"/>
                  </a:moveTo>
                  <a:cubicBezTo>
                    <a:pt x="2745" y="0"/>
                    <a:pt x="0" y="2746"/>
                    <a:pt x="0" y="6107"/>
                  </a:cubicBezTo>
                  <a:lnTo>
                    <a:pt x="0" y="20848"/>
                  </a:lnTo>
                  <a:lnTo>
                    <a:pt x="24528" y="20848"/>
                  </a:lnTo>
                  <a:lnTo>
                    <a:pt x="24528" y="6107"/>
                  </a:lnTo>
                  <a:cubicBezTo>
                    <a:pt x="24528" y="2746"/>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1" name="Google Shape;5851;p44"/>
            <p:cNvSpPr/>
            <p:nvPr/>
          </p:nvSpPr>
          <p:spPr>
            <a:xfrm>
              <a:off x="6147875" y="4856200"/>
              <a:ext cx="134300" cy="319800"/>
            </a:xfrm>
            <a:custGeom>
              <a:rect b="b" l="l" r="r" t="t"/>
              <a:pathLst>
                <a:path extrusionOk="0" h="12792" w="5372">
                  <a:moveTo>
                    <a:pt x="0" y="1"/>
                  </a:moveTo>
                  <a:lnTo>
                    <a:pt x="0" y="12792"/>
                  </a:lnTo>
                  <a:lnTo>
                    <a:pt x="5371" y="12792"/>
                  </a:lnTo>
                  <a:lnTo>
                    <a:pt x="1492" y="1175"/>
                  </a:lnTo>
                  <a:cubicBezTo>
                    <a:pt x="1213" y="1320"/>
                    <a:pt x="1002" y="1406"/>
                    <a:pt x="832" y="1406"/>
                  </a:cubicBezTo>
                  <a:cubicBezTo>
                    <a:pt x="468" y="1406"/>
                    <a:pt x="285" y="1017"/>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2" name="Google Shape;5852;p44"/>
            <p:cNvSpPr/>
            <p:nvPr/>
          </p:nvSpPr>
          <p:spPr>
            <a:xfrm>
              <a:off x="6185150" y="4729400"/>
              <a:ext cx="612225" cy="481925"/>
            </a:xfrm>
            <a:custGeom>
              <a:rect b="b" l="l" r="r" t="t"/>
              <a:pathLst>
                <a:path extrusionOk="0" h="19277" w="24489">
                  <a:moveTo>
                    <a:pt x="22480" y="0"/>
                  </a:moveTo>
                  <a:cubicBezTo>
                    <a:pt x="20013" y="1850"/>
                    <a:pt x="17248" y="3263"/>
                    <a:pt x="14324" y="4158"/>
                  </a:cubicBezTo>
                  <a:cubicBezTo>
                    <a:pt x="9609" y="5570"/>
                    <a:pt x="4437" y="5709"/>
                    <a:pt x="1" y="7659"/>
                  </a:cubicBezTo>
                  <a:lnTo>
                    <a:pt x="1" y="19276"/>
                  </a:lnTo>
                  <a:lnTo>
                    <a:pt x="24489" y="19276"/>
                  </a:lnTo>
                  <a:lnTo>
                    <a:pt x="24489" y="4536"/>
                  </a:lnTo>
                  <a:cubicBezTo>
                    <a:pt x="24489" y="2706"/>
                    <a:pt x="23713" y="1114"/>
                    <a:pt x="2248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3" name="Google Shape;5853;p44"/>
            <p:cNvSpPr/>
            <p:nvPr/>
          </p:nvSpPr>
          <p:spPr>
            <a:xfrm>
              <a:off x="6184675" y="4654800"/>
              <a:ext cx="612700" cy="521200"/>
            </a:xfrm>
            <a:custGeom>
              <a:rect b="b" l="l" r="r" t="t"/>
              <a:pathLst>
                <a:path extrusionOk="0" h="20848" w="24508">
                  <a:moveTo>
                    <a:pt x="6107" y="0"/>
                  </a:moveTo>
                  <a:cubicBezTo>
                    <a:pt x="2745" y="0"/>
                    <a:pt x="20" y="2726"/>
                    <a:pt x="0" y="6107"/>
                  </a:cubicBezTo>
                  <a:lnTo>
                    <a:pt x="0" y="20848"/>
                  </a:lnTo>
                  <a:lnTo>
                    <a:pt x="239" y="20848"/>
                  </a:lnTo>
                  <a:lnTo>
                    <a:pt x="239" y="6227"/>
                  </a:lnTo>
                  <a:cubicBezTo>
                    <a:pt x="239" y="2885"/>
                    <a:pt x="2924" y="179"/>
                    <a:pt x="6246" y="179"/>
                  </a:cubicBezTo>
                  <a:lnTo>
                    <a:pt x="18480" y="179"/>
                  </a:lnTo>
                  <a:cubicBezTo>
                    <a:pt x="21802" y="179"/>
                    <a:pt x="24508" y="2885"/>
                    <a:pt x="24508" y="6227"/>
                  </a:cubicBezTo>
                  <a:lnTo>
                    <a:pt x="24508" y="6107"/>
                  </a:lnTo>
                  <a:cubicBezTo>
                    <a:pt x="24508" y="2746"/>
                    <a:pt x="21802" y="0"/>
                    <a:pt x="1844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4" name="Google Shape;5854;p44"/>
            <p:cNvSpPr/>
            <p:nvPr/>
          </p:nvSpPr>
          <p:spPr>
            <a:xfrm>
              <a:off x="5385475" y="4622475"/>
              <a:ext cx="650525" cy="553525"/>
            </a:xfrm>
            <a:custGeom>
              <a:rect b="b" l="l" r="r" t="t"/>
              <a:pathLst>
                <a:path extrusionOk="0" h="22141" w="26021">
                  <a:moveTo>
                    <a:pt x="6466" y="0"/>
                  </a:moveTo>
                  <a:cubicBezTo>
                    <a:pt x="2905" y="0"/>
                    <a:pt x="1" y="2885"/>
                    <a:pt x="1" y="6465"/>
                  </a:cubicBezTo>
                  <a:lnTo>
                    <a:pt x="1" y="22141"/>
                  </a:lnTo>
                  <a:lnTo>
                    <a:pt x="26020" y="22141"/>
                  </a:lnTo>
                  <a:lnTo>
                    <a:pt x="26020" y="6465"/>
                  </a:lnTo>
                  <a:cubicBezTo>
                    <a:pt x="26020" y="2925"/>
                    <a:pt x="2313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5" name="Google Shape;5855;p44"/>
            <p:cNvSpPr/>
            <p:nvPr/>
          </p:nvSpPr>
          <p:spPr>
            <a:xfrm>
              <a:off x="5422275" y="4654800"/>
              <a:ext cx="612725" cy="521200"/>
            </a:xfrm>
            <a:custGeom>
              <a:rect b="b" l="l" r="r" t="t"/>
              <a:pathLst>
                <a:path extrusionOk="0" h="20848" w="24509">
                  <a:moveTo>
                    <a:pt x="6088" y="0"/>
                  </a:moveTo>
                  <a:cubicBezTo>
                    <a:pt x="2726" y="0"/>
                    <a:pt x="1" y="2746"/>
                    <a:pt x="1" y="6107"/>
                  </a:cubicBezTo>
                  <a:lnTo>
                    <a:pt x="1" y="20848"/>
                  </a:lnTo>
                  <a:lnTo>
                    <a:pt x="24508" y="20848"/>
                  </a:lnTo>
                  <a:lnTo>
                    <a:pt x="24508" y="6107"/>
                  </a:lnTo>
                  <a:cubicBezTo>
                    <a:pt x="2450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6" name="Google Shape;5856;p44"/>
            <p:cNvSpPr/>
            <p:nvPr/>
          </p:nvSpPr>
          <p:spPr>
            <a:xfrm>
              <a:off x="5385475" y="4856200"/>
              <a:ext cx="134300" cy="319800"/>
            </a:xfrm>
            <a:custGeom>
              <a:rect b="b" l="l" r="r" t="t"/>
              <a:pathLst>
                <a:path extrusionOk="0" h="12792" w="5372">
                  <a:moveTo>
                    <a:pt x="1" y="1"/>
                  </a:moveTo>
                  <a:lnTo>
                    <a:pt x="1" y="12792"/>
                  </a:lnTo>
                  <a:lnTo>
                    <a:pt x="5372" y="12792"/>
                  </a:lnTo>
                  <a:lnTo>
                    <a:pt x="1492" y="1175"/>
                  </a:lnTo>
                  <a:cubicBezTo>
                    <a:pt x="1213" y="1320"/>
                    <a:pt x="1003" y="1406"/>
                    <a:pt x="832" y="1406"/>
                  </a:cubicBezTo>
                  <a:cubicBezTo>
                    <a:pt x="468" y="1406"/>
                    <a:pt x="285" y="1017"/>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7" name="Google Shape;5857;p44"/>
            <p:cNvSpPr/>
            <p:nvPr/>
          </p:nvSpPr>
          <p:spPr>
            <a:xfrm>
              <a:off x="5422775" y="4693575"/>
              <a:ext cx="612225" cy="481925"/>
            </a:xfrm>
            <a:custGeom>
              <a:rect b="b" l="l" r="r" t="t"/>
              <a:pathLst>
                <a:path extrusionOk="0" h="19277" w="24489">
                  <a:moveTo>
                    <a:pt x="22479" y="1"/>
                  </a:moveTo>
                  <a:cubicBezTo>
                    <a:pt x="20013" y="1831"/>
                    <a:pt x="17267" y="3263"/>
                    <a:pt x="14323" y="4159"/>
                  </a:cubicBezTo>
                  <a:cubicBezTo>
                    <a:pt x="9629" y="5571"/>
                    <a:pt x="4456" y="5690"/>
                    <a:pt x="0" y="7660"/>
                  </a:cubicBezTo>
                  <a:lnTo>
                    <a:pt x="0" y="19277"/>
                  </a:lnTo>
                  <a:lnTo>
                    <a:pt x="24488" y="19277"/>
                  </a:lnTo>
                  <a:lnTo>
                    <a:pt x="24488" y="4517"/>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8" name="Google Shape;5858;p44"/>
            <p:cNvSpPr/>
            <p:nvPr/>
          </p:nvSpPr>
          <p:spPr>
            <a:xfrm>
              <a:off x="5422775" y="4654800"/>
              <a:ext cx="611725" cy="521200"/>
            </a:xfrm>
            <a:custGeom>
              <a:rect b="b" l="l" r="r" t="t"/>
              <a:pathLst>
                <a:path extrusionOk="0" h="20848" w="24469">
                  <a:moveTo>
                    <a:pt x="6068" y="0"/>
                  </a:moveTo>
                  <a:cubicBezTo>
                    <a:pt x="2706" y="0"/>
                    <a:pt x="0" y="2726"/>
                    <a:pt x="0" y="6107"/>
                  </a:cubicBezTo>
                  <a:lnTo>
                    <a:pt x="0" y="20848"/>
                  </a:lnTo>
                  <a:lnTo>
                    <a:pt x="199" y="20848"/>
                  </a:lnTo>
                  <a:lnTo>
                    <a:pt x="199" y="6227"/>
                  </a:lnTo>
                  <a:cubicBezTo>
                    <a:pt x="199" y="2885"/>
                    <a:pt x="2885" y="179"/>
                    <a:pt x="6207" y="179"/>
                  </a:cubicBezTo>
                  <a:lnTo>
                    <a:pt x="18441" y="179"/>
                  </a:lnTo>
                  <a:cubicBezTo>
                    <a:pt x="21763" y="179"/>
                    <a:pt x="24468" y="2885"/>
                    <a:pt x="24468" y="6227"/>
                  </a:cubicBezTo>
                  <a:lnTo>
                    <a:pt x="24468" y="6107"/>
                  </a:lnTo>
                  <a:cubicBezTo>
                    <a:pt x="24468" y="274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59" name="Google Shape;5859;p44"/>
            <p:cNvSpPr/>
            <p:nvPr/>
          </p:nvSpPr>
          <p:spPr>
            <a:xfrm>
              <a:off x="4622600" y="4622475"/>
              <a:ext cx="650500" cy="553525"/>
            </a:xfrm>
            <a:custGeom>
              <a:rect b="b" l="l" r="r" t="t"/>
              <a:pathLst>
                <a:path extrusionOk="0" h="22141" w="26020">
                  <a:moveTo>
                    <a:pt x="6465" y="0"/>
                  </a:moveTo>
                  <a:cubicBezTo>
                    <a:pt x="2904" y="0"/>
                    <a:pt x="0" y="2885"/>
                    <a:pt x="0" y="6465"/>
                  </a:cubicBezTo>
                  <a:lnTo>
                    <a:pt x="0" y="22141"/>
                  </a:lnTo>
                  <a:lnTo>
                    <a:pt x="26020" y="22141"/>
                  </a:lnTo>
                  <a:lnTo>
                    <a:pt x="26020" y="6465"/>
                  </a:lnTo>
                  <a:cubicBezTo>
                    <a:pt x="26020" y="2925"/>
                    <a:pt x="23135"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0" name="Google Shape;5860;p44"/>
            <p:cNvSpPr/>
            <p:nvPr/>
          </p:nvSpPr>
          <p:spPr>
            <a:xfrm>
              <a:off x="4659900" y="4654800"/>
              <a:ext cx="613200" cy="521200"/>
            </a:xfrm>
            <a:custGeom>
              <a:rect b="b" l="l" r="r" t="t"/>
              <a:pathLst>
                <a:path extrusionOk="0" h="20848" w="24528">
                  <a:moveTo>
                    <a:pt x="6087" y="0"/>
                  </a:moveTo>
                  <a:cubicBezTo>
                    <a:pt x="2745" y="0"/>
                    <a:pt x="0" y="2746"/>
                    <a:pt x="0" y="6107"/>
                  </a:cubicBezTo>
                  <a:lnTo>
                    <a:pt x="0" y="20848"/>
                  </a:lnTo>
                  <a:lnTo>
                    <a:pt x="24528" y="20848"/>
                  </a:lnTo>
                  <a:lnTo>
                    <a:pt x="24528" y="6107"/>
                  </a:lnTo>
                  <a:cubicBezTo>
                    <a:pt x="24528" y="2746"/>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1" name="Google Shape;5861;p44"/>
            <p:cNvSpPr/>
            <p:nvPr/>
          </p:nvSpPr>
          <p:spPr>
            <a:xfrm>
              <a:off x="4622600" y="4856200"/>
              <a:ext cx="134300" cy="319800"/>
            </a:xfrm>
            <a:custGeom>
              <a:rect b="b" l="l" r="r" t="t"/>
              <a:pathLst>
                <a:path extrusionOk="0" h="12792" w="5372">
                  <a:moveTo>
                    <a:pt x="0" y="1"/>
                  </a:moveTo>
                  <a:lnTo>
                    <a:pt x="0" y="12792"/>
                  </a:lnTo>
                  <a:lnTo>
                    <a:pt x="5371" y="12792"/>
                  </a:lnTo>
                  <a:lnTo>
                    <a:pt x="1492" y="1175"/>
                  </a:lnTo>
                  <a:cubicBezTo>
                    <a:pt x="1219" y="1320"/>
                    <a:pt x="1013" y="1406"/>
                    <a:pt x="845" y="1406"/>
                  </a:cubicBezTo>
                  <a:cubicBezTo>
                    <a:pt x="486" y="1406"/>
                    <a:pt x="298" y="1017"/>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2" name="Google Shape;5862;p44"/>
            <p:cNvSpPr/>
            <p:nvPr/>
          </p:nvSpPr>
          <p:spPr>
            <a:xfrm>
              <a:off x="4660875" y="4693575"/>
              <a:ext cx="612225" cy="481925"/>
            </a:xfrm>
            <a:custGeom>
              <a:rect b="b" l="l" r="r" t="t"/>
              <a:pathLst>
                <a:path extrusionOk="0" h="19277" w="24489">
                  <a:moveTo>
                    <a:pt x="22460" y="1"/>
                  </a:moveTo>
                  <a:cubicBezTo>
                    <a:pt x="20013" y="1831"/>
                    <a:pt x="17248" y="3263"/>
                    <a:pt x="14324" y="4159"/>
                  </a:cubicBezTo>
                  <a:cubicBezTo>
                    <a:pt x="9609" y="5571"/>
                    <a:pt x="4437" y="5690"/>
                    <a:pt x="1" y="7660"/>
                  </a:cubicBezTo>
                  <a:lnTo>
                    <a:pt x="1" y="19277"/>
                  </a:lnTo>
                  <a:lnTo>
                    <a:pt x="24489" y="19277"/>
                  </a:lnTo>
                  <a:lnTo>
                    <a:pt x="24489" y="4517"/>
                  </a:lnTo>
                  <a:cubicBezTo>
                    <a:pt x="24489" y="2706"/>
                    <a:pt x="23713" y="1115"/>
                    <a:pt x="2246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3" name="Google Shape;5863;p44"/>
            <p:cNvSpPr/>
            <p:nvPr/>
          </p:nvSpPr>
          <p:spPr>
            <a:xfrm>
              <a:off x="4659900" y="4654800"/>
              <a:ext cx="612700" cy="521200"/>
            </a:xfrm>
            <a:custGeom>
              <a:rect b="b" l="l" r="r" t="t"/>
              <a:pathLst>
                <a:path extrusionOk="0" h="20848" w="24508">
                  <a:moveTo>
                    <a:pt x="6107" y="0"/>
                  </a:moveTo>
                  <a:cubicBezTo>
                    <a:pt x="2745" y="0"/>
                    <a:pt x="40" y="2726"/>
                    <a:pt x="0" y="6107"/>
                  </a:cubicBezTo>
                  <a:lnTo>
                    <a:pt x="0" y="20848"/>
                  </a:lnTo>
                  <a:lnTo>
                    <a:pt x="239" y="20848"/>
                  </a:lnTo>
                  <a:lnTo>
                    <a:pt x="239" y="6227"/>
                  </a:lnTo>
                  <a:cubicBezTo>
                    <a:pt x="239" y="2885"/>
                    <a:pt x="2924" y="179"/>
                    <a:pt x="6246" y="179"/>
                  </a:cubicBezTo>
                  <a:lnTo>
                    <a:pt x="18480" y="179"/>
                  </a:lnTo>
                  <a:cubicBezTo>
                    <a:pt x="21783" y="179"/>
                    <a:pt x="24508" y="2885"/>
                    <a:pt x="24508" y="6227"/>
                  </a:cubicBezTo>
                  <a:lnTo>
                    <a:pt x="24508" y="6107"/>
                  </a:lnTo>
                  <a:cubicBezTo>
                    <a:pt x="24508" y="2746"/>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4" name="Google Shape;5864;p44"/>
            <p:cNvSpPr/>
            <p:nvPr/>
          </p:nvSpPr>
          <p:spPr>
            <a:xfrm>
              <a:off x="3860700" y="4622475"/>
              <a:ext cx="650025" cy="553525"/>
            </a:xfrm>
            <a:custGeom>
              <a:rect b="b" l="l" r="r" t="t"/>
              <a:pathLst>
                <a:path extrusionOk="0" h="22141" w="26001">
                  <a:moveTo>
                    <a:pt x="6466" y="0"/>
                  </a:moveTo>
                  <a:cubicBezTo>
                    <a:pt x="2905" y="0"/>
                    <a:pt x="1" y="2885"/>
                    <a:pt x="1" y="6465"/>
                  </a:cubicBezTo>
                  <a:lnTo>
                    <a:pt x="1" y="22141"/>
                  </a:lnTo>
                  <a:lnTo>
                    <a:pt x="26000" y="22141"/>
                  </a:lnTo>
                  <a:lnTo>
                    <a:pt x="26000" y="6465"/>
                  </a:lnTo>
                  <a:cubicBezTo>
                    <a:pt x="26000" y="2925"/>
                    <a:pt x="2311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5" name="Google Shape;5865;p44"/>
            <p:cNvSpPr/>
            <p:nvPr/>
          </p:nvSpPr>
          <p:spPr>
            <a:xfrm>
              <a:off x="3897000" y="4654800"/>
              <a:ext cx="613225" cy="521200"/>
            </a:xfrm>
            <a:custGeom>
              <a:rect b="b" l="l" r="r" t="t"/>
              <a:pathLst>
                <a:path extrusionOk="0" h="20848" w="24529">
                  <a:moveTo>
                    <a:pt x="6108" y="0"/>
                  </a:moveTo>
                  <a:cubicBezTo>
                    <a:pt x="2746" y="0"/>
                    <a:pt x="1" y="2746"/>
                    <a:pt x="1" y="6107"/>
                  </a:cubicBezTo>
                  <a:lnTo>
                    <a:pt x="1" y="20848"/>
                  </a:lnTo>
                  <a:lnTo>
                    <a:pt x="24528" y="20848"/>
                  </a:lnTo>
                  <a:lnTo>
                    <a:pt x="24528" y="6107"/>
                  </a:lnTo>
                  <a:cubicBezTo>
                    <a:pt x="24528" y="2746"/>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6" name="Google Shape;5866;p44"/>
            <p:cNvSpPr/>
            <p:nvPr/>
          </p:nvSpPr>
          <p:spPr>
            <a:xfrm>
              <a:off x="3860700" y="4856200"/>
              <a:ext cx="134300" cy="319800"/>
            </a:xfrm>
            <a:custGeom>
              <a:rect b="b" l="l" r="r" t="t"/>
              <a:pathLst>
                <a:path extrusionOk="0" h="12792" w="5372">
                  <a:moveTo>
                    <a:pt x="1" y="1"/>
                  </a:moveTo>
                  <a:lnTo>
                    <a:pt x="1" y="12792"/>
                  </a:lnTo>
                  <a:lnTo>
                    <a:pt x="5372" y="12792"/>
                  </a:lnTo>
                  <a:lnTo>
                    <a:pt x="1493" y="1175"/>
                  </a:lnTo>
                  <a:cubicBezTo>
                    <a:pt x="1213" y="1320"/>
                    <a:pt x="1003" y="1406"/>
                    <a:pt x="832" y="1406"/>
                  </a:cubicBezTo>
                  <a:cubicBezTo>
                    <a:pt x="468" y="1406"/>
                    <a:pt x="285" y="1017"/>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7" name="Google Shape;5867;p44"/>
            <p:cNvSpPr/>
            <p:nvPr/>
          </p:nvSpPr>
          <p:spPr>
            <a:xfrm>
              <a:off x="3898000" y="4693575"/>
              <a:ext cx="612225" cy="481925"/>
            </a:xfrm>
            <a:custGeom>
              <a:rect b="b" l="l" r="r" t="t"/>
              <a:pathLst>
                <a:path extrusionOk="0" h="19277" w="24489">
                  <a:moveTo>
                    <a:pt x="22479" y="1"/>
                  </a:moveTo>
                  <a:cubicBezTo>
                    <a:pt x="20013" y="1831"/>
                    <a:pt x="17247" y="3263"/>
                    <a:pt x="14323" y="4159"/>
                  </a:cubicBezTo>
                  <a:cubicBezTo>
                    <a:pt x="9629" y="5571"/>
                    <a:pt x="4456" y="5690"/>
                    <a:pt x="1" y="7660"/>
                  </a:cubicBezTo>
                  <a:lnTo>
                    <a:pt x="1" y="19277"/>
                  </a:lnTo>
                  <a:lnTo>
                    <a:pt x="24488" y="19277"/>
                  </a:lnTo>
                  <a:lnTo>
                    <a:pt x="24488" y="4517"/>
                  </a:lnTo>
                  <a:cubicBezTo>
                    <a:pt x="24488"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8" name="Google Shape;5868;p44"/>
            <p:cNvSpPr/>
            <p:nvPr/>
          </p:nvSpPr>
          <p:spPr>
            <a:xfrm>
              <a:off x="3898000" y="4654800"/>
              <a:ext cx="612225" cy="521200"/>
            </a:xfrm>
            <a:custGeom>
              <a:rect b="b" l="l" r="r" t="t"/>
              <a:pathLst>
                <a:path extrusionOk="0" h="20848" w="24489">
                  <a:moveTo>
                    <a:pt x="6088" y="0"/>
                  </a:moveTo>
                  <a:cubicBezTo>
                    <a:pt x="2726" y="0"/>
                    <a:pt x="1" y="2726"/>
                    <a:pt x="1" y="6107"/>
                  </a:cubicBezTo>
                  <a:lnTo>
                    <a:pt x="1" y="20848"/>
                  </a:lnTo>
                  <a:lnTo>
                    <a:pt x="219" y="20848"/>
                  </a:lnTo>
                  <a:lnTo>
                    <a:pt x="219" y="6227"/>
                  </a:lnTo>
                  <a:cubicBezTo>
                    <a:pt x="219" y="2885"/>
                    <a:pt x="2905" y="179"/>
                    <a:pt x="6247" y="179"/>
                  </a:cubicBezTo>
                  <a:lnTo>
                    <a:pt x="18481" y="179"/>
                  </a:lnTo>
                  <a:cubicBezTo>
                    <a:pt x="21783" y="179"/>
                    <a:pt x="24488" y="2885"/>
                    <a:pt x="24488" y="6227"/>
                  </a:cubicBezTo>
                  <a:lnTo>
                    <a:pt x="24488" y="6107"/>
                  </a:lnTo>
                  <a:cubicBezTo>
                    <a:pt x="24488" y="2746"/>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9" name="Google Shape;5869;p44"/>
            <p:cNvSpPr/>
            <p:nvPr/>
          </p:nvSpPr>
          <p:spPr>
            <a:xfrm>
              <a:off x="429225" y="4827850"/>
              <a:ext cx="650000" cy="758450"/>
            </a:xfrm>
            <a:custGeom>
              <a:rect b="b" l="l" r="r" t="t"/>
              <a:pathLst>
                <a:path extrusionOk="0" h="30338" w="26000">
                  <a:moveTo>
                    <a:pt x="6465" y="1"/>
                  </a:moveTo>
                  <a:cubicBezTo>
                    <a:pt x="2884" y="1"/>
                    <a:pt x="0" y="2905"/>
                    <a:pt x="0" y="6466"/>
                  </a:cubicBezTo>
                  <a:lnTo>
                    <a:pt x="0" y="30337"/>
                  </a:lnTo>
                  <a:lnTo>
                    <a:pt x="26000" y="30337"/>
                  </a:lnTo>
                  <a:lnTo>
                    <a:pt x="26000" y="6466"/>
                  </a:lnTo>
                  <a:cubicBezTo>
                    <a:pt x="26000" y="2885"/>
                    <a:pt x="23095"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0" name="Google Shape;5870;p44"/>
            <p:cNvSpPr/>
            <p:nvPr/>
          </p:nvSpPr>
          <p:spPr>
            <a:xfrm>
              <a:off x="429700"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2"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1" name="Google Shape;5871;p44"/>
            <p:cNvSpPr/>
            <p:nvPr/>
          </p:nvSpPr>
          <p:spPr>
            <a:xfrm>
              <a:off x="944925" y="5061100"/>
              <a:ext cx="134300" cy="525200"/>
            </a:xfrm>
            <a:custGeom>
              <a:rect b="b" l="l" r="r" t="t"/>
              <a:pathLst>
                <a:path extrusionOk="0" h="21008" w="5372">
                  <a:moveTo>
                    <a:pt x="5372" y="1"/>
                  </a:moveTo>
                  <a:cubicBezTo>
                    <a:pt x="5089" y="1009"/>
                    <a:pt x="4907" y="1390"/>
                    <a:pt x="4548" y="1390"/>
                  </a:cubicBezTo>
                  <a:cubicBezTo>
                    <a:pt x="4376" y="1390"/>
                    <a:pt x="4164"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2" name="Google Shape;5872;p44"/>
            <p:cNvSpPr/>
            <p:nvPr/>
          </p:nvSpPr>
          <p:spPr>
            <a:xfrm>
              <a:off x="429700" y="4899475"/>
              <a:ext cx="612225" cy="687325"/>
            </a:xfrm>
            <a:custGeom>
              <a:rect b="b" l="l" r="r" t="t"/>
              <a:pathLst>
                <a:path extrusionOk="0" h="27493" w="24489">
                  <a:moveTo>
                    <a:pt x="2010" y="1"/>
                  </a:moveTo>
                  <a:cubicBezTo>
                    <a:pt x="777" y="1115"/>
                    <a:pt x="1" y="2706"/>
                    <a:pt x="1" y="4516"/>
                  </a:cubicBezTo>
                  <a:lnTo>
                    <a:pt x="1" y="27492"/>
                  </a:lnTo>
                  <a:lnTo>
                    <a:pt x="24489" y="27492"/>
                  </a:lnTo>
                  <a:lnTo>
                    <a:pt x="24489" y="7659"/>
                  </a:lnTo>
                  <a:cubicBezTo>
                    <a:pt x="20033" y="5690"/>
                    <a:pt x="14881" y="5571"/>
                    <a:pt x="10166" y="4138"/>
                  </a:cubicBezTo>
                  <a:cubicBezTo>
                    <a:pt x="7242" y="3243"/>
                    <a:pt x="4477" y="1831"/>
                    <a:pt x="2010" y="1"/>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3" name="Google Shape;5873;p44"/>
            <p:cNvSpPr/>
            <p:nvPr/>
          </p:nvSpPr>
          <p:spPr>
            <a:xfrm>
              <a:off x="430200" y="4860200"/>
              <a:ext cx="612225" cy="726100"/>
            </a:xfrm>
            <a:custGeom>
              <a:rect b="b" l="l" r="r" t="t"/>
              <a:pathLst>
                <a:path extrusionOk="0" h="29044" w="24489">
                  <a:moveTo>
                    <a:pt x="6068" y="0"/>
                  </a:moveTo>
                  <a:cubicBezTo>
                    <a:pt x="2706" y="0"/>
                    <a:pt x="1" y="2725"/>
                    <a:pt x="1" y="6087"/>
                  </a:cubicBezTo>
                  <a:lnTo>
                    <a:pt x="1" y="6207"/>
                  </a:lnTo>
                  <a:cubicBezTo>
                    <a:pt x="1" y="2884"/>
                    <a:pt x="2706" y="179"/>
                    <a:pt x="6028" y="179"/>
                  </a:cubicBezTo>
                  <a:lnTo>
                    <a:pt x="18262" y="179"/>
                  </a:lnTo>
                  <a:cubicBezTo>
                    <a:pt x="21584" y="179"/>
                    <a:pt x="24270" y="2884"/>
                    <a:pt x="24270" y="6207"/>
                  </a:cubicBezTo>
                  <a:lnTo>
                    <a:pt x="24270" y="29043"/>
                  </a:lnTo>
                  <a:lnTo>
                    <a:pt x="24489" y="29043"/>
                  </a:lnTo>
                  <a:lnTo>
                    <a:pt x="24489" y="6087"/>
                  </a:lnTo>
                  <a:cubicBezTo>
                    <a:pt x="24469" y="2725"/>
                    <a:pt x="21763" y="0"/>
                    <a:pt x="18402"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4" name="Google Shape;5874;p44"/>
            <p:cNvSpPr/>
            <p:nvPr/>
          </p:nvSpPr>
          <p:spPr>
            <a:xfrm>
              <a:off x="1191600" y="4827850"/>
              <a:ext cx="650525" cy="758450"/>
            </a:xfrm>
            <a:custGeom>
              <a:rect b="b" l="l" r="r" t="t"/>
              <a:pathLst>
                <a:path extrusionOk="0" h="30338" w="26021">
                  <a:moveTo>
                    <a:pt x="6466" y="1"/>
                  </a:moveTo>
                  <a:cubicBezTo>
                    <a:pt x="2885" y="1"/>
                    <a:pt x="1" y="2905"/>
                    <a:pt x="1" y="6466"/>
                  </a:cubicBezTo>
                  <a:lnTo>
                    <a:pt x="1" y="30337"/>
                  </a:lnTo>
                  <a:lnTo>
                    <a:pt x="26020" y="30337"/>
                  </a:lnTo>
                  <a:lnTo>
                    <a:pt x="26020" y="6466"/>
                  </a:lnTo>
                  <a:cubicBezTo>
                    <a:pt x="26020"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5" name="Google Shape;5875;p44"/>
            <p:cNvSpPr/>
            <p:nvPr/>
          </p:nvSpPr>
          <p:spPr>
            <a:xfrm>
              <a:off x="1192600" y="4860200"/>
              <a:ext cx="612725" cy="726100"/>
            </a:xfrm>
            <a:custGeom>
              <a:rect b="b" l="l" r="r" t="t"/>
              <a:pathLst>
                <a:path extrusionOk="0" h="29044" w="24509">
                  <a:moveTo>
                    <a:pt x="6087"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6" name="Google Shape;5876;p44"/>
            <p:cNvSpPr/>
            <p:nvPr/>
          </p:nvSpPr>
          <p:spPr>
            <a:xfrm>
              <a:off x="1707825" y="5061100"/>
              <a:ext cx="134300" cy="525200"/>
            </a:xfrm>
            <a:custGeom>
              <a:rect b="b" l="l" r="r" t="t"/>
              <a:pathLst>
                <a:path extrusionOk="0" h="21008" w="5372">
                  <a:moveTo>
                    <a:pt x="5371" y="1"/>
                  </a:moveTo>
                  <a:cubicBezTo>
                    <a:pt x="5089" y="1009"/>
                    <a:pt x="4906" y="1390"/>
                    <a:pt x="4548" y="1390"/>
                  </a:cubicBezTo>
                  <a:cubicBezTo>
                    <a:pt x="4376" y="1390"/>
                    <a:pt x="4163" y="1303"/>
                    <a:pt x="3879" y="1154"/>
                  </a:cubicBezTo>
                  <a:lnTo>
                    <a:pt x="0" y="21007"/>
                  </a:lnTo>
                  <a:lnTo>
                    <a:pt x="5371" y="21007"/>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7" name="Google Shape;5877;p44"/>
            <p:cNvSpPr/>
            <p:nvPr/>
          </p:nvSpPr>
          <p:spPr>
            <a:xfrm>
              <a:off x="1192600" y="4899475"/>
              <a:ext cx="612225" cy="687325"/>
            </a:xfrm>
            <a:custGeom>
              <a:rect b="b" l="l" r="r" t="t"/>
              <a:pathLst>
                <a:path extrusionOk="0" h="27493" w="24489">
                  <a:moveTo>
                    <a:pt x="2009" y="1"/>
                  </a:moveTo>
                  <a:cubicBezTo>
                    <a:pt x="756" y="1115"/>
                    <a:pt x="0" y="2706"/>
                    <a:pt x="0" y="4516"/>
                  </a:cubicBezTo>
                  <a:lnTo>
                    <a:pt x="0" y="27492"/>
                  </a:lnTo>
                  <a:lnTo>
                    <a:pt x="24488" y="27492"/>
                  </a:lnTo>
                  <a:lnTo>
                    <a:pt x="24488" y="7659"/>
                  </a:lnTo>
                  <a:cubicBezTo>
                    <a:pt x="20032" y="5690"/>
                    <a:pt x="14860" y="5571"/>
                    <a:pt x="10165" y="4138"/>
                  </a:cubicBezTo>
                  <a:cubicBezTo>
                    <a:pt x="7221" y="3243"/>
                    <a:pt x="4476" y="183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8" name="Google Shape;5878;p44"/>
            <p:cNvSpPr/>
            <p:nvPr/>
          </p:nvSpPr>
          <p:spPr>
            <a:xfrm>
              <a:off x="1192600" y="4860200"/>
              <a:ext cx="612225" cy="726100"/>
            </a:xfrm>
            <a:custGeom>
              <a:rect b="b" l="l" r="r" t="t"/>
              <a:pathLst>
                <a:path extrusionOk="0" h="29044" w="24489">
                  <a:moveTo>
                    <a:pt x="6068" y="0"/>
                  </a:moveTo>
                  <a:cubicBezTo>
                    <a:pt x="2706" y="0"/>
                    <a:pt x="0" y="2725"/>
                    <a:pt x="0" y="6087"/>
                  </a:cubicBezTo>
                  <a:lnTo>
                    <a:pt x="0" y="6207"/>
                  </a:lnTo>
                  <a:cubicBezTo>
                    <a:pt x="0" y="2884"/>
                    <a:pt x="2706" y="179"/>
                    <a:pt x="6008" y="179"/>
                  </a:cubicBezTo>
                  <a:lnTo>
                    <a:pt x="18242" y="179"/>
                  </a:lnTo>
                  <a:cubicBezTo>
                    <a:pt x="21584" y="179"/>
                    <a:pt x="24269" y="2884"/>
                    <a:pt x="24269" y="6207"/>
                  </a:cubicBezTo>
                  <a:lnTo>
                    <a:pt x="24269" y="29043"/>
                  </a:lnTo>
                  <a:lnTo>
                    <a:pt x="24488" y="29043"/>
                  </a:lnTo>
                  <a:lnTo>
                    <a:pt x="24488" y="6087"/>
                  </a:lnTo>
                  <a:cubicBezTo>
                    <a:pt x="24488" y="2725"/>
                    <a:pt x="2174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9" name="Google Shape;5879;p44"/>
            <p:cNvSpPr/>
            <p:nvPr/>
          </p:nvSpPr>
          <p:spPr>
            <a:xfrm>
              <a:off x="1954475" y="4827850"/>
              <a:ext cx="650525" cy="758450"/>
            </a:xfrm>
            <a:custGeom>
              <a:rect b="b" l="l" r="r" t="t"/>
              <a:pathLst>
                <a:path extrusionOk="0" h="30338" w="26021">
                  <a:moveTo>
                    <a:pt x="6466" y="1"/>
                  </a:moveTo>
                  <a:cubicBezTo>
                    <a:pt x="2885" y="1"/>
                    <a:pt x="1" y="2905"/>
                    <a:pt x="1" y="6466"/>
                  </a:cubicBezTo>
                  <a:lnTo>
                    <a:pt x="1" y="30337"/>
                  </a:lnTo>
                  <a:lnTo>
                    <a:pt x="26021" y="30337"/>
                  </a:lnTo>
                  <a:lnTo>
                    <a:pt x="26021" y="6466"/>
                  </a:lnTo>
                  <a:cubicBezTo>
                    <a:pt x="26021"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0" name="Google Shape;5880;p44"/>
            <p:cNvSpPr/>
            <p:nvPr/>
          </p:nvSpPr>
          <p:spPr>
            <a:xfrm>
              <a:off x="1954475" y="4860200"/>
              <a:ext cx="613225" cy="726100"/>
            </a:xfrm>
            <a:custGeom>
              <a:rect b="b" l="l" r="r" t="t"/>
              <a:pathLst>
                <a:path extrusionOk="0" h="29044" w="24529">
                  <a:moveTo>
                    <a:pt x="6108" y="0"/>
                  </a:moveTo>
                  <a:cubicBezTo>
                    <a:pt x="2746" y="0"/>
                    <a:pt x="1" y="2725"/>
                    <a:pt x="1" y="6087"/>
                  </a:cubicBezTo>
                  <a:lnTo>
                    <a:pt x="1" y="29043"/>
                  </a:lnTo>
                  <a:lnTo>
                    <a:pt x="24529" y="29043"/>
                  </a:lnTo>
                  <a:lnTo>
                    <a:pt x="24529" y="6087"/>
                  </a:lnTo>
                  <a:cubicBezTo>
                    <a:pt x="24529"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1" name="Google Shape;5881;p44"/>
            <p:cNvSpPr/>
            <p:nvPr/>
          </p:nvSpPr>
          <p:spPr>
            <a:xfrm>
              <a:off x="2470200" y="5061100"/>
              <a:ext cx="134300" cy="525200"/>
            </a:xfrm>
            <a:custGeom>
              <a:rect b="b" l="l" r="r" t="t"/>
              <a:pathLst>
                <a:path extrusionOk="0" h="21008" w="5372">
                  <a:moveTo>
                    <a:pt x="5372" y="1"/>
                  </a:moveTo>
                  <a:cubicBezTo>
                    <a:pt x="5076" y="1009"/>
                    <a:pt x="4889" y="1390"/>
                    <a:pt x="4535" y="1390"/>
                  </a:cubicBezTo>
                  <a:cubicBezTo>
                    <a:pt x="4365" y="1390"/>
                    <a:pt x="4157"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2" name="Google Shape;5882;p44"/>
            <p:cNvSpPr/>
            <p:nvPr/>
          </p:nvSpPr>
          <p:spPr>
            <a:xfrm>
              <a:off x="1954475" y="4899475"/>
              <a:ext cx="612725" cy="687325"/>
            </a:xfrm>
            <a:custGeom>
              <a:rect b="b" l="l" r="r" t="t"/>
              <a:pathLst>
                <a:path extrusionOk="0" h="27493" w="24509">
                  <a:moveTo>
                    <a:pt x="2010" y="1"/>
                  </a:moveTo>
                  <a:cubicBezTo>
                    <a:pt x="777" y="1115"/>
                    <a:pt x="1" y="2706"/>
                    <a:pt x="1" y="4516"/>
                  </a:cubicBezTo>
                  <a:lnTo>
                    <a:pt x="1" y="27492"/>
                  </a:lnTo>
                  <a:lnTo>
                    <a:pt x="24509" y="27492"/>
                  </a:lnTo>
                  <a:lnTo>
                    <a:pt x="24509" y="7659"/>
                  </a:lnTo>
                  <a:cubicBezTo>
                    <a:pt x="20053" y="5690"/>
                    <a:pt x="14881" y="5571"/>
                    <a:pt x="10166" y="4138"/>
                  </a:cubicBezTo>
                  <a:cubicBezTo>
                    <a:pt x="7242" y="3243"/>
                    <a:pt x="4477"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3" name="Google Shape;5883;p44"/>
            <p:cNvSpPr/>
            <p:nvPr/>
          </p:nvSpPr>
          <p:spPr>
            <a:xfrm>
              <a:off x="1954475" y="4860200"/>
              <a:ext cx="612725" cy="726100"/>
            </a:xfrm>
            <a:custGeom>
              <a:rect b="b" l="l" r="r" t="t"/>
              <a:pathLst>
                <a:path extrusionOk="0" h="29044" w="24509">
                  <a:moveTo>
                    <a:pt x="6068" y="0"/>
                  </a:moveTo>
                  <a:cubicBezTo>
                    <a:pt x="2726" y="0"/>
                    <a:pt x="1" y="2725"/>
                    <a:pt x="1" y="6087"/>
                  </a:cubicBezTo>
                  <a:lnTo>
                    <a:pt x="1" y="6207"/>
                  </a:lnTo>
                  <a:cubicBezTo>
                    <a:pt x="1" y="2884"/>
                    <a:pt x="2726" y="179"/>
                    <a:pt x="6028" y="179"/>
                  </a:cubicBezTo>
                  <a:lnTo>
                    <a:pt x="18262" y="179"/>
                  </a:lnTo>
                  <a:cubicBezTo>
                    <a:pt x="21584" y="179"/>
                    <a:pt x="24270" y="2884"/>
                    <a:pt x="24270" y="6207"/>
                  </a:cubicBezTo>
                  <a:lnTo>
                    <a:pt x="24270" y="29043"/>
                  </a:lnTo>
                  <a:lnTo>
                    <a:pt x="24509" y="29043"/>
                  </a:lnTo>
                  <a:lnTo>
                    <a:pt x="24509" y="6087"/>
                  </a:lnTo>
                  <a:cubicBezTo>
                    <a:pt x="24509"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4" name="Google Shape;5884;p44"/>
            <p:cNvSpPr/>
            <p:nvPr/>
          </p:nvSpPr>
          <p:spPr>
            <a:xfrm>
              <a:off x="2716875" y="4827850"/>
              <a:ext cx="650025" cy="758450"/>
            </a:xfrm>
            <a:custGeom>
              <a:rect b="b" l="l" r="r" t="t"/>
              <a:pathLst>
                <a:path extrusionOk="0" h="30338" w="26001">
                  <a:moveTo>
                    <a:pt x="6466" y="1"/>
                  </a:moveTo>
                  <a:cubicBezTo>
                    <a:pt x="2885" y="1"/>
                    <a:pt x="0" y="2905"/>
                    <a:pt x="0" y="6466"/>
                  </a:cubicBezTo>
                  <a:lnTo>
                    <a:pt x="0" y="30337"/>
                  </a:lnTo>
                  <a:lnTo>
                    <a:pt x="26000" y="30337"/>
                  </a:lnTo>
                  <a:lnTo>
                    <a:pt x="26000" y="6466"/>
                  </a:lnTo>
                  <a:cubicBezTo>
                    <a:pt x="26000"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5" name="Google Shape;5885;p44"/>
            <p:cNvSpPr/>
            <p:nvPr/>
          </p:nvSpPr>
          <p:spPr>
            <a:xfrm>
              <a:off x="2716875" y="4860200"/>
              <a:ext cx="612725" cy="726100"/>
            </a:xfrm>
            <a:custGeom>
              <a:rect b="b" l="l" r="r" t="t"/>
              <a:pathLst>
                <a:path extrusionOk="0" h="29044" w="24509">
                  <a:moveTo>
                    <a:pt x="6088"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6" name="Google Shape;5886;p44"/>
            <p:cNvSpPr/>
            <p:nvPr/>
          </p:nvSpPr>
          <p:spPr>
            <a:xfrm>
              <a:off x="3232600" y="5061100"/>
              <a:ext cx="134300" cy="525200"/>
            </a:xfrm>
            <a:custGeom>
              <a:rect b="b" l="l" r="r" t="t"/>
              <a:pathLst>
                <a:path extrusionOk="0" h="21008" w="5372">
                  <a:moveTo>
                    <a:pt x="5371" y="1"/>
                  </a:moveTo>
                  <a:cubicBezTo>
                    <a:pt x="5089" y="1009"/>
                    <a:pt x="4906" y="1390"/>
                    <a:pt x="4548" y="1390"/>
                  </a:cubicBezTo>
                  <a:cubicBezTo>
                    <a:pt x="4375" y="1390"/>
                    <a:pt x="4163" y="1303"/>
                    <a:pt x="3879" y="1154"/>
                  </a:cubicBezTo>
                  <a:lnTo>
                    <a:pt x="0" y="21007"/>
                  </a:lnTo>
                  <a:lnTo>
                    <a:pt x="5371" y="21007"/>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7" name="Google Shape;5887;p44"/>
            <p:cNvSpPr/>
            <p:nvPr/>
          </p:nvSpPr>
          <p:spPr>
            <a:xfrm>
              <a:off x="2716875" y="4899475"/>
              <a:ext cx="612225" cy="687325"/>
            </a:xfrm>
            <a:custGeom>
              <a:rect b="b" l="l" r="r" t="t"/>
              <a:pathLst>
                <a:path extrusionOk="0" h="27493" w="24489">
                  <a:moveTo>
                    <a:pt x="2010" y="1"/>
                  </a:moveTo>
                  <a:cubicBezTo>
                    <a:pt x="776" y="1115"/>
                    <a:pt x="0" y="2706"/>
                    <a:pt x="0" y="4516"/>
                  </a:cubicBezTo>
                  <a:lnTo>
                    <a:pt x="0" y="27492"/>
                  </a:lnTo>
                  <a:lnTo>
                    <a:pt x="24488" y="27492"/>
                  </a:lnTo>
                  <a:lnTo>
                    <a:pt x="24488" y="7659"/>
                  </a:lnTo>
                  <a:cubicBezTo>
                    <a:pt x="20032" y="5690"/>
                    <a:pt x="14860" y="5571"/>
                    <a:pt x="10166" y="4138"/>
                  </a:cubicBezTo>
                  <a:cubicBezTo>
                    <a:pt x="7221" y="3243"/>
                    <a:pt x="4476"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8" name="Google Shape;5888;p44"/>
            <p:cNvSpPr/>
            <p:nvPr/>
          </p:nvSpPr>
          <p:spPr>
            <a:xfrm>
              <a:off x="2717375" y="4860200"/>
              <a:ext cx="612225" cy="726100"/>
            </a:xfrm>
            <a:custGeom>
              <a:rect b="b" l="l" r="r" t="t"/>
              <a:pathLst>
                <a:path extrusionOk="0" h="29044" w="24489">
                  <a:moveTo>
                    <a:pt x="6068" y="0"/>
                  </a:moveTo>
                  <a:cubicBezTo>
                    <a:pt x="2706" y="0"/>
                    <a:pt x="0" y="2725"/>
                    <a:pt x="0" y="6087"/>
                  </a:cubicBezTo>
                  <a:lnTo>
                    <a:pt x="0" y="6207"/>
                  </a:lnTo>
                  <a:cubicBezTo>
                    <a:pt x="0" y="2884"/>
                    <a:pt x="2706" y="179"/>
                    <a:pt x="6028" y="179"/>
                  </a:cubicBezTo>
                  <a:lnTo>
                    <a:pt x="18262" y="179"/>
                  </a:lnTo>
                  <a:cubicBezTo>
                    <a:pt x="21584" y="179"/>
                    <a:pt x="24269" y="2884"/>
                    <a:pt x="24269" y="6207"/>
                  </a:cubicBezTo>
                  <a:lnTo>
                    <a:pt x="24269" y="29043"/>
                  </a:lnTo>
                  <a:lnTo>
                    <a:pt x="24488" y="29043"/>
                  </a:lnTo>
                  <a:lnTo>
                    <a:pt x="24488" y="6087"/>
                  </a:lnTo>
                  <a:cubicBezTo>
                    <a:pt x="2446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9" name="Google Shape;5889;p44"/>
            <p:cNvSpPr/>
            <p:nvPr/>
          </p:nvSpPr>
          <p:spPr>
            <a:xfrm>
              <a:off x="3479750" y="4827850"/>
              <a:ext cx="650025" cy="758450"/>
            </a:xfrm>
            <a:custGeom>
              <a:rect b="b" l="l" r="r" t="t"/>
              <a:pathLst>
                <a:path extrusionOk="0" h="30338" w="26001">
                  <a:moveTo>
                    <a:pt x="6446" y="1"/>
                  </a:moveTo>
                  <a:cubicBezTo>
                    <a:pt x="2885" y="1"/>
                    <a:pt x="1" y="2905"/>
                    <a:pt x="1" y="6466"/>
                  </a:cubicBezTo>
                  <a:lnTo>
                    <a:pt x="1" y="30337"/>
                  </a:lnTo>
                  <a:lnTo>
                    <a:pt x="26001" y="30337"/>
                  </a:lnTo>
                  <a:lnTo>
                    <a:pt x="26001" y="6466"/>
                  </a:lnTo>
                  <a:cubicBezTo>
                    <a:pt x="26001"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0" name="Google Shape;5890;p44"/>
            <p:cNvSpPr/>
            <p:nvPr/>
          </p:nvSpPr>
          <p:spPr>
            <a:xfrm>
              <a:off x="3479250" y="4860200"/>
              <a:ext cx="613225" cy="726100"/>
            </a:xfrm>
            <a:custGeom>
              <a:rect b="b" l="l" r="r" t="t"/>
              <a:pathLst>
                <a:path extrusionOk="0" h="29044" w="24529">
                  <a:moveTo>
                    <a:pt x="6108" y="0"/>
                  </a:moveTo>
                  <a:cubicBezTo>
                    <a:pt x="2746" y="0"/>
                    <a:pt x="1" y="2725"/>
                    <a:pt x="1" y="6087"/>
                  </a:cubicBezTo>
                  <a:lnTo>
                    <a:pt x="1" y="29043"/>
                  </a:lnTo>
                  <a:lnTo>
                    <a:pt x="24529" y="29043"/>
                  </a:lnTo>
                  <a:lnTo>
                    <a:pt x="24529" y="6087"/>
                  </a:lnTo>
                  <a:cubicBezTo>
                    <a:pt x="24529" y="2725"/>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1" name="Google Shape;5891;p44"/>
            <p:cNvSpPr/>
            <p:nvPr/>
          </p:nvSpPr>
          <p:spPr>
            <a:xfrm>
              <a:off x="3994975" y="5061100"/>
              <a:ext cx="134300" cy="525200"/>
            </a:xfrm>
            <a:custGeom>
              <a:rect b="b" l="l" r="r" t="t"/>
              <a:pathLst>
                <a:path extrusionOk="0" h="21008" w="5372">
                  <a:moveTo>
                    <a:pt x="5372" y="1"/>
                  </a:moveTo>
                  <a:cubicBezTo>
                    <a:pt x="5089" y="1009"/>
                    <a:pt x="4907" y="1390"/>
                    <a:pt x="4548" y="1390"/>
                  </a:cubicBezTo>
                  <a:cubicBezTo>
                    <a:pt x="4376" y="1390"/>
                    <a:pt x="4163"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2" name="Google Shape;5892;p44"/>
            <p:cNvSpPr/>
            <p:nvPr/>
          </p:nvSpPr>
          <p:spPr>
            <a:xfrm>
              <a:off x="3479250" y="4899475"/>
              <a:ext cx="612725" cy="687325"/>
            </a:xfrm>
            <a:custGeom>
              <a:rect b="b" l="l" r="r" t="t"/>
              <a:pathLst>
                <a:path extrusionOk="0" h="27493" w="24509">
                  <a:moveTo>
                    <a:pt x="2030" y="1"/>
                  </a:moveTo>
                  <a:cubicBezTo>
                    <a:pt x="777" y="1115"/>
                    <a:pt x="1" y="2706"/>
                    <a:pt x="1" y="4516"/>
                  </a:cubicBezTo>
                  <a:lnTo>
                    <a:pt x="1" y="27492"/>
                  </a:lnTo>
                  <a:lnTo>
                    <a:pt x="24509" y="27492"/>
                  </a:lnTo>
                  <a:lnTo>
                    <a:pt x="24509" y="7659"/>
                  </a:lnTo>
                  <a:cubicBezTo>
                    <a:pt x="20053" y="5690"/>
                    <a:pt x="14881" y="5571"/>
                    <a:pt x="10186" y="4138"/>
                  </a:cubicBezTo>
                  <a:cubicBezTo>
                    <a:pt x="7242" y="3243"/>
                    <a:pt x="4477" y="1831"/>
                    <a:pt x="203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3" name="Google Shape;5893;p44"/>
            <p:cNvSpPr/>
            <p:nvPr/>
          </p:nvSpPr>
          <p:spPr>
            <a:xfrm>
              <a:off x="3479250" y="4860200"/>
              <a:ext cx="612725" cy="726100"/>
            </a:xfrm>
            <a:custGeom>
              <a:rect b="b" l="l" r="r" t="t"/>
              <a:pathLst>
                <a:path extrusionOk="0" h="29044" w="24509">
                  <a:moveTo>
                    <a:pt x="6068" y="0"/>
                  </a:moveTo>
                  <a:cubicBezTo>
                    <a:pt x="2726" y="0"/>
                    <a:pt x="1" y="2725"/>
                    <a:pt x="1" y="6087"/>
                  </a:cubicBezTo>
                  <a:lnTo>
                    <a:pt x="1" y="6207"/>
                  </a:lnTo>
                  <a:cubicBezTo>
                    <a:pt x="1" y="2884"/>
                    <a:pt x="2726" y="179"/>
                    <a:pt x="6028" y="179"/>
                  </a:cubicBezTo>
                  <a:lnTo>
                    <a:pt x="18262" y="179"/>
                  </a:lnTo>
                  <a:cubicBezTo>
                    <a:pt x="21584" y="179"/>
                    <a:pt x="24270" y="2884"/>
                    <a:pt x="24270" y="6207"/>
                  </a:cubicBezTo>
                  <a:lnTo>
                    <a:pt x="24270" y="29043"/>
                  </a:lnTo>
                  <a:lnTo>
                    <a:pt x="24509" y="29043"/>
                  </a:lnTo>
                  <a:lnTo>
                    <a:pt x="24509" y="6087"/>
                  </a:lnTo>
                  <a:cubicBezTo>
                    <a:pt x="24509" y="2725"/>
                    <a:pt x="21763" y="0"/>
                    <a:pt x="18402"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4" name="Google Shape;5894;p44"/>
            <p:cNvSpPr/>
            <p:nvPr/>
          </p:nvSpPr>
          <p:spPr>
            <a:xfrm>
              <a:off x="6528800" y="4827850"/>
              <a:ext cx="650025" cy="758450"/>
            </a:xfrm>
            <a:custGeom>
              <a:rect b="b" l="l" r="r" t="t"/>
              <a:pathLst>
                <a:path extrusionOk="0" h="30338" w="26001">
                  <a:moveTo>
                    <a:pt x="6466" y="1"/>
                  </a:moveTo>
                  <a:cubicBezTo>
                    <a:pt x="2905" y="1"/>
                    <a:pt x="1" y="2885"/>
                    <a:pt x="1" y="6466"/>
                  </a:cubicBezTo>
                  <a:lnTo>
                    <a:pt x="1" y="30337"/>
                  </a:lnTo>
                  <a:lnTo>
                    <a:pt x="26001" y="30337"/>
                  </a:lnTo>
                  <a:lnTo>
                    <a:pt x="26001" y="6466"/>
                  </a:lnTo>
                  <a:cubicBezTo>
                    <a:pt x="26001" y="2905"/>
                    <a:pt x="23116"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5" name="Google Shape;5895;p44"/>
            <p:cNvSpPr/>
            <p:nvPr/>
          </p:nvSpPr>
          <p:spPr>
            <a:xfrm>
              <a:off x="6566100"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6" name="Google Shape;5896;p44"/>
            <p:cNvSpPr/>
            <p:nvPr/>
          </p:nvSpPr>
          <p:spPr>
            <a:xfrm>
              <a:off x="6528800" y="5061100"/>
              <a:ext cx="134300" cy="525200"/>
            </a:xfrm>
            <a:custGeom>
              <a:rect b="b" l="l" r="r" t="t"/>
              <a:pathLst>
                <a:path extrusionOk="0" h="21008" w="5372">
                  <a:moveTo>
                    <a:pt x="1" y="1"/>
                  </a:moveTo>
                  <a:lnTo>
                    <a:pt x="1" y="21007"/>
                  </a:lnTo>
                  <a:lnTo>
                    <a:pt x="5372" y="21007"/>
                  </a:lnTo>
                  <a:lnTo>
                    <a:pt x="1493" y="1154"/>
                  </a:lnTo>
                  <a:cubicBezTo>
                    <a:pt x="1209" y="1303"/>
                    <a:pt x="996" y="1390"/>
                    <a:pt x="824" y="1390"/>
                  </a:cubicBezTo>
                  <a:cubicBezTo>
                    <a:pt x="466"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7" name="Google Shape;5897;p44"/>
            <p:cNvSpPr/>
            <p:nvPr/>
          </p:nvSpPr>
          <p:spPr>
            <a:xfrm>
              <a:off x="6566600" y="4899475"/>
              <a:ext cx="612225" cy="687325"/>
            </a:xfrm>
            <a:custGeom>
              <a:rect b="b" l="l" r="r" t="t"/>
              <a:pathLst>
                <a:path extrusionOk="0" h="27493" w="24489">
                  <a:moveTo>
                    <a:pt x="22479" y="1"/>
                  </a:moveTo>
                  <a:cubicBezTo>
                    <a:pt x="20013" y="1831"/>
                    <a:pt x="17268" y="3243"/>
                    <a:pt x="14323" y="4138"/>
                  </a:cubicBezTo>
                  <a:cubicBezTo>
                    <a:pt x="9629" y="5571"/>
                    <a:pt x="4457" y="5690"/>
                    <a:pt x="1" y="7659"/>
                  </a:cubicBezTo>
                  <a:lnTo>
                    <a:pt x="1" y="27492"/>
                  </a:lnTo>
                  <a:lnTo>
                    <a:pt x="24489" y="27492"/>
                  </a:lnTo>
                  <a:lnTo>
                    <a:pt x="24489" y="4516"/>
                  </a:lnTo>
                  <a:cubicBezTo>
                    <a:pt x="24489" y="2706"/>
                    <a:pt x="23733" y="1115"/>
                    <a:pt x="22479" y="1"/>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8" name="Google Shape;5898;p44"/>
            <p:cNvSpPr/>
            <p:nvPr/>
          </p:nvSpPr>
          <p:spPr>
            <a:xfrm>
              <a:off x="6566600" y="4860200"/>
              <a:ext cx="611725" cy="726100"/>
            </a:xfrm>
            <a:custGeom>
              <a:rect b="b" l="l" r="r" t="t"/>
              <a:pathLst>
                <a:path extrusionOk="0" h="29044" w="24469">
                  <a:moveTo>
                    <a:pt x="6068" y="0"/>
                  </a:moveTo>
                  <a:cubicBezTo>
                    <a:pt x="2706" y="0"/>
                    <a:pt x="1" y="2725"/>
                    <a:pt x="1" y="6087"/>
                  </a:cubicBezTo>
                  <a:lnTo>
                    <a:pt x="1" y="29043"/>
                  </a:lnTo>
                  <a:lnTo>
                    <a:pt x="200" y="29043"/>
                  </a:lnTo>
                  <a:lnTo>
                    <a:pt x="200" y="6207"/>
                  </a:lnTo>
                  <a:cubicBezTo>
                    <a:pt x="200" y="2884"/>
                    <a:pt x="2885" y="179"/>
                    <a:pt x="6207" y="179"/>
                  </a:cubicBezTo>
                  <a:lnTo>
                    <a:pt x="18461" y="179"/>
                  </a:lnTo>
                  <a:cubicBezTo>
                    <a:pt x="21763" y="179"/>
                    <a:pt x="24469" y="2884"/>
                    <a:pt x="24469" y="6207"/>
                  </a:cubicBezTo>
                  <a:lnTo>
                    <a:pt x="24469" y="6087"/>
                  </a:lnTo>
                  <a:cubicBezTo>
                    <a:pt x="24469" y="2725"/>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9" name="Google Shape;5899;p44"/>
            <p:cNvSpPr/>
            <p:nvPr/>
          </p:nvSpPr>
          <p:spPr>
            <a:xfrm>
              <a:off x="5766425" y="4827850"/>
              <a:ext cx="650500" cy="758450"/>
            </a:xfrm>
            <a:custGeom>
              <a:rect b="b" l="l" r="r" t="t"/>
              <a:pathLst>
                <a:path extrusionOk="0" h="30338" w="26020">
                  <a:moveTo>
                    <a:pt x="6465" y="1"/>
                  </a:moveTo>
                  <a:cubicBezTo>
                    <a:pt x="2925" y="1"/>
                    <a:pt x="0" y="2885"/>
                    <a:pt x="0" y="6466"/>
                  </a:cubicBezTo>
                  <a:lnTo>
                    <a:pt x="0" y="30337"/>
                  </a:lnTo>
                  <a:lnTo>
                    <a:pt x="26020" y="30337"/>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0" name="Google Shape;5900;p44"/>
            <p:cNvSpPr/>
            <p:nvPr/>
          </p:nvSpPr>
          <p:spPr>
            <a:xfrm>
              <a:off x="5803225" y="4860200"/>
              <a:ext cx="613225" cy="726100"/>
            </a:xfrm>
            <a:custGeom>
              <a:rect b="b" l="l" r="r" t="t"/>
              <a:pathLst>
                <a:path extrusionOk="0" h="29044" w="24529">
                  <a:moveTo>
                    <a:pt x="6088" y="0"/>
                  </a:moveTo>
                  <a:cubicBezTo>
                    <a:pt x="2726" y="0"/>
                    <a:pt x="0" y="2725"/>
                    <a:pt x="0" y="6087"/>
                  </a:cubicBezTo>
                  <a:lnTo>
                    <a:pt x="0" y="29043"/>
                  </a:lnTo>
                  <a:lnTo>
                    <a:pt x="24528" y="29043"/>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1" name="Google Shape;5901;p44"/>
            <p:cNvSpPr/>
            <p:nvPr/>
          </p:nvSpPr>
          <p:spPr>
            <a:xfrm>
              <a:off x="5766425" y="5061100"/>
              <a:ext cx="134300" cy="525200"/>
            </a:xfrm>
            <a:custGeom>
              <a:rect b="b" l="l" r="r" t="t"/>
              <a:pathLst>
                <a:path extrusionOk="0" h="21008" w="5372">
                  <a:moveTo>
                    <a:pt x="0" y="1"/>
                  </a:moveTo>
                  <a:lnTo>
                    <a:pt x="0" y="21007"/>
                  </a:lnTo>
                  <a:lnTo>
                    <a:pt x="5371" y="21007"/>
                  </a:lnTo>
                  <a:lnTo>
                    <a:pt x="1492" y="1154"/>
                  </a:lnTo>
                  <a:cubicBezTo>
                    <a:pt x="1209" y="1303"/>
                    <a:pt x="998" y="1390"/>
                    <a:pt x="828" y="1390"/>
                  </a:cubicBezTo>
                  <a:cubicBezTo>
                    <a:pt x="474" y="1390"/>
                    <a:pt x="296"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2" name="Google Shape;5902;p44"/>
            <p:cNvSpPr/>
            <p:nvPr/>
          </p:nvSpPr>
          <p:spPr>
            <a:xfrm>
              <a:off x="5803725" y="4899475"/>
              <a:ext cx="612725" cy="687325"/>
            </a:xfrm>
            <a:custGeom>
              <a:rect b="b" l="l" r="r" t="t"/>
              <a:pathLst>
                <a:path extrusionOk="0" h="27493" w="24509">
                  <a:moveTo>
                    <a:pt x="22479" y="1"/>
                  </a:moveTo>
                  <a:cubicBezTo>
                    <a:pt x="20032" y="1831"/>
                    <a:pt x="17267" y="3243"/>
                    <a:pt x="14323" y="4138"/>
                  </a:cubicBezTo>
                  <a:cubicBezTo>
                    <a:pt x="9628" y="5571"/>
                    <a:pt x="4456" y="5690"/>
                    <a:pt x="0" y="7659"/>
                  </a:cubicBezTo>
                  <a:lnTo>
                    <a:pt x="0" y="27492"/>
                  </a:lnTo>
                  <a:lnTo>
                    <a:pt x="24508" y="27492"/>
                  </a:lnTo>
                  <a:lnTo>
                    <a:pt x="24508" y="4516"/>
                  </a:lnTo>
                  <a:cubicBezTo>
                    <a:pt x="2450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3" name="Google Shape;5903;p44"/>
            <p:cNvSpPr/>
            <p:nvPr/>
          </p:nvSpPr>
          <p:spPr>
            <a:xfrm>
              <a:off x="5803725" y="4860200"/>
              <a:ext cx="612725" cy="726100"/>
            </a:xfrm>
            <a:custGeom>
              <a:rect b="b" l="l" r="r" t="t"/>
              <a:pathLst>
                <a:path extrusionOk="0" h="29044" w="24509">
                  <a:moveTo>
                    <a:pt x="6087" y="0"/>
                  </a:moveTo>
                  <a:cubicBezTo>
                    <a:pt x="2745" y="0"/>
                    <a:pt x="0" y="2725"/>
                    <a:pt x="0" y="6087"/>
                  </a:cubicBezTo>
                  <a:lnTo>
                    <a:pt x="0" y="29043"/>
                  </a:lnTo>
                  <a:lnTo>
                    <a:pt x="219" y="29043"/>
                  </a:lnTo>
                  <a:lnTo>
                    <a:pt x="219" y="6207"/>
                  </a:lnTo>
                  <a:cubicBezTo>
                    <a:pt x="219" y="2884"/>
                    <a:pt x="2905" y="179"/>
                    <a:pt x="6247" y="179"/>
                  </a:cubicBezTo>
                  <a:lnTo>
                    <a:pt x="18481" y="179"/>
                  </a:lnTo>
                  <a:cubicBezTo>
                    <a:pt x="21783" y="179"/>
                    <a:pt x="24508" y="2884"/>
                    <a:pt x="24508" y="6207"/>
                  </a:cubicBezTo>
                  <a:lnTo>
                    <a:pt x="24508" y="6087"/>
                  </a:lnTo>
                  <a:cubicBezTo>
                    <a:pt x="24508"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4" name="Google Shape;5904;p44"/>
            <p:cNvSpPr/>
            <p:nvPr/>
          </p:nvSpPr>
          <p:spPr>
            <a:xfrm>
              <a:off x="5004025" y="4827850"/>
              <a:ext cx="650025" cy="758450"/>
            </a:xfrm>
            <a:custGeom>
              <a:rect b="b" l="l" r="r" t="t"/>
              <a:pathLst>
                <a:path extrusionOk="0" h="30338" w="26001">
                  <a:moveTo>
                    <a:pt x="6466" y="1"/>
                  </a:moveTo>
                  <a:cubicBezTo>
                    <a:pt x="2905" y="1"/>
                    <a:pt x="1" y="2885"/>
                    <a:pt x="1" y="6466"/>
                  </a:cubicBezTo>
                  <a:lnTo>
                    <a:pt x="1" y="30337"/>
                  </a:lnTo>
                  <a:lnTo>
                    <a:pt x="26001" y="30337"/>
                  </a:lnTo>
                  <a:lnTo>
                    <a:pt x="26001" y="6466"/>
                  </a:lnTo>
                  <a:cubicBezTo>
                    <a:pt x="26001" y="2905"/>
                    <a:pt x="2311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5" name="Google Shape;5905;p44"/>
            <p:cNvSpPr/>
            <p:nvPr/>
          </p:nvSpPr>
          <p:spPr>
            <a:xfrm>
              <a:off x="5041325"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6" name="Google Shape;5906;p44"/>
            <p:cNvSpPr/>
            <p:nvPr/>
          </p:nvSpPr>
          <p:spPr>
            <a:xfrm>
              <a:off x="5004025" y="5061100"/>
              <a:ext cx="134300" cy="525200"/>
            </a:xfrm>
            <a:custGeom>
              <a:rect b="b" l="l" r="r" t="t"/>
              <a:pathLst>
                <a:path extrusionOk="0" h="21008" w="5372">
                  <a:moveTo>
                    <a:pt x="1" y="1"/>
                  </a:moveTo>
                  <a:lnTo>
                    <a:pt x="1" y="21007"/>
                  </a:lnTo>
                  <a:lnTo>
                    <a:pt x="5372" y="21007"/>
                  </a:lnTo>
                  <a:lnTo>
                    <a:pt x="1493" y="1154"/>
                  </a:lnTo>
                  <a:cubicBezTo>
                    <a:pt x="1209" y="1303"/>
                    <a:pt x="996" y="1390"/>
                    <a:pt x="824" y="1390"/>
                  </a:cubicBezTo>
                  <a:cubicBezTo>
                    <a:pt x="466"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7" name="Google Shape;5907;p44"/>
            <p:cNvSpPr/>
            <p:nvPr/>
          </p:nvSpPr>
          <p:spPr>
            <a:xfrm>
              <a:off x="5041825" y="4899475"/>
              <a:ext cx="612225" cy="687325"/>
            </a:xfrm>
            <a:custGeom>
              <a:rect b="b" l="l" r="r" t="t"/>
              <a:pathLst>
                <a:path extrusionOk="0" h="27493" w="24489">
                  <a:moveTo>
                    <a:pt x="22479" y="1"/>
                  </a:moveTo>
                  <a:cubicBezTo>
                    <a:pt x="20013" y="1831"/>
                    <a:pt x="17248" y="3243"/>
                    <a:pt x="14323" y="4138"/>
                  </a:cubicBezTo>
                  <a:cubicBezTo>
                    <a:pt x="9629" y="5571"/>
                    <a:pt x="4457" y="5690"/>
                    <a:pt x="1" y="7659"/>
                  </a:cubicBezTo>
                  <a:lnTo>
                    <a:pt x="1" y="27492"/>
                  </a:lnTo>
                  <a:lnTo>
                    <a:pt x="24489" y="27492"/>
                  </a:lnTo>
                  <a:lnTo>
                    <a:pt x="24489" y="4516"/>
                  </a:lnTo>
                  <a:cubicBezTo>
                    <a:pt x="24489"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8" name="Google Shape;5908;p44"/>
            <p:cNvSpPr/>
            <p:nvPr/>
          </p:nvSpPr>
          <p:spPr>
            <a:xfrm>
              <a:off x="5041325" y="4860200"/>
              <a:ext cx="612225" cy="726100"/>
            </a:xfrm>
            <a:custGeom>
              <a:rect b="b" l="l" r="r" t="t"/>
              <a:pathLst>
                <a:path extrusionOk="0" h="29044" w="24489">
                  <a:moveTo>
                    <a:pt x="6088" y="0"/>
                  </a:moveTo>
                  <a:cubicBezTo>
                    <a:pt x="2726" y="0"/>
                    <a:pt x="21" y="2725"/>
                    <a:pt x="1" y="6087"/>
                  </a:cubicBezTo>
                  <a:lnTo>
                    <a:pt x="1" y="29043"/>
                  </a:lnTo>
                  <a:lnTo>
                    <a:pt x="220" y="29043"/>
                  </a:lnTo>
                  <a:lnTo>
                    <a:pt x="220" y="6207"/>
                  </a:lnTo>
                  <a:cubicBezTo>
                    <a:pt x="220" y="2884"/>
                    <a:pt x="2905" y="179"/>
                    <a:pt x="6227" y="179"/>
                  </a:cubicBezTo>
                  <a:lnTo>
                    <a:pt x="18461" y="179"/>
                  </a:lnTo>
                  <a:cubicBezTo>
                    <a:pt x="21783" y="179"/>
                    <a:pt x="24489" y="2884"/>
                    <a:pt x="24489" y="6207"/>
                  </a:cubicBezTo>
                  <a:lnTo>
                    <a:pt x="24489" y="6087"/>
                  </a:lnTo>
                  <a:cubicBezTo>
                    <a:pt x="24489"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9" name="Google Shape;5909;p44"/>
            <p:cNvSpPr/>
            <p:nvPr/>
          </p:nvSpPr>
          <p:spPr>
            <a:xfrm>
              <a:off x="4241650" y="4827850"/>
              <a:ext cx="650500" cy="758450"/>
            </a:xfrm>
            <a:custGeom>
              <a:rect b="b" l="l" r="r" t="t"/>
              <a:pathLst>
                <a:path extrusionOk="0" h="30338" w="26020">
                  <a:moveTo>
                    <a:pt x="6465" y="1"/>
                  </a:moveTo>
                  <a:cubicBezTo>
                    <a:pt x="2905" y="1"/>
                    <a:pt x="0" y="2885"/>
                    <a:pt x="0" y="6466"/>
                  </a:cubicBezTo>
                  <a:lnTo>
                    <a:pt x="0" y="30337"/>
                  </a:lnTo>
                  <a:lnTo>
                    <a:pt x="26020" y="30337"/>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0" name="Google Shape;5910;p44"/>
            <p:cNvSpPr/>
            <p:nvPr/>
          </p:nvSpPr>
          <p:spPr>
            <a:xfrm>
              <a:off x="4278450" y="4860200"/>
              <a:ext cx="612725" cy="726100"/>
            </a:xfrm>
            <a:custGeom>
              <a:rect b="b" l="l" r="r" t="t"/>
              <a:pathLst>
                <a:path extrusionOk="0" h="29044" w="24509">
                  <a:moveTo>
                    <a:pt x="6088"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1" name="Google Shape;5911;p44"/>
            <p:cNvSpPr/>
            <p:nvPr/>
          </p:nvSpPr>
          <p:spPr>
            <a:xfrm>
              <a:off x="4241650" y="5061100"/>
              <a:ext cx="134300" cy="525200"/>
            </a:xfrm>
            <a:custGeom>
              <a:rect b="b" l="l" r="r" t="t"/>
              <a:pathLst>
                <a:path extrusionOk="0" h="21008" w="5372">
                  <a:moveTo>
                    <a:pt x="0" y="1"/>
                  </a:moveTo>
                  <a:lnTo>
                    <a:pt x="0" y="21007"/>
                  </a:lnTo>
                  <a:lnTo>
                    <a:pt x="5371" y="21007"/>
                  </a:lnTo>
                  <a:lnTo>
                    <a:pt x="1492" y="1154"/>
                  </a:lnTo>
                  <a:cubicBezTo>
                    <a:pt x="1209" y="1303"/>
                    <a:pt x="996" y="1390"/>
                    <a:pt x="824" y="1390"/>
                  </a:cubicBezTo>
                  <a:cubicBezTo>
                    <a:pt x="465" y="1390"/>
                    <a:pt x="283"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2" name="Google Shape;5912;p44"/>
            <p:cNvSpPr/>
            <p:nvPr/>
          </p:nvSpPr>
          <p:spPr>
            <a:xfrm>
              <a:off x="4278950" y="4899475"/>
              <a:ext cx="612225" cy="687325"/>
            </a:xfrm>
            <a:custGeom>
              <a:rect b="b" l="l" r="r" t="t"/>
              <a:pathLst>
                <a:path extrusionOk="0" h="27493" w="24489">
                  <a:moveTo>
                    <a:pt x="22479" y="1"/>
                  </a:moveTo>
                  <a:cubicBezTo>
                    <a:pt x="20012" y="1831"/>
                    <a:pt x="17267" y="3243"/>
                    <a:pt x="14323" y="4138"/>
                  </a:cubicBezTo>
                  <a:cubicBezTo>
                    <a:pt x="9628" y="5571"/>
                    <a:pt x="4456" y="5690"/>
                    <a:pt x="0" y="7659"/>
                  </a:cubicBezTo>
                  <a:lnTo>
                    <a:pt x="0" y="27492"/>
                  </a:lnTo>
                  <a:lnTo>
                    <a:pt x="24488" y="27492"/>
                  </a:lnTo>
                  <a:lnTo>
                    <a:pt x="24488" y="4516"/>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3" name="Google Shape;5913;p44"/>
            <p:cNvSpPr/>
            <p:nvPr/>
          </p:nvSpPr>
          <p:spPr>
            <a:xfrm>
              <a:off x="4278950" y="4860200"/>
              <a:ext cx="612225" cy="726100"/>
            </a:xfrm>
            <a:custGeom>
              <a:rect b="b" l="l" r="r" t="t"/>
              <a:pathLst>
                <a:path extrusionOk="0" h="29044" w="24489">
                  <a:moveTo>
                    <a:pt x="6087" y="0"/>
                  </a:moveTo>
                  <a:cubicBezTo>
                    <a:pt x="2746" y="0"/>
                    <a:pt x="0" y="2725"/>
                    <a:pt x="0" y="6087"/>
                  </a:cubicBezTo>
                  <a:lnTo>
                    <a:pt x="0" y="29043"/>
                  </a:lnTo>
                  <a:lnTo>
                    <a:pt x="219" y="29043"/>
                  </a:lnTo>
                  <a:lnTo>
                    <a:pt x="219" y="6207"/>
                  </a:lnTo>
                  <a:cubicBezTo>
                    <a:pt x="219" y="2884"/>
                    <a:pt x="2905" y="179"/>
                    <a:pt x="6247" y="179"/>
                  </a:cubicBezTo>
                  <a:lnTo>
                    <a:pt x="18481" y="179"/>
                  </a:lnTo>
                  <a:cubicBezTo>
                    <a:pt x="21783" y="179"/>
                    <a:pt x="24488" y="2884"/>
                    <a:pt x="24488" y="6207"/>
                  </a:cubicBez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4" name="Google Shape;5914;p44"/>
            <p:cNvSpPr/>
            <p:nvPr/>
          </p:nvSpPr>
          <p:spPr>
            <a:xfrm>
              <a:off x="810650" y="5031275"/>
              <a:ext cx="650525" cy="553025"/>
            </a:xfrm>
            <a:custGeom>
              <a:rect b="b" l="l" r="r" t="t"/>
              <a:pathLst>
                <a:path extrusionOk="0" h="22121" w="26021">
                  <a:moveTo>
                    <a:pt x="6466" y="0"/>
                  </a:moveTo>
                  <a:cubicBezTo>
                    <a:pt x="2885" y="0"/>
                    <a:pt x="1" y="2904"/>
                    <a:pt x="1" y="6465"/>
                  </a:cubicBezTo>
                  <a:lnTo>
                    <a:pt x="1" y="22121"/>
                  </a:lnTo>
                  <a:lnTo>
                    <a:pt x="26020" y="22121"/>
                  </a:lnTo>
                  <a:lnTo>
                    <a:pt x="26020" y="6465"/>
                  </a:lnTo>
                  <a:cubicBezTo>
                    <a:pt x="26020" y="2885"/>
                    <a:pt x="23116" y="0"/>
                    <a:pt x="1955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5" name="Google Shape;5915;p44"/>
            <p:cNvSpPr/>
            <p:nvPr/>
          </p:nvSpPr>
          <p:spPr>
            <a:xfrm>
              <a:off x="810650" y="5063600"/>
              <a:ext cx="613225" cy="520700"/>
            </a:xfrm>
            <a:custGeom>
              <a:rect b="b" l="l" r="r" t="t"/>
              <a:pathLst>
                <a:path extrusionOk="0" h="20828" w="24529">
                  <a:moveTo>
                    <a:pt x="6088" y="0"/>
                  </a:moveTo>
                  <a:cubicBezTo>
                    <a:pt x="2746" y="0"/>
                    <a:pt x="1" y="2725"/>
                    <a:pt x="1" y="6087"/>
                  </a:cubicBezTo>
                  <a:lnTo>
                    <a:pt x="1"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6" name="Google Shape;5916;p44"/>
            <p:cNvSpPr/>
            <p:nvPr/>
          </p:nvSpPr>
          <p:spPr>
            <a:xfrm>
              <a:off x="1325875" y="5265000"/>
              <a:ext cx="135300" cy="319300"/>
            </a:xfrm>
            <a:custGeom>
              <a:rect b="b" l="l" r="r" t="t"/>
              <a:pathLst>
                <a:path extrusionOk="0" h="12772" w="5412">
                  <a:moveTo>
                    <a:pt x="5411" y="1"/>
                  </a:moveTo>
                  <a:cubicBezTo>
                    <a:pt x="5116" y="1009"/>
                    <a:pt x="4929" y="1390"/>
                    <a:pt x="4575" y="1390"/>
                  </a:cubicBezTo>
                  <a:cubicBezTo>
                    <a:pt x="4405" y="1390"/>
                    <a:pt x="4197" y="1303"/>
                    <a:pt x="3919" y="1154"/>
                  </a:cubicBezTo>
                  <a:lnTo>
                    <a:pt x="1" y="12772"/>
                  </a:lnTo>
                  <a:lnTo>
                    <a:pt x="5411" y="12772"/>
                  </a:lnTo>
                  <a:lnTo>
                    <a:pt x="541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7" name="Google Shape;5917;p44"/>
            <p:cNvSpPr/>
            <p:nvPr/>
          </p:nvSpPr>
          <p:spPr>
            <a:xfrm>
              <a:off x="810650" y="5138200"/>
              <a:ext cx="612225" cy="481425"/>
            </a:xfrm>
            <a:custGeom>
              <a:rect b="b" l="l" r="r" t="t"/>
              <a:pathLst>
                <a:path extrusionOk="0" h="19257" w="24489">
                  <a:moveTo>
                    <a:pt x="2010" y="0"/>
                  </a:moveTo>
                  <a:cubicBezTo>
                    <a:pt x="777" y="1114"/>
                    <a:pt x="1" y="2705"/>
                    <a:pt x="1" y="4516"/>
                  </a:cubicBezTo>
                  <a:lnTo>
                    <a:pt x="1" y="19256"/>
                  </a:lnTo>
                  <a:lnTo>
                    <a:pt x="24489" y="19256"/>
                  </a:lnTo>
                  <a:lnTo>
                    <a:pt x="24489" y="7659"/>
                  </a:lnTo>
                  <a:cubicBezTo>
                    <a:pt x="20053" y="5689"/>
                    <a:pt x="14880" y="5570"/>
                    <a:pt x="10166" y="4138"/>
                  </a:cubicBezTo>
                  <a:cubicBezTo>
                    <a:pt x="7242" y="3243"/>
                    <a:pt x="4477" y="183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8" name="Google Shape;5918;p44"/>
            <p:cNvSpPr/>
            <p:nvPr/>
          </p:nvSpPr>
          <p:spPr>
            <a:xfrm>
              <a:off x="811150" y="5063600"/>
              <a:ext cx="612725" cy="520700"/>
            </a:xfrm>
            <a:custGeom>
              <a:rect b="b" l="l" r="r" t="t"/>
              <a:pathLst>
                <a:path extrusionOk="0" h="20828" w="24509">
                  <a:moveTo>
                    <a:pt x="6068" y="0"/>
                  </a:moveTo>
                  <a:cubicBezTo>
                    <a:pt x="2726" y="0"/>
                    <a:pt x="1" y="2725"/>
                    <a:pt x="1" y="6087"/>
                  </a:cubicBezTo>
                  <a:lnTo>
                    <a:pt x="1" y="6207"/>
                  </a:lnTo>
                  <a:cubicBezTo>
                    <a:pt x="1" y="2885"/>
                    <a:pt x="2726" y="159"/>
                    <a:pt x="6028" y="159"/>
                  </a:cubicBezTo>
                  <a:lnTo>
                    <a:pt x="18262" y="159"/>
                  </a:lnTo>
                  <a:cubicBezTo>
                    <a:pt x="21584" y="159"/>
                    <a:pt x="24270" y="2885"/>
                    <a:pt x="24270" y="6207"/>
                  </a:cubicBezTo>
                  <a:lnTo>
                    <a:pt x="24270" y="20828"/>
                  </a:lnTo>
                  <a:lnTo>
                    <a:pt x="24508" y="20828"/>
                  </a:lnTo>
                  <a:lnTo>
                    <a:pt x="24508" y="6087"/>
                  </a:lnTo>
                  <a:cubicBezTo>
                    <a:pt x="24469" y="2725"/>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9" name="Google Shape;5919;p44"/>
            <p:cNvSpPr/>
            <p:nvPr/>
          </p:nvSpPr>
          <p:spPr>
            <a:xfrm>
              <a:off x="1573050" y="5031275"/>
              <a:ext cx="650000" cy="553025"/>
            </a:xfrm>
            <a:custGeom>
              <a:rect b="b" l="l" r="r" t="t"/>
              <a:pathLst>
                <a:path extrusionOk="0" h="22121" w="26000">
                  <a:moveTo>
                    <a:pt x="6465" y="0"/>
                  </a:moveTo>
                  <a:cubicBezTo>
                    <a:pt x="2885" y="0"/>
                    <a:pt x="0" y="2904"/>
                    <a:pt x="0" y="6465"/>
                  </a:cubicBezTo>
                  <a:lnTo>
                    <a:pt x="0" y="22121"/>
                  </a:lnTo>
                  <a:lnTo>
                    <a:pt x="26000" y="2212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0" name="Google Shape;5920;p44"/>
            <p:cNvSpPr/>
            <p:nvPr/>
          </p:nvSpPr>
          <p:spPr>
            <a:xfrm>
              <a:off x="1573550" y="5063600"/>
              <a:ext cx="613200" cy="520700"/>
            </a:xfrm>
            <a:custGeom>
              <a:rect b="b" l="l" r="r" t="t"/>
              <a:pathLst>
                <a:path extrusionOk="0" h="20828" w="24528">
                  <a:moveTo>
                    <a:pt x="6087" y="0"/>
                  </a:moveTo>
                  <a:cubicBezTo>
                    <a:pt x="2725" y="0"/>
                    <a:pt x="0" y="2725"/>
                    <a:pt x="0" y="6087"/>
                  </a:cubicBezTo>
                  <a:lnTo>
                    <a:pt x="0"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1" name="Google Shape;5921;p44"/>
            <p:cNvSpPr/>
            <p:nvPr/>
          </p:nvSpPr>
          <p:spPr>
            <a:xfrm>
              <a:off x="2088750" y="5265000"/>
              <a:ext cx="134300" cy="319300"/>
            </a:xfrm>
            <a:custGeom>
              <a:rect b="b" l="l" r="r" t="t"/>
              <a:pathLst>
                <a:path extrusionOk="0" h="12772" w="5372">
                  <a:moveTo>
                    <a:pt x="5372" y="1"/>
                  </a:moveTo>
                  <a:cubicBezTo>
                    <a:pt x="5090" y="1009"/>
                    <a:pt x="4907" y="1390"/>
                    <a:pt x="4548" y="1390"/>
                  </a:cubicBezTo>
                  <a:cubicBezTo>
                    <a:pt x="4376" y="1390"/>
                    <a:pt x="4164" y="1303"/>
                    <a:pt x="3880" y="1154"/>
                  </a:cubicBezTo>
                  <a:lnTo>
                    <a:pt x="1" y="12772"/>
                  </a:lnTo>
                  <a:lnTo>
                    <a:pt x="5372" y="1277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2" name="Google Shape;5922;p44"/>
            <p:cNvSpPr/>
            <p:nvPr/>
          </p:nvSpPr>
          <p:spPr>
            <a:xfrm>
              <a:off x="1573550" y="5102375"/>
              <a:ext cx="612200" cy="481925"/>
            </a:xfrm>
            <a:custGeom>
              <a:rect b="b" l="l" r="r" t="t"/>
              <a:pathLst>
                <a:path extrusionOk="0" h="19277" w="24488">
                  <a:moveTo>
                    <a:pt x="2009" y="1"/>
                  </a:moveTo>
                  <a:cubicBezTo>
                    <a:pt x="776" y="1115"/>
                    <a:pt x="0" y="2706"/>
                    <a:pt x="0" y="4536"/>
                  </a:cubicBezTo>
                  <a:lnTo>
                    <a:pt x="0" y="19277"/>
                  </a:lnTo>
                  <a:lnTo>
                    <a:pt x="24488" y="19277"/>
                  </a:lnTo>
                  <a:lnTo>
                    <a:pt x="24488" y="7659"/>
                  </a:lnTo>
                  <a:cubicBezTo>
                    <a:pt x="20032" y="5710"/>
                    <a:pt x="14860" y="5571"/>
                    <a:pt x="10165" y="4158"/>
                  </a:cubicBezTo>
                  <a:cubicBezTo>
                    <a:pt x="7241" y="3263"/>
                    <a:pt x="4476" y="185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3" name="Google Shape;5923;p44"/>
            <p:cNvSpPr/>
            <p:nvPr/>
          </p:nvSpPr>
          <p:spPr>
            <a:xfrm>
              <a:off x="1573550" y="5063600"/>
              <a:ext cx="612200" cy="520700"/>
            </a:xfrm>
            <a:custGeom>
              <a:rect b="b" l="l" r="r" t="t"/>
              <a:pathLst>
                <a:path extrusionOk="0" h="20828" w="24488">
                  <a:moveTo>
                    <a:pt x="6067" y="0"/>
                  </a:moveTo>
                  <a:cubicBezTo>
                    <a:pt x="2706" y="0"/>
                    <a:pt x="0" y="2725"/>
                    <a:pt x="0" y="6087"/>
                  </a:cubicBezTo>
                  <a:lnTo>
                    <a:pt x="0" y="6207"/>
                  </a:lnTo>
                  <a:cubicBezTo>
                    <a:pt x="0" y="2885"/>
                    <a:pt x="2706" y="159"/>
                    <a:pt x="6008" y="159"/>
                  </a:cubicBezTo>
                  <a:lnTo>
                    <a:pt x="18262" y="159"/>
                  </a:lnTo>
                  <a:cubicBezTo>
                    <a:pt x="21584" y="159"/>
                    <a:pt x="24269" y="2885"/>
                    <a:pt x="24269" y="6207"/>
                  </a:cubicBezTo>
                  <a:lnTo>
                    <a:pt x="24269" y="20828"/>
                  </a:lnTo>
                  <a:lnTo>
                    <a:pt x="24488" y="20828"/>
                  </a:lnTo>
                  <a:lnTo>
                    <a:pt x="24488" y="6087"/>
                  </a:lnTo>
                  <a:cubicBezTo>
                    <a:pt x="2448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4" name="Google Shape;5924;p44"/>
            <p:cNvSpPr/>
            <p:nvPr/>
          </p:nvSpPr>
          <p:spPr>
            <a:xfrm>
              <a:off x="2335925" y="5031275"/>
              <a:ext cx="650025" cy="553025"/>
            </a:xfrm>
            <a:custGeom>
              <a:rect b="b" l="l" r="r" t="t"/>
              <a:pathLst>
                <a:path extrusionOk="0" h="22121" w="26001">
                  <a:moveTo>
                    <a:pt x="6466" y="0"/>
                  </a:moveTo>
                  <a:cubicBezTo>
                    <a:pt x="2885" y="0"/>
                    <a:pt x="1" y="2904"/>
                    <a:pt x="1" y="6465"/>
                  </a:cubicBezTo>
                  <a:lnTo>
                    <a:pt x="1" y="22121"/>
                  </a:lnTo>
                  <a:lnTo>
                    <a:pt x="26000" y="2212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5" name="Google Shape;5925;p44"/>
            <p:cNvSpPr/>
            <p:nvPr/>
          </p:nvSpPr>
          <p:spPr>
            <a:xfrm>
              <a:off x="2335925" y="5063600"/>
              <a:ext cx="612725" cy="520700"/>
            </a:xfrm>
            <a:custGeom>
              <a:rect b="b" l="l" r="r" t="t"/>
              <a:pathLst>
                <a:path extrusionOk="0" h="20828" w="24509">
                  <a:moveTo>
                    <a:pt x="6088" y="0"/>
                  </a:moveTo>
                  <a:cubicBezTo>
                    <a:pt x="2726" y="0"/>
                    <a:pt x="1" y="2725"/>
                    <a:pt x="1" y="6087"/>
                  </a:cubicBezTo>
                  <a:lnTo>
                    <a:pt x="1" y="20828"/>
                  </a:lnTo>
                  <a:lnTo>
                    <a:pt x="24508" y="20828"/>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6" name="Google Shape;5926;p44"/>
            <p:cNvSpPr/>
            <p:nvPr/>
          </p:nvSpPr>
          <p:spPr>
            <a:xfrm>
              <a:off x="2851150" y="5265000"/>
              <a:ext cx="134800" cy="319300"/>
            </a:xfrm>
            <a:custGeom>
              <a:rect b="b" l="l" r="r" t="t"/>
              <a:pathLst>
                <a:path extrusionOk="0" h="12772" w="5392">
                  <a:moveTo>
                    <a:pt x="5391" y="1"/>
                  </a:moveTo>
                  <a:cubicBezTo>
                    <a:pt x="5109" y="1009"/>
                    <a:pt x="4927" y="1390"/>
                    <a:pt x="4568" y="1390"/>
                  </a:cubicBezTo>
                  <a:cubicBezTo>
                    <a:pt x="4396" y="1390"/>
                    <a:pt x="4183" y="1303"/>
                    <a:pt x="3899" y="1154"/>
                  </a:cubicBezTo>
                  <a:lnTo>
                    <a:pt x="0" y="12772"/>
                  </a:lnTo>
                  <a:lnTo>
                    <a:pt x="5391" y="12772"/>
                  </a:lnTo>
                  <a:lnTo>
                    <a:pt x="539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7" name="Google Shape;5927;p44"/>
            <p:cNvSpPr/>
            <p:nvPr/>
          </p:nvSpPr>
          <p:spPr>
            <a:xfrm>
              <a:off x="2335925" y="5102375"/>
              <a:ext cx="612225" cy="481925"/>
            </a:xfrm>
            <a:custGeom>
              <a:rect b="b" l="l" r="r" t="t"/>
              <a:pathLst>
                <a:path extrusionOk="0" h="19277" w="24489">
                  <a:moveTo>
                    <a:pt x="2010" y="1"/>
                  </a:moveTo>
                  <a:cubicBezTo>
                    <a:pt x="757" y="1115"/>
                    <a:pt x="1" y="2706"/>
                    <a:pt x="1" y="4536"/>
                  </a:cubicBezTo>
                  <a:lnTo>
                    <a:pt x="1" y="19277"/>
                  </a:lnTo>
                  <a:lnTo>
                    <a:pt x="24488" y="19277"/>
                  </a:lnTo>
                  <a:lnTo>
                    <a:pt x="24488" y="7659"/>
                  </a:lnTo>
                  <a:cubicBezTo>
                    <a:pt x="20033" y="5710"/>
                    <a:pt x="14860" y="5571"/>
                    <a:pt x="10166" y="4158"/>
                  </a:cubicBezTo>
                  <a:cubicBezTo>
                    <a:pt x="7222" y="3263"/>
                    <a:pt x="4476" y="185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8" name="Google Shape;5928;p44"/>
            <p:cNvSpPr/>
            <p:nvPr/>
          </p:nvSpPr>
          <p:spPr>
            <a:xfrm>
              <a:off x="2335925" y="5063600"/>
              <a:ext cx="612225" cy="520700"/>
            </a:xfrm>
            <a:custGeom>
              <a:rect b="b" l="l" r="r" t="t"/>
              <a:pathLst>
                <a:path extrusionOk="0" h="20828" w="24489">
                  <a:moveTo>
                    <a:pt x="6068" y="0"/>
                  </a:moveTo>
                  <a:cubicBezTo>
                    <a:pt x="2706" y="0"/>
                    <a:pt x="1" y="2725"/>
                    <a:pt x="1" y="6087"/>
                  </a:cubicBezTo>
                  <a:lnTo>
                    <a:pt x="1" y="6207"/>
                  </a:lnTo>
                  <a:cubicBezTo>
                    <a:pt x="1" y="2885"/>
                    <a:pt x="2706" y="159"/>
                    <a:pt x="6008" y="159"/>
                  </a:cubicBezTo>
                  <a:lnTo>
                    <a:pt x="18242" y="159"/>
                  </a:lnTo>
                  <a:cubicBezTo>
                    <a:pt x="21584" y="159"/>
                    <a:pt x="24270" y="2885"/>
                    <a:pt x="24270" y="6207"/>
                  </a:cubicBezTo>
                  <a:lnTo>
                    <a:pt x="24270" y="20828"/>
                  </a:lnTo>
                  <a:lnTo>
                    <a:pt x="24488" y="20828"/>
                  </a:ln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9" name="Google Shape;5929;p44"/>
            <p:cNvSpPr/>
            <p:nvPr/>
          </p:nvSpPr>
          <p:spPr>
            <a:xfrm>
              <a:off x="3097825" y="5031275"/>
              <a:ext cx="650500" cy="553025"/>
            </a:xfrm>
            <a:custGeom>
              <a:rect b="b" l="l" r="r" t="t"/>
              <a:pathLst>
                <a:path extrusionOk="0" h="22121" w="26020">
                  <a:moveTo>
                    <a:pt x="6465" y="0"/>
                  </a:moveTo>
                  <a:cubicBezTo>
                    <a:pt x="2885" y="0"/>
                    <a:pt x="0" y="2904"/>
                    <a:pt x="0" y="6465"/>
                  </a:cubicBezTo>
                  <a:lnTo>
                    <a:pt x="0" y="22121"/>
                  </a:lnTo>
                  <a:lnTo>
                    <a:pt x="26020" y="22121"/>
                  </a:lnTo>
                  <a:lnTo>
                    <a:pt x="26020" y="6465"/>
                  </a:lnTo>
                  <a:cubicBezTo>
                    <a:pt x="26020" y="2885"/>
                    <a:pt x="2309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0" name="Google Shape;5930;p44"/>
            <p:cNvSpPr/>
            <p:nvPr/>
          </p:nvSpPr>
          <p:spPr>
            <a:xfrm>
              <a:off x="3097825" y="5063600"/>
              <a:ext cx="613200" cy="520700"/>
            </a:xfrm>
            <a:custGeom>
              <a:rect b="b" l="l" r="r" t="t"/>
              <a:pathLst>
                <a:path extrusionOk="0" h="20828" w="24528">
                  <a:moveTo>
                    <a:pt x="6087" y="0"/>
                  </a:moveTo>
                  <a:cubicBezTo>
                    <a:pt x="2745" y="0"/>
                    <a:pt x="0" y="2725"/>
                    <a:pt x="0" y="6087"/>
                  </a:cubicBezTo>
                  <a:lnTo>
                    <a:pt x="0"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1" name="Google Shape;5931;p44"/>
            <p:cNvSpPr/>
            <p:nvPr/>
          </p:nvSpPr>
          <p:spPr>
            <a:xfrm>
              <a:off x="3614025" y="5265000"/>
              <a:ext cx="134300" cy="319300"/>
            </a:xfrm>
            <a:custGeom>
              <a:rect b="b" l="l" r="r" t="t"/>
              <a:pathLst>
                <a:path extrusionOk="0" h="12772" w="5372">
                  <a:moveTo>
                    <a:pt x="5372" y="1"/>
                  </a:moveTo>
                  <a:cubicBezTo>
                    <a:pt x="5076" y="1009"/>
                    <a:pt x="4889" y="1390"/>
                    <a:pt x="4535" y="1390"/>
                  </a:cubicBezTo>
                  <a:cubicBezTo>
                    <a:pt x="4365" y="1390"/>
                    <a:pt x="4157" y="1303"/>
                    <a:pt x="3880" y="1154"/>
                  </a:cubicBezTo>
                  <a:lnTo>
                    <a:pt x="1" y="12772"/>
                  </a:lnTo>
                  <a:lnTo>
                    <a:pt x="5372" y="1277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2" name="Google Shape;5932;p44"/>
            <p:cNvSpPr/>
            <p:nvPr/>
          </p:nvSpPr>
          <p:spPr>
            <a:xfrm>
              <a:off x="3098325" y="5102375"/>
              <a:ext cx="612700" cy="481925"/>
            </a:xfrm>
            <a:custGeom>
              <a:rect b="b" l="l" r="r" t="t"/>
              <a:pathLst>
                <a:path extrusionOk="0" h="19277" w="24508">
                  <a:moveTo>
                    <a:pt x="2029" y="1"/>
                  </a:moveTo>
                  <a:cubicBezTo>
                    <a:pt x="776" y="1115"/>
                    <a:pt x="0" y="2706"/>
                    <a:pt x="0" y="4536"/>
                  </a:cubicBezTo>
                  <a:lnTo>
                    <a:pt x="0" y="19277"/>
                  </a:lnTo>
                  <a:lnTo>
                    <a:pt x="24508" y="19277"/>
                  </a:lnTo>
                  <a:lnTo>
                    <a:pt x="24508" y="7659"/>
                  </a:lnTo>
                  <a:cubicBezTo>
                    <a:pt x="20052" y="5710"/>
                    <a:pt x="14880" y="5571"/>
                    <a:pt x="10185" y="4158"/>
                  </a:cubicBezTo>
                  <a:cubicBezTo>
                    <a:pt x="7241" y="3263"/>
                    <a:pt x="4476" y="1851"/>
                    <a:pt x="202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3" name="Google Shape;5933;p44"/>
            <p:cNvSpPr/>
            <p:nvPr/>
          </p:nvSpPr>
          <p:spPr>
            <a:xfrm>
              <a:off x="3098325" y="5063600"/>
              <a:ext cx="612700" cy="520700"/>
            </a:xfrm>
            <a:custGeom>
              <a:rect b="b" l="l" r="r" t="t"/>
              <a:pathLst>
                <a:path extrusionOk="0" h="20828" w="24508">
                  <a:moveTo>
                    <a:pt x="6067" y="0"/>
                  </a:moveTo>
                  <a:cubicBezTo>
                    <a:pt x="2725" y="0"/>
                    <a:pt x="0" y="2725"/>
                    <a:pt x="0" y="6087"/>
                  </a:cubicBezTo>
                  <a:lnTo>
                    <a:pt x="0" y="6207"/>
                  </a:lnTo>
                  <a:cubicBezTo>
                    <a:pt x="0" y="2885"/>
                    <a:pt x="2725" y="159"/>
                    <a:pt x="6028" y="159"/>
                  </a:cubicBezTo>
                  <a:lnTo>
                    <a:pt x="18262" y="159"/>
                  </a:lnTo>
                  <a:cubicBezTo>
                    <a:pt x="21584" y="159"/>
                    <a:pt x="24269" y="2885"/>
                    <a:pt x="24269" y="6207"/>
                  </a:cubicBezTo>
                  <a:lnTo>
                    <a:pt x="24269" y="20828"/>
                  </a:lnTo>
                  <a:lnTo>
                    <a:pt x="24488" y="20828"/>
                  </a:lnTo>
                  <a:lnTo>
                    <a:pt x="24488" y="6087"/>
                  </a:lnTo>
                  <a:cubicBezTo>
                    <a:pt x="2450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4" name="Google Shape;5934;p44"/>
            <p:cNvSpPr/>
            <p:nvPr/>
          </p:nvSpPr>
          <p:spPr>
            <a:xfrm>
              <a:off x="6147875" y="5031275"/>
              <a:ext cx="650000" cy="553025"/>
            </a:xfrm>
            <a:custGeom>
              <a:rect b="b" l="l" r="r" t="t"/>
              <a:pathLst>
                <a:path extrusionOk="0" h="22121" w="26000">
                  <a:moveTo>
                    <a:pt x="6465" y="0"/>
                  </a:moveTo>
                  <a:cubicBezTo>
                    <a:pt x="2904" y="0"/>
                    <a:pt x="0" y="2885"/>
                    <a:pt x="0" y="6465"/>
                  </a:cubicBezTo>
                  <a:lnTo>
                    <a:pt x="0" y="22121"/>
                  </a:lnTo>
                  <a:lnTo>
                    <a:pt x="26000" y="22121"/>
                  </a:lnTo>
                  <a:lnTo>
                    <a:pt x="26000" y="6465"/>
                  </a:lnTo>
                  <a:cubicBezTo>
                    <a:pt x="26000" y="2904"/>
                    <a:pt x="23115" y="0"/>
                    <a:pt x="1953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5" name="Google Shape;5935;p44"/>
            <p:cNvSpPr/>
            <p:nvPr/>
          </p:nvSpPr>
          <p:spPr>
            <a:xfrm>
              <a:off x="6184175" y="5063600"/>
              <a:ext cx="613200" cy="520700"/>
            </a:xfrm>
            <a:custGeom>
              <a:rect b="b" l="l" r="r" t="t"/>
              <a:pathLst>
                <a:path extrusionOk="0" h="20828" w="24528">
                  <a:moveTo>
                    <a:pt x="6107" y="0"/>
                  </a:moveTo>
                  <a:cubicBezTo>
                    <a:pt x="2745" y="0"/>
                    <a:pt x="0" y="2725"/>
                    <a:pt x="0" y="6087"/>
                  </a:cubicBezTo>
                  <a:lnTo>
                    <a:pt x="0" y="20828"/>
                  </a:lnTo>
                  <a:lnTo>
                    <a:pt x="24528" y="20828"/>
                  </a:lnTo>
                  <a:lnTo>
                    <a:pt x="24528" y="6087"/>
                  </a:lnTo>
                  <a:cubicBezTo>
                    <a:pt x="24528"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6" name="Google Shape;5936;p44"/>
            <p:cNvSpPr/>
            <p:nvPr/>
          </p:nvSpPr>
          <p:spPr>
            <a:xfrm>
              <a:off x="6147875" y="5265000"/>
              <a:ext cx="134300" cy="319300"/>
            </a:xfrm>
            <a:custGeom>
              <a:rect b="b" l="l" r="r" t="t"/>
              <a:pathLst>
                <a:path extrusionOk="0" h="12772" w="5372">
                  <a:moveTo>
                    <a:pt x="0" y="1"/>
                  </a:moveTo>
                  <a:lnTo>
                    <a:pt x="0" y="12772"/>
                  </a:lnTo>
                  <a:lnTo>
                    <a:pt x="5371" y="12772"/>
                  </a:lnTo>
                  <a:lnTo>
                    <a:pt x="1492" y="1154"/>
                  </a:lnTo>
                  <a:cubicBezTo>
                    <a:pt x="1208" y="1303"/>
                    <a:pt x="996" y="1390"/>
                    <a:pt x="824" y="1390"/>
                  </a:cubicBezTo>
                  <a:cubicBezTo>
                    <a:pt x="465" y="1390"/>
                    <a:pt x="282"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7" name="Google Shape;5937;p44"/>
            <p:cNvSpPr/>
            <p:nvPr/>
          </p:nvSpPr>
          <p:spPr>
            <a:xfrm>
              <a:off x="6185150" y="5138200"/>
              <a:ext cx="612225" cy="481425"/>
            </a:xfrm>
            <a:custGeom>
              <a:rect b="b" l="l" r="r" t="t"/>
              <a:pathLst>
                <a:path extrusionOk="0" h="19257" w="24489">
                  <a:moveTo>
                    <a:pt x="22480" y="0"/>
                  </a:moveTo>
                  <a:cubicBezTo>
                    <a:pt x="20013" y="1830"/>
                    <a:pt x="17248" y="3243"/>
                    <a:pt x="14324" y="4138"/>
                  </a:cubicBezTo>
                  <a:cubicBezTo>
                    <a:pt x="9609" y="5570"/>
                    <a:pt x="4437" y="5689"/>
                    <a:pt x="1" y="7659"/>
                  </a:cubicBezTo>
                  <a:lnTo>
                    <a:pt x="1" y="19256"/>
                  </a:lnTo>
                  <a:lnTo>
                    <a:pt x="24489" y="19256"/>
                  </a:lnTo>
                  <a:lnTo>
                    <a:pt x="24489" y="4516"/>
                  </a:lnTo>
                  <a:cubicBezTo>
                    <a:pt x="24489" y="2705"/>
                    <a:pt x="23713" y="1114"/>
                    <a:pt x="2248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8" name="Google Shape;5938;p44"/>
            <p:cNvSpPr/>
            <p:nvPr/>
          </p:nvSpPr>
          <p:spPr>
            <a:xfrm>
              <a:off x="6184675" y="5063600"/>
              <a:ext cx="612700" cy="520700"/>
            </a:xfrm>
            <a:custGeom>
              <a:rect b="b" l="l" r="r" t="t"/>
              <a:pathLst>
                <a:path extrusionOk="0" h="20828" w="24508">
                  <a:moveTo>
                    <a:pt x="6107" y="0"/>
                  </a:moveTo>
                  <a:cubicBezTo>
                    <a:pt x="2745" y="0"/>
                    <a:pt x="20" y="2725"/>
                    <a:pt x="0" y="6087"/>
                  </a:cubicBezTo>
                  <a:lnTo>
                    <a:pt x="0" y="20828"/>
                  </a:lnTo>
                  <a:lnTo>
                    <a:pt x="239" y="20828"/>
                  </a:lnTo>
                  <a:lnTo>
                    <a:pt x="239" y="6207"/>
                  </a:lnTo>
                  <a:cubicBezTo>
                    <a:pt x="239" y="2885"/>
                    <a:pt x="2924" y="159"/>
                    <a:pt x="6246" y="159"/>
                  </a:cubicBezTo>
                  <a:lnTo>
                    <a:pt x="18480" y="159"/>
                  </a:lnTo>
                  <a:cubicBezTo>
                    <a:pt x="21802" y="159"/>
                    <a:pt x="24508" y="2885"/>
                    <a:pt x="24508" y="6207"/>
                  </a:cubicBezTo>
                  <a:lnTo>
                    <a:pt x="24508" y="6087"/>
                  </a:lnTo>
                  <a:cubicBezTo>
                    <a:pt x="24508" y="2725"/>
                    <a:pt x="21802" y="0"/>
                    <a:pt x="1844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9" name="Google Shape;5939;p44"/>
            <p:cNvSpPr/>
            <p:nvPr/>
          </p:nvSpPr>
          <p:spPr>
            <a:xfrm>
              <a:off x="5385475" y="5031275"/>
              <a:ext cx="650525" cy="553025"/>
            </a:xfrm>
            <a:custGeom>
              <a:rect b="b" l="l" r="r" t="t"/>
              <a:pathLst>
                <a:path extrusionOk="0" h="22121" w="26021">
                  <a:moveTo>
                    <a:pt x="6466" y="0"/>
                  </a:moveTo>
                  <a:cubicBezTo>
                    <a:pt x="2905" y="0"/>
                    <a:pt x="1" y="2885"/>
                    <a:pt x="1" y="6465"/>
                  </a:cubicBezTo>
                  <a:lnTo>
                    <a:pt x="1" y="22121"/>
                  </a:lnTo>
                  <a:lnTo>
                    <a:pt x="26020" y="22121"/>
                  </a:lnTo>
                  <a:lnTo>
                    <a:pt x="26020" y="6465"/>
                  </a:lnTo>
                  <a:cubicBezTo>
                    <a:pt x="26020" y="2904"/>
                    <a:pt x="2313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0" name="Google Shape;5940;p44"/>
            <p:cNvSpPr/>
            <p:nvPr/>
          </p:nvSpPr>
          <p:spPr>
            <a:xfrm>
              <a:off x="5422275" y="5063600"/>
              <a:ext cx="612725" cy="520700"/>
            </a:xfrm>
            <a:custGeom>
              <a:rect b="b" l="l" r="r" t="t"/>
              <a:pathLst>
                <a:path extrusionOk="0" h="20828" w="24509">
                  <a:moveTo>
                    <a:pt x="6088" y="0"/>
                  </a:moveTo>
                  <a:cubicBezTo>
                    <a:pt x="2726" y="0"/>
                    <a:pt x="1" y="2725"/>
                    <a:pt x="1" y="6087"/>
                  </a:cubicBezTo>
                  <a:lnTo>
                    <a:pt x="1" y="20828"/>
                  </a:lnTo>
                  <a:lnTo>
                    <a:pt x="24508" y="20828"/>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1" name="Google Shape;5941;p44"/>
            <p:cNvSpPr/>
            <p:nvPr/>
          </p:nvSpPr>
          <p:spPr>
            <a:xfrm>
              <a:off x="5385475" y="5265000"/>
              <a:ext cx="134300" cy="319300"/>
            </a:xfrm>
            <a:custGeom>
              <a:rect b="b" l="l" r="r" t="t"/>
              <a:pathLst>
                <a:path extrusionOk="0" h="12772" w="5372">
                  <a:moveTo>
                    <a:pt x="1" y="1"/>
                  </a:moveTo>
                  <a:lnTo>
                    <a:pt x="1" y="12772"/>
                  </a:lnTo>
                  <a:lnTo>
                    <a:pt x="5372" y="12772"/>
                  </a:lnTo>
                  <a:lnTo>
                    <a:pt x="1492" y="1154"/>
                  </a:lnTo>
                  <a:cubicBezTo>
                    <a:pt x="1209" y="1303"/>
                    <a:pt x="996" y="1390"/>
                    <a:pt x="824" y="1390"/>
                  </a:cubicBezTo>
                  <a:cubicBezTo>
                    <a:pt x="465"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2" name="Google Shape;5942;p44"/>
            <p:cNvSpPr/>
            <p:nvPr/>
          </p:nvSpPr>
          <p:spPr>
            <a:xfrm>
              <a:off x="5422775" y="5102375"/>
              <a:ext cx="612225" cy="481925"/>
            </a:xfrm>
            <a:custGeom>
              <a:rect b="b" l="l" r="r" t="t"/>
              <a:pathLst>
                <a:path extrusionOk="0" h="19277" w="24489">
                  <a:moveTo>
                    <a:pt x="22479" y="1"/>
                  </a:moveTo>
                  <a:cubicBezTo>
                    <a:pt x="20013" y="1851"/>
                    <a:pt x="17267" y="3263"/>
                    <a:pt x="14323" y="4158"/>
                  </a:cubicBezTo>
                  <a:cubicBezTo>
                    <a:pt x="9629" y="5571"/>
                    <a:pt x="4456" y="5710"/>
                    <a:pt x="0" y="7659"/>
                  </a:cubicBezTo>
                  <a:lnTo>
                    <a:pt x="0" y="19277"/>
                  </a:lnTo>
                  <a:lnTo>
                    <a:pt x="24488" y="19277"/>
                  </a:lnTo>
                  <a:lnTo>
                    <a:pt x="24488" y="4536"/>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3" name="Google Shape;5943;p44"/>
            <p:cNvSpPr/>
            <p:nvPr/>
          </p:nvSpPr>
          <p:spPr>
            <a:xfrm>
              <a:off x="5422775" y="5063600"/>
              <a:ext cx="611725" cy="520700"/>
            </a:xfrm>
            <a:custGeom>
              <a:rect b="b" l="l" r="r" t="t"/>
              <a:pathLst>
                <a:path extrusionOk="0" h="20828" w="24469">
                  <a:moveTo>
                    <a:pt x="6068" y="0"/>
                  </a:moveTo>
                  <a:cubicBezTo>
                    <a:pt x="2706" y="0"/>
                    <a:pt x="0" y="2725"/>
                    <a:pt x="0" y="6087"/>
                  </a:cubicBezTo>
                  <a:lnTo>
                    <a:pt x="0" y="20828"/>
                  </a:lnTo>
                  <a:lnTo>
                    <a:pt x="199" y="20828"/>
                  </a:lnTo>
                  <a:lnTo>
                    <a:pt x="199" y="6207"/>
                  </a:lnTo>
                  <a:cubicBezTo>
                    <a:pt x="199" y="2885"/>
                    <a:pt x="2885" y="159"/>
                    <a:pt x="6207" y="159"/>
                  </a:cubicBezTo>
                  <a:lnTo>
                    <a:pt x="18441" y="159"/>
                  </a:lnTo>
                  <a:cubicBezTo>
                    <a:pt x="21763" y="159"/>
                    <a:pt x="24468" y="2885"/>
                    <a:pt x="24468" y="6207"/>
                  </a:cubicBezTo>
                  <a:lnTo>
                    <a:pt x="24468" y="6087"/>
                  </a:lnTo>
                  <a:cubicBezTo>
                    <a:pt x="2446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4" name="Google Shape;5944;p44"/>
            <p:cNvSpPr/>
            <p:nvPr/>
          </p:nvSpPr>
          <p:spPr>
            <a:xfrm>
              <a:off x="4622600" y="5031275"/>
              <a:ext cx="650500" cy="553025"/>
            </a:xfrm>
            <a:custGeom>
              <a:rect b="b" l="l" r="r" t="t"/>
              <a:pathLst>
                <a:path extrusionOk="0" h="22121" w="26020">
                  <a:moveTo>
                    <a:pt x="6465" y="0"/>
                  </a:moveTo>
                  <a:cubicBezTo>
                    <a:pt x="2904" y="0"/>
                    <a:pt x="0" y="2885"/>
                    <a:pt x="0" y="6465"/>
                  </a:cubicBezTo>
                  <a:lnTo>
                    <a:pt x="0" y="22121"/>
                  </a:lnTo>
                  <a:lnTo>
                    <a:pt x="26020" y="22121"/>
                  </a:lnTo>
                  <a:lnTo>
                    <a:pt x="26020" y="6465"/>
                  </a:lnTo>
                  <a:cubicBezTo>
                    <a:pt x="26020" y="2904"/>
                    <a:pt x="23135"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5" name="Google Shape;5945;p44"/>
            <p:cNvSpPr/>
            <p:nvPr/>
          </p:nvSpPr>
          <p:spPr>
            <a:xfrm>
              <a:off x="4659900" y="5063600"/>
              <a:ext cx="613200" cy="520700"/>
            </a:xfrm>
            <a:custGeom>
              <a:rect b="b" l="l" r="r" t="t"/>
              <a:pathLst>
                <a:path extrusionOk="0" h="20828" w="24528">
                  <a:moveTo>
                    <a:pt x="6087" y="0"/>
                  </a:moveTo>
                  <a:cubicBezTo>
                    <a:pt x="2745" y="0"/>
                    <a:pt x="0" y="2725"/>
                    <a:pt x="0" y="6087"/>
                  </a:cubicBezTo>
                  <a:lnTo>
                    <a:pt x="0" y="20828"/>
                  </a:lnTo>
                  <a:lnTo>
                    <a:pt x="24528" y="20828"/>
                  </a:lnTo>
                  <a:lnTo>
                    <a:pt x="24528" y="6087"/>
                  </a:lnTo>
                  <a:cubicBezTo>
                    <a:pt x="24528"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6" name="Google Shape;5946;p44"/>
            <p:cNvSpPr/>
            <p:nvPr/>
          </p:nvSpPr>
          <p:spPr>
            <a:xfrm>
              <a:off x="4622600" y="5265000"/>
              <a:ext cx="134300" cy="319300"/>
            </a:xfrm>
            <a:custGeom>
              <a:rect b="b" l="l" r="r" t="t"/>
              <a:pathLst>
                <a:path extrusionOk="0" h="12772" w="5372">
                  <a:moveTo>
                    <a:pt x="0" y="1"/>
                  </a:moveTo>
                  <a:lnTo>
                    <a:pt x="0" y="12772"/>
                  </a:lnTo>
                  <a:lnTo>
                    <a:pt x="5371" y="12772"/>
                  </a:lnTo>
                  <a:lnTo>
                    <a:pt x="1492" y="1154"/>
                  </a:lnTo>
                  <a:cubicBezTo>
                    <a:pt x="1215" y="1303"/>
                    <a:pt x="1007" y="1390"/>
                    <a:pt x="837" y="1390"/>
                  </a:cubicBezTo>
                  <a:cubicBezTo>
                    <a:pt x="483" y="1390"/>
                    <a:pt x="296"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7" name="Google Shape;5947;p44"/>
            <p:cNvSpPr/>
            <p:nvPr/>
          </p:nvSpPr>
          <p:spPr>
            <a:xfrm>
              <a:off x="4660875" y="5102375"/>
              <a:ext cx="612225" cy="481925"/>
            </a:xfrm>
            <a:custGeom>
              <a:rect b="b" l="l" r="r" t="t"/>
              <a:pathLst>
                <a:path extrusionOk="0" h="19277" w="24489">
                  <a:moveTo>
                    <a:pt x="22460" y="1"/>
                  </a:moveTo>
                  <a:cubicBezTo>
                    <a:pt x="20013" y="1851"/>
                    <a:pt x="17248" y="3263"/>
                    <a:pt x="14324" y="4158"/>
                  </a:cubicBezTo>
                  <a:cubicBezTo>
                    <a:pt x="9609" y="5571"/>
                    <a:pt x="4437" y="5710"/>
                    <a:pt x="1" y="7659"/>
                  </a:cubicBezTo>
                  <a:lnTo>
                    <a:pt x="1" y="19277"/>
                  </a:lnTo>
                  <a:lnTo>
                    <a:pt x="24489" y="19277"/>
                  </a:lnTo>
                  <a:lnTo>
                    <a:pt x="24489" y="4536"/>
                  </a:lnTo>
                  <a:cubicBezTo>
                    <a:pt x="24489" y="2706"/>
                    <a:pt x="23713" y="1115"/>
                    <a:pt x="2246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8" name="Google Shape;5948;p44"/>
            <p:cNvSpPr/>
            <p:nvPr/>
          </p:nvSpPr>
          <p:spPr>
            <a:xfrm>
              <a:off x="4659900" y="5063600"/>
              <a:ext cx="612700" cy="520700"/>
            </a:xfrm>
            <a:custGeom>
              <a:rect b="b" l="l" r="r" t="t"/>
              <a:pathLst>
                <a:path extrusionOk="0" h="20828" w="24508">
                  <a:moveTo>
                    <a:pt x="6107" y="0"/>
                  </a:moveTo>
                  <a:cubicBezTo>
                    <a:pt x="2745" y="0"/>
                    <a:pt x="40" y="2725"/>
                    <a:pt x="0" y="6087"/>
                  </a:cubicBezTo>
                  <a:lnTo>
                    <a:pt x="0" y="20828"/>
                  </a:lnTo>
                  <a:lnTo>
                    <a:pt x="239" y="20828"/>
                  </a:lnTo>
                  <a:lnTo>
                    <a:pt x="239" y="6207"/>
                  </a:lnTo>
                  <a:cubicBezTo>
                    <a:pt x="239" y="2885"/>
                    <a:pt x="2924" y="159"/>
                    <a:pt x="6246" y="159"/>
                  </a:cubicBezTo>
                  <a:lnTo>
                    <a:pt x="18480" y="159"/>
                  </a:lnTo>
                  <a:cubicBezTo>
                    <a:pt x="21783" y="159"/>
                    <a:pt x="24508" y="2885"/>
                    <a:pt x="24508" y="6207"/>
                  </a:cubicBezTo>
                  <a:lnTo>
                    <a:pt x="24508" y="6087"/>
                  </a:lnTo>
                  <a:cubicBezTo>
                    <a:pt x="24508"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9" name="Google Shape;5949;p44"/>
            <p:cNvSpPr/>
            <p:nvPr/>
          </p:nvSpPr>
          <p:spPr>
            <a:xfrm>
              <a:off x="3860700" y="5031275"/>
              <a:ext cx="650025" cy="553025"/>
            </a:xfrm>
            <a:custGeom>
              <a:rect b="b" l="l" r="r" t="t"/>
              <a:pathLst>
                <a:path extrusionOk="0" h="22121" w="26001">
                  <a:moveTo>
                    <a:pt x="6466" y="0"/>
                  </a:moveTo>
                  <a:cubicBezTo>
                    <a:pt x="2905" y="0"/>
                    <a:pt x="1" y="2885"/>
                    <a:pt x="1" y="6465"/>
                  </a:cubicBezTo>
                  <a:lnTo>
                    <a:pt x="1" y="22121"/>
                  </a:lnTo>
                  <a:lnTo>
                    <a:pt x="26000" y="22121"/>
                  </a:lnTo>
                  <a:lnTo>
                    <a:pt x="26000" y="6465"/>
                  </a:lnTo>
                  <a:cubicBezTo>
                    <a:pt x="26000" y="2904"/>
                    <a:pt x="2311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0" name="Google Shape;5950;p44"/>
            <p:cNvSpPr/>
            <p:nvPr/>
          </p:nvSpPr>
          <p:spPr>
            <a:xfrm>
              <a:off x="3897000" y="5063600"/>
              <a:ext cx="613225" cy="520700"/>
            </a:xfrm>
            <a:custGeom>
              <a:rect b="b" l="l" r="r" t="t"/>
              <a:pathLst>
                <a:path extrusionOk="0" h="20828" w="24529">
                  <a:moveTo>
                    <a:pt x="6108" y="0"/>
                  </a:moveTo>
                  <a:cubicBezTo>
                    <a:pt x="2746" y="0"/>
                    <a:pt x="1" y="2725"/>
                    <a:pt x="1" y="6087"/>
                  </a:cubicBezTo>
                  <a:lnTo>
                    <a:pt x="1" y="20828"/>
                  </a:lnTo>
                  <a:lnTo>
                    <a:pt x="24528" y="20828"/>
                  </a:lnTo>
                  <a:lnTo>
                    <a:pt x="24528" y="6087"/>
                  </a:lnTo>
                  <a:cubicBezTo>
                    <a:pt x="24528" y="2725"/>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1" name="Google Shape;5951;p44"/>
            <p:cNvSpPr/>
            <p:nvPr/>
          </p:nvSpPr>
          <p:spPr>
            <a:xfrm>
              <a:off x="3860700" y="5265000"/>
              <a:ext cx="134300" cy="319300"/>
            </a:xfrm>
            <a:custGeom>
              <a:rect b="b" l="l" r="r" t="t"/>
              <a:pathLst>
                <a:path extrusionOk="0" h="12772" w="5372">
                  <a:moveTo>
                    <a:pt x="1" y="1"/>
                  </a:moveTo>
                  <a:lnTo>
                    <a:pt x="1" y="12772"/>
                  </a:lnTo>
                  <a:lnTo>
                    <a:pt x="5372" y="12772"/>
                  </a:lnTo>
                  <a:lnTo>
                    <a:pt x="1493" y="1154"/>
                  </a:lnTo>
                  <a:cubicBezTo>
                    <a:pt x="1209" y="1303"/>
                    <a:pt x="996" y="1390"/>
                    <a:pt x="824" y="1390"/>
                  </a:cubicBezTo>
                  <a:cubicBezTo>
                    <a:pt x="465"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2" name="Google Shape;5952;p44"/>
            <p:cNvSpPr/>
            <p:nvPr/>
          </p:nvSpPr>
          <p:spPr>
            <a:xfrm>
              <a:off x="3898000" y="5102375"/>
              <a:ext cx="612225" cy="481925"/>
            </a:xfrm>
            <a:custGeom>
              <a:rect b="b" l="l" r="r" t="t"/>
              <a:pathLst>
                <a:path extrusionOk="0" h="19277" w="24489">
                  <a:moveTo>
                    <a:pt x="22479" y="1"/>
                  </a:moveTo>
                  <a:cubicBezTo>
                    <a:pt x="20013" y="1851"/>
                    <a:pt x="17247" y="3263"/>
                    <a:pt x="14323" y="4158"/>
                  </a:cubicBezTo>
                  <a:cubicBezTo>
                    <a:pt x="9629" y="5571"/>
                    <a:pt x="4456" y="5710"/>
                    <a:pt x="1" y="7659"/>
                  </a:cubicBezTo>
                  <a:lnTo>
                    <a:pt x="1" y="19277"/>
                  </a:lnTo>
                  <a:lnTo>
                    <a:pt x="24488" y="19277"/>
                  </a:lnTo>
                  <a:lnTo>
                    <a:pt x="24488" y="4536"/>
                  </a:lnTo>
                  <a:cubicBezTo>
                    <a:pt x="24488"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3" name="Google Shape;5953;p44"/>
            <p:cNvSpPr/>
            <p:nvPr/>
          </p:nvSpPr>
          <p:spPr>
            <a:xfrm>
              <a:off x="3898000" y="5063600"/>
              <a:ext cx="612225" cy="520700"/>
            </a:xfrm>
            <a:custGeom>
              <a:rect b="b" l="l" r="r" t="t"/>
              <a:pathLst>
                <a:path extrusionOk="0" h="20828" w="24489">
                  <a:moveTo>
                    <a:pt x="6088" y="0"/>
                  </a:moveTo>
                  <a:cubicBezTo>
                    <a:pt x="2726" y="0"/>
                    <a:pt x="1" y="2725"/>
                    <a:pt x="1" y="6087"/>
                  </a:cubicBezTo>
                  <a:lnTo>
                    <a:pt x="1" y="20828"/>
                  </a:lnTo>
                  <a:lnTo>
                    <a:pt x="219" y="20828"/>
                  </a:lnTo>
                  <a:lnTo>
                    <a:pt x="219" y="6207"/>
                  </a:lnTo>
                  <a:cubicBezTo>
                    <a:pt x="219" y="2885"/>
                    <a:pt x="2905" y="159"/>
                    <a:pt x="6247" y="159"/>
                  </a:cubicBezTo>
                  <a:lnTo>
                    <a:pt x="18481" y="159"/>
                  </a:lnTo>
                  <a:cubicBezTo>
                    <a:pt x="21783" y="159"/>
                    <a:pt x="24488" y="2885"/>
                    <a:pt x="24488" y="6207"/>
                  </a:cubicBez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8_1_1">
    <p:spTree>
      <p:nvGrpSpPr>
        <p:cNvPr id="5954" name="Shape 5954"/>
        <p:cNvGrpSpPr/>
        <p:nvPr/>
      </p:nvGrpSpPr>
      <p:grpSpPr>
        <a:xfrm>
          <a:off x="0" y="0"/>
          <a:ext cx="0" cy="0"/>
          <a:chOff x="0" y="0"/>
          <a:chExt cx="0" cy="0"/>
        </a:xfrm>
      </p:grpSpPr>
      <p:sp>
        <p:nvSpPr>
          <p:cNvPr id="5955" name="Google Shape;5955;p45"/>
          <p:cNvSpPr/>
          <p:nvPr/>
        </p:nvSpPr>
        <p:spPr>
          <a:xfrm>
            <a:off x="-7175" y="4400950"/>
            <a:ext cx="9158700" cy="89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956" name="Google Shape;5956;p45"/>
          <p:cNvGrpSpPr/>
          <p:nvPr/>
        </p:nvGrpSpPr>
        <p:grpSpPr>
          <a:xfrm flipH="1">
            <a:off x="787075" y="-588250"/>
            <a:ext cx="8294750" cy="5731738"/>
            <a:chOff x="-3141125" y="-1019225"/>
            <a:chExt cx="8294750" cy="5731738"/>
          </a:xfrm>
        </p:grpSpPr>
        <p:sp>
          <p:nvSpPr>
            <p:cNvPr id="5957" name="Google Shape;5957;p45"/>
            <p:cNvSpPr/>
            <p:nvPr/>
          </p:nvSpPr>
          <p:spPr>
            <a:xfrm>
              <a:off x="-3141125" y="-1019225"/>
              <a:ext cx="8162675" cy="5567325"/>
            </a:xfrm>
            <a:custGeom>
              <a:rect b="b" l="l" r="r" t="t"/>
              <a:pathLst>
                <a:path extrusionOk="0" h="222693" w="326507">
                  <a:moveTo>
                    <a:pt x="326507" y="217527"/>
                  </a:moveTo>
                  <a:lnTo>
                    <a:pt x="0" y="0"/>
                  </a:lnTo>
                  <a:lnTo>
                    <a:pt x="9469" y="206601"/>
                  </a:lnTo>
                  <a:lnTo>
                    <a:pt x="319333" y="222693"/>
                  </a:lnTo>
                  <a:close/>
                </a:path>
              </a:pathLst>
            </a:custGeom>
            <a:gradFill>
              <a:gsLst>
                <a:gs pos="0">
                  <a:srgbClr val="FFF6DB">
                    <a:alpha val="1568"/>
                  </a:srgbClr>
                </a:gs>
                <a:gs pos="100000">
                  <a:srgbClr val="FAD25C">
                    <a:alpha val="29019"/>
                  </a:srgbClr>
                </a:gs>
              </a:gsLst>
              <a:lin ang="18900044" scaled="0"/>
            </a:gradFill>
            <a:ln>
              <a:noFill/>
            </a:ln>
          </p:spPr>
        </p:sp>
        <p:grpSp>
          <p:nvGrpSpPr>
            <p:cNvPr id="5958" name="Google Shape;5958;p45"/>
            <p:cNvGrpSpPr/>
            <p:nvPr/>
          </p:nvGrpSpPr>
          <p:grpSpPr>
            <a:xfrm flipH="1">
              <a:off x="4793350" y="4364763"/>
              <a:ext cx="360275" cy="347750"/>
              <a:chOff x="1618825" y="2930900"/>
              <a:chExt cx="360275" cy="347750"/>
            </a:xfrm>
          </p:grpSpPr>
          <p:sp>
            <p:nvSpPr>
              <p:cNvPr id="5959" name="Google Shape;5959;p45"/>
              <p:cNvSpPr/>
              <p:nvPr/>
            </p:nvSpPr>
            <p:spPr>
              <a:xfrm>
                <a:off x="1670525" y="2930900"/>
                <a:ext cx="308575" cy="281975"/>
              </a:xfrm>
              <a:custGeom>
                <a:rect b="b" l="l" r="r" t="t"/>
                <a:pathLst>
                  <a:path extrusionOk="0" h="11279" w="12343">
                    <a:moveTo>
                      <a:pt x="4663" y="0"/>
                    </a:moveTo>
                    <a:cubicBezTo>
                      <a:pt x="4463" y="0"/>
                      <a:pt x="4317" y="54"/>
                      <a:pt x="4237" y="166"/>
                    </a:cubicBezTo>
                    <a:lnTo>
                      <a:pt x="1735" y="3302"/>
                    </a:lnTo>
                    <a:cubicBezTo>
                      <a:pt x="1" y="5403"/>
                      <a:pt x="368" y="8506"/>
                      <a:pt x="2503" y="10207"/>
                    </a:cubicBezTo>
                    <a:cubicBezTo>
                      <a:pt x="3408" y="10929"/>
                      <a:pt x="4483" y="11278"/>
                      <a:pt x="5552" y="11278"/>
                    </a:cubicBezTo>
                    <a:cubicBezTo>
                      <a:pt x="7002" y="11278"/>
                      <a:pt x="8442" y="10635"/>
                      <a:pt x="9441" y="9406"/>
                    </a:cubicBezTo>
                    <a:lnTo>
                      <a:pt x="11943" y="6304"/>
                    </a:lnTo>
                    <a:cubicBezTo>
                      <a:pt x="12343" y="5737"/>
                      <a:pt x="10975" y="3902"/>
                      <a:pt x="8840" y="2234"/>
                    </a:cubicBezTo>
                    <a:cubicBezTo>
                      <a:pt x="7156" y="871"/>
                      <a:pt x="5472" y="0"/>
                      <a:pt x="466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0" name="Google Shape;5960;p45"/>
              <p:cNvSpPr/>
              <p:nvPr/>
            </p:nvSpPr>
            <p:spPr>
              <a:xfrm>
                <a:off x="1703050" y="3050950"/>
                <a:ext cx="270225" cy="161925"/>
              </a:xfrm>
              <a:custGeom>
                <a:rect b="b" l="l" r="r" t="t"/>
                <a:pathLst>
                  <a:path extrusionOk="0" h="6477" w="10809">
                    <a:moveTo>
                      <a:pt x="10108" y="1"/>
                    </a:moveTo>
                    <a:lnTo>
                      <a:pt x="10108" y="1"/>
                    </a:lnTo>
                    <a:cubicBezTo>
                      <a:pt x="10375" y="435"/>
                      <a:pt x="10475" y="835"/>
                      <a:pt x="10308" y="1035"/>
                    </a:cubicBezTo>
                    <a:lnTo>
                      <a:pt x="7806" y="4171"/>
                    </a:lnTo>
                    <a:cubicBezTo>
                      <a:pt x="6827" y="5380"/>
                      <a:pt x="5384" y="6026"/>
                      <a:pt x="3929" y="6026"/>
                    </a:cubicBezTo>
                    <a:cubicBezTo>
                      <a:pt x="2855" y="6026"/>
                      <a:pt x="1774" y="5674"/>
                      <a:pt x="868" y="4938"/>
                    </a:cubicBezTo>
                    <a:cubicBezTo>
                      <a:pt x="534" y="4671"/>
                      <a:pt x="268" y="4371"/>
                      <a:pt x="1" y="4037"/>
                    </a:cubicBezTo>
                    <a:lnTo>
                      <a:pt x="1" y="4037"/>
                    </a:lnTo>
                    <a:cubicBezTo>
                      <a:pt x="301" y="4537"/>
                      <a:pt x="701" y="5038"/>
                      <a:pt x="1168" y="5405"/>
                    </a:cubicBezTo>
                    <a:cubicBezTo>
                      <a:pt x="2074" y="6127"/>
                      <a:pt x="3148" y="6476"/>
                      <a:pt x="4215" y="6476"/>
                    </a:cubicBezTo>
                    <a:cubicBezTo>
                      <a:pt x="5661" y="6476"/>
                      <a:pt x="7094" y="5833"/>
                      <a:pt x="8073" y="4604"/>
                    </a:cubicBezTo>
                    <a:lnTo>
                      <a:pt x="10575" y="1502"/>
                    </a:lnTo>
                    <a:cubicBezTo>
                      <a:pt x="10808" y="1235"/>
                      <a:pt x="10575" y="635"/>
                      <a:pt x="1010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1" name="Google Shape;5961;p45"/>
              <p:cNvSpPr/>
              <p:nvPr/>
            </p:nvSpPr>
            <p:spPr>
              <a:xfrm>
                <a:off x="1783100" y="2944200"/>
                <a:ext cx="177675" cy="133475"/>
              </a:xfrm>
              <a:custGeom>
                <a:rect b="b" l="l" r="r" t="t"/>
                <a:pathLst>
                  <a:path extrusionOk="0" h="5339" w="7107">
                    <a:moveTo>
                      <a:pt x="740" y="1"/>
                    </a:moveTo>
                    <a:cubicBezTo>
                      <a:pt x="573" y="1"/>
                      <a:pt x="446" y="44"/>
                      <a:pt x="368" y="135"/>
                    </a:cubicBezTo>
                    <a:cubicBezTo>
                      <a:pt x="1" y="602"/>
                      <a:pt x="1168" y="2103"/>
                      <a:pt x="2936" y="3504"/>
                    </a:cubicBezTo>
                    <a:cubicBezTo>
                      <a:pt x="4333" y="4605"/>
                      <a:pt x="5708" y="5339"/>
                      <a:pt x="6400" y="5339"/>
                    </a:cubicBezTo>
                    <a:cubicBezTo>
                      <a:pt x="6567" y="5339"/>
                      <a:pt x="6695" y="5296"/>
                      <a:pt x="6772" y="5205"/>
                    </a:cubicBezTo>
                    <a:cubicBezTo>
                      <a:pt x="7106" y="4805"/>
                      <a:pt x="5972" y="3237"/>
                      <a:pt x="4204" y="1836"/>
                    </a:cubicBezTo>
                    <a:cubicBezTo>
                      <a:pt x="2807" y="734"/>
                      <a:pt x="1432" y="1"/>
                      <a:pt x="7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2" name="Google Shape;5962;p45"/>
              <p:cNvSpPr/>
              <p:nvPr/>
            </p:nvSpPr>
            <p:spPr>
              <a:xfrm>
                <a:off x="1783100" y="2945050"/>
                <a:ext cx="171000" cy="134050"/>
              </a:xfrm>
              <a:custGeom>
                <a:rect b="b" l="l" r="r" t="t"/>
                <a:pathLst>
                  <a:path extrusionOk="0" h="5362" w="6840">
                    <a:moveTo>
                      <a:pt x="568" y="1"/>
                    </a:moveTo>
                    <a:cubicBezTo>
                      <a:pt x="468" y="1"/>
                      <a:pt x="435" y="67"/>
                      <a:pt x="401" y="134"/>
                    </a:cubicBezTo>
                    <a:cubicBezTo>
                      <a:pt x="1" y="601"/>
                      <a:pt x="1168" y="2102"/>
                      <a:pt x="2936" y="3503"/>
                    </a:cubicBezTo>
                    <a:cubicBezTo>
                      <a:pt x="4336" y="4660"/>
                      <a:pt x="5757" y="5362"/>
                      <a:pt x="6429" y="5362"/>
                    </a:cubicBezTo>
                    <a:cubicBezTo>
                      <a:pt x="6590" y="5362"/>
                      <a:pt x="6708" y="5321"/>
                      <a:pt x="6772" y="5238"/>
                    </a:cubicBezTo>
                    <a:cubicBezTo>
                      <a:pt x="6839" y="5071"/>
                      <a:pt x="6806" y="4804"/>
                      <a:pt x="6672" y="4504"/>
                    </a:cubicBezTo>
                    <a:cubicBezTo>
                      <a:pt x="6619" y="4519"/>
                      <a:pt x="6557" y="4527"/>
                      <a:pt x="6487" y="4527"/>
                    </a:cubicBezTo>
                    <a:cubicBezTo>
                      <a:pt x="5815" y="4527"/>
                      <a:pt x="4423" y="3817"/>
                      <a:pt x="3003" y="2669"/>
                    </a:cubicBezTo>
                    <a:cubicBezTo>
                      <a:pt x="1802" y="1735"/>
                      <a:pt x="902" y="734"/>
                      <a:pt x="56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3" name="Google Shape;5963;p45"/>
              <p:cNvSpPr/>
              <p:nvPr/>
            </p:nvSpPr>
            <p:spPr>
              <a:xfrm>
                <a:off x="1619650" y="3249425"/>
                <a:ext cx="311100" cy="28400"/>
              </a:xfrm>
              <a:custGeom>
                <a:rect b="b" l="l" r="r" t="t"/>
                <a:pathLst>
                  <a:path extrusionOk="0" h="1136" w="12444">
                    <a:moveTo>
                      <a:pt x="6205" y="1"/>
                    </a:moveTo>
                    <a:cubicBezTo>
                      <a:pt x="2770" y="1"/>
                      <a:pt x="1" y="201"/>
                      <a:pt x="1" y="501"/>
                    </a:cubicBezTo>
                    <a:lnTo>
                      <a:pt x="1" y="1135"/>
                    </a:lnTo>
                    <a:lnTo>
                      <a:pt x="12443" y="1135"/>
                    </a:lnTo>
                    <a:lnTo>
                      <a:pt x="12443" y="501"/>
                    </a:lnTo>
                    <a:cubicBezTo>
                      <a:pt x="12443" y="201"/>
                      <a:pt x="9641" y="1"/>
                      <a:pt x="620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4" name="Google Shape;5964;p45"/>
              <p:cNvSpPr/>
              <p:nvPr/>
            </p:nvSpPr>
            <p:spPr>
              <a:xfrm>
                <a:off x="1618825" y="3264450"/>
                <a:ext cx="311075" cy="14200"/>
              </a:xfrm>
              <a:custGeom>
                <a:rect b="b" l="l" r="r" t="t"/>
                <a:pathLst>
                  <a:path extrusionOk="0" h="568" w="12443">
                    <a:moveTo>
                      <a:pt x="1" y="0"/>
                    </a:moveTo>
                    <a:lnTo>
                      <a:pt x="1" y="567"/>
                    </a:lnTo>
                    <a:lnTo>
                      <a:pt x="12443" y="567"/>
                    </a:lnTo>
                    <a:lnTo>
                      <a:pt x="1244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5" name="Google Shape;5965;p45"/>
              <p:cNvSpPr/>
              <p:nvPr/>
            </p:nvSpPr>
            <p:spPr>
              <a:xfrm>
                <a:off x="1705550" y="3136850"/>
                <a:ext cx="80925" cy="115100"/>
              </a:xfrm>
              <a:custGeom>
                <a:rect b="b" l="l" r="r" t="t"/>
                <a:pathLst>
                  <a:path extrusionOk="0" fill="none" h="4604" w="3237">
                    <a:moveTo>
                      <a:pt x="1602" y="4604"/>
                    </a:moveTo>
                    <a:cubicBezTo>
                      <a:pt x="1602" y="4604"/>
                      <a:pt x="1" y="1669"/>
                      <a:pt x="3236" y="1"/>
                    </a:cubicBezTo>
                  </a:path>
                </a:pathLst>
              </a:custGeom>
              <a:solidFill>
                <a:schemeClr val="lt1"/>
              </a:solidFill>
              <a:ln cap="rnd" cmpd="sng" w="22525">
                <a:solidFill>
                  <a:schemeClr val="lt1"/>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6" name="Google Shape;5966;p45"/>
              <p:cNvSpPr/>
              <p:nvPr/>
            </p:nvSpPr>
            <p:spPr>
              <a:xfrm>
                <a:off x="1691375" y="3016775"/>
                <a:ext cx="55900" cy="107600"/>
              </a:xfrm>
              <a:custGeom>
                <a:rect b="b" l="l" r="r" t="t"/>
                <a:pathLst>
                  <a:path extrusionOk="0" h="4304" w="2236">
                    <a:moveTo>
                      <a:pt x="2236" y="0"/>
                    </a:moveTo>
                    <a:lnTo>
                      <a:pt x="2236" y="0"/>
                    </a:lnTo>
                    <a:cubicBezTo>
                      <a:pt x="568" y="601"/>
                      <a:pt x="1" y="2769"/>
                      <a:pt x="601" y="4303"/>
                    </a:cubicBezTo>
                    <a:cubicBezTo>
                      <a:pt x="568" y="2702"/>
                      <a:pt x="901" y="1034"/>
                      <a:pt x="223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5967" name="Google Shape;5967;p45"/>
          <p:cNvGrpSpPr/>
          <p:nvPr/>
        </p:nvGrpSpPr>
        <p:grpSpPr>
          <a:xfrm>
            <a:off x="-14350" y="-781925"/>
            <a:ext cx="8091000" cy="5954113"/>
            <a:chOff x="-2937375" y="-1241600"/>
            <a:chExt cx="8091000" cy="5954113"/>
          </a:xfrm>
        </p:grpSpPr>
        <p:sp>
          <p:nvSpPr>
            <p:cNvPr id="5968" name="Google Shape;5968;p45"/>
            <p:cNvSpPr/>
            <p:nvPr/>
          </p:nvSpPr>
          <p:spPr>
            <a:xfrm>
              <a:off x="-2937375" y="-1241600"/>
              <a:ext cx="7958925" cy="5789700"/>
            </a:xfrm>
            <a:custGeom>
              <a:rect b="b" l="l" r="r" t="t"/>
              <a:pathLst>
                <a:path extrusionOk="0" h="231588" w="318357">
                  <a:moveTo>
                    <a:pt x="318357" y="226422"/>
                  </a:moveTo>
                  <a:lnTo>
                    <a:pt x="13200" y="0"/>
                  </a:lnTo>
                  <a:lnTo>
                    <a:pt x="0" y="194549"/>
                  </a:lnTo>
                  <a:lnTo>
                    <a:pt x="311183" y="231588"/>
                  </a:lnTo>
                  <a:close/>
                </a:path>
              </a:pathLst>
            </a:custGeom>
            <a:gradFill>
              <a:gsLst>
                <a:gs pos="0">
                  <a:srgbClr val="FFF6DB">
                    <a:alpha val="1568"/>
                  </a:srgbClr>
                </a:gs>
                <a:gs pos="100000">
                  <a:srgbClr val="FAD25C">
                    <a:alpha val="29019"/>
                  </a:srgbClr>
                </a:gs>
              </a:gsLst>
              <a:lin ang="18900044" scaled="0"/>
            </a:gradFill>
            <a:ln>
              <a:noFill/>
            </a:ln>
          </p:spPr>
        </p:sp>
        <p:grpSp>
          <p:nvGrpSpPr>
            <p:cNvPr id="5969" name="Google Shape;5969;p45"/>
            <p:cNvGrpSpPr/>
            <p:nvPr/>
          </p:nvGrpSpPr>
          <p:grpSpPr>
            <a:xfrm flipH="1">
              <a:off x="4793350" y="4364763"/>
              <a:ext cx="360275" cy="347750"/>
              <a:chOff x="1618825" y="2930900"/>
              <a:chExt cx="360275" cy="347750"/>
            </a:xfrm>
          </p:grpSpPr>
          <p:sp>
            <p:nvSpPr>
              <p:cNvPr id="5970" name="Google Shape;5970;p45"/>
              <p:cNvSpPr/>
              <p:nvPr/>
            </p:nvSpPr>
            <p:spPr>
              <a:xfrm>
                <a:off x="1670525" y="2930900"/>
                <a:ext cx="308575" cy="281975"/>
              </a:xfrm>
              <a:custGeom>
                <a:rect b="b" l="l" r="r" t="t"/>
                <a:pathLst>
                  <a:path extrusionOk="0" h="11279" w="12343">
                    <a:moveTo>
                      <a:pt x="4663" y="0"/>
                    </a:moveTo>
                    <a:cubicBezTo>
                      <a:pt x="4463" y="0"/>
                      <a:pt x="4317" y="54"/>
                      <a:pt x="4237" y="166"/>
                    </a:cubicBezTo>
                    <a:lnTo>
                      <a:pt x="1735" y="3302"/>
                    </a:lnTo>
                    <a:cubicBezTo>
                      <a:pt x="1" y="5403"/>
                      <a:pt x="368" y="8506"/>
                      <a:pt x="2503" y="10207"/>
                    </a:cubicBezTo>
                    <a:cubicBezTo>
                      <a:pt x="3408" y="10929"/>
                      <a:pt x="4483" y="11278"/>
                      <a:pt x="5552" y="11278"/>
                    </a:cubicBezTo>
                    <a:cubicBezTo>
                      <a:pt x="7002" y="11278"/>
                      <a:pt x="8442" y="10635"/>
                      <a:pt x="9441" y="9406"/>
                    </a:cubicBezTo>
                    <a:lnTo>
                      <a:pt x="11943" y="6304"/>
                    </a:lnTo>
                    <a:cubicBezTo>
                      <a:pt x="12343" y="5737"/>
                      <a:pt x="10975" y="3902"/>
                      <a:pt x="8840" y="2234"/>
                    </a:cubicBezTo>
                    <a:cubicBezTo>
                      <a:pt x="7156" y="871"/>
                      <a:pt x="5472" y="0"/>
                      <a:pt x="466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1" name="Google Shape;5971;p45"/>
              <p:cNvSpPr/>
              <p:nvPr/>
            </p:nvSpPr>
            <p:spPr>
              <a:xfrm>
                <a:off x="1703050" y="3050950"/>
                <a:ext cx="270225" cy="161925"/>
              </a:xfrm>
              <a:custGeom>
                <a:rect b="b" l="l" r="r" t="t"/>
                <a:pathLst>
                  <a:path extrusionOk="0" h="6477" w="10809">
                    <a:moveTo>
                      <a:pt x="10108" y="1"/>
                    </a:moveTo>
                    <a:lnTo>
                      <a:pt x="10108" y="1"/>
                    </a:lnTo>
                    <a:cubicBezTo>
                      <a:pt x="10375" y="435"/>
                      <a:pt x="10475" y="835"/>
                      <a:pt x="10308" y="1035"/>
                    </a:cubicBezTo>
                    <a:lnTo>
                      <a:pt x="7806" y="4171"/>
                    </a:lnTo>
                    <a:cubicBezTo>
                      <a:pt x="6827" y="5380"/>
                      <a:pt x="5384" y="6026"/>
                      <a:pt x="3929" y="6026"/>
                    </a:cubicBezTo>
                    <a:cubicBezTo>
                      <a:pt x="2855" y="6026"/>
                      <a:pt x="1774" y="5674"/>
                      <a:pt x="868" y="4938"/>
                    </a:cubicBezTo>
                    <a:cubicBezTo>
                      <a:pt x="534" y="4671"/>
                      <a:pt x="268" y="4371"/>
                      <a:pt x="1" y="4037"/>
                    </a:cubicBezTo>
                    <a:lnTo>
                      <a:pt x="1" y="4037"/>
                    </a:lnTo>
                    <a:cubicBezTo>
                      <a:pt x="301" y="4537"/>
                      <a:pt x="701" y="5038"/>
                      <a:pt x="1168" y="5405"/>
                    </a:cubicBezTo>
                    <a:cubicBezTo>
                      <a:pt x="2074" y="6127"/>
                      <a:pt x="3148" y="6476"/>
                      <a:pt x="4215" y="6476"/>
                    </a:cubicBezTo>
                    <a:cubicBezTo>
                      <a:pt x="5661" y="6476"/>
                      <a:pt x="7094" y="5833"/>
                      <a:pt x="8073" y="4604"/>
                    </a:cubicBezTo>
                    <a:lnTo>
                      <a:pt x="10575" y="1502"/>
                    </a:lnTo>
                    <a:cubicBezTo>
                      <a:pt x="10808" y="1235"/>
                      <a:pt x="10575" y="635"/>
                      <a:pt x="10108"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2" name="Google Shape;5972;p45"/>
              <p:cNvSpPr/>
              <p:nvPr/>
            </p:nvSpPr>
            <p:spPr>
              <a:xfrm>
                <a:off x="1783100" y="2944200"/>
                <a:ext cx="177675" cy="133475"/>
              </a:xfrm>
              <a:custGeom>
                <a:rect b="b" l="l" r="r" t="t"/>
                <a:pathLst>
                  <a:path extrusionOk="0" h="5339" w="7107">
                    <a:moveTo>
                      <a:pt x="740" y="1"/>
                    </a:moveTo>
                    <a:cubicBezTo>
                      <a:pt x="573" y="1"/>
                      <a:pt x="446" y="44"/>
                      <a:pt x="368" y="135"/>
                    </a:cubicBezTo>
                    <a:cubicBezTo>
                      <a:pt x="1" y="602"/>
                      <a:pt x="1168" y="2103"/>
                      <a:pt x="2936" y="3504"/>
                    </a:cubicBezTo>
                    <a:cubicBezTo>
                      <a:pt x="4333" y="4605"/>
                      <a:pt x="5708" y="5339"/>
                      <a:pt x="6400" y="5339"/>
                    </a:cubicBezTo>
                    <a:cubicBezTo>
                      <a:pt x="6567" y="5339"/>
                      <a:pt x="6695" y="5296"/>
                      <a:pt x="6772" y="5205"/>
                    </a:cubicBezTo>
                    <a:cubicBezTo>
                      <a:pt x="7106" y="4805"/>
                      <a:pt x="5972" y="3237"/>
                      <a:pt x="4204" y="1836"/>
                    </a:cubicBezTo>
                    <a:cubicBezTo>
                      <a:pt x="2807" y="734"/>
                      <a:pt x="1432" y="1"/>
                      <a:pt x="74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3" name="Google Shape;5973;p45"/>
              <p:cNvSpPr/>
              <p:nvPr/>
            </p:nvSpPr>
            <p:spPr>
              <a:xfrm>
                <a:off x="1783100" y="2945050"/>
                <a:ext cx="171000" cy="134050"/>
              </a:xfrm>
              <a:custGeom>
                <a:rect b="b" l="l" r="r" t="t"/>
                <a:pathLst>
                  <a:path extrusionOk="0" h="5362" w="6840">
                    <a:moveTo>
                      <a:pt x="568" y="1"/>
                    </a:moveTo>
                    <a:cubicBezTo>
                      <a:pt x="468" y="1"/>
                      <a:pt x="435" y="67"/>
                      <a:pt x="401" y="134"/>
                    </a:cubicBezTo>
                    <a:cubicBezTo>
                      <a:pt x="1" y="601"/>
                      <a:pt x="1168" y="2102"/>
                      <a:pt x="2936" y="3503"/>
                    </a:cubicBezTo>
                    <a:cubicBezTo>
                      <a:pt x="4336" y="4660"/>
                      <a:pt x="5757" y="5362"/>
                      <a:pt x="6429" y="5362"/>
                    </a:cubicBezTo>
                    <a:cubicBezTo>
                      <a:pt x="6590" y="5362"/>
                      <a:pt x="6708" y="5321"/>
                      <a:pt x="6772" y="5238"/>
                    </a:cubicBezTo>
                    <a:cubicBezTo>
                      <a:pt x="6839" y="5071"/>
                      <a:pt x="6806" y="4804"/>
                      <a:pt x="6672" y="4504"/>
                    </a:cubicBezTo>
                    <a:cubicBezTo>
                      <a:pt x="6619" y="4519"/>
                      <a:pt x="6557" y="4527"/>
                      <a:pt x="6487" y="4527"/>
                    </a:cubicBezTo>
                    <a:cubicBezTo>
                      <a:pt x="5815" y="4527"/>
                      <a:pt x="4423" y="3817"/>
                      <a:pt x="3003" y="2669"/>
                    </a:cubicBezTo>
                    <a:cubicBezTo>
                      <a:pt x="1802" y="1735"/>
                      <a:pt x="902" y="734"/>
                      <a:pt x="56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4" name="Google Shape;5974;p45"/>
              <p:cNvSpPr/>
              <p:nvPr/>
            </p:nvSpPr>
            <p:spPr>
              <a:xfrm>
                <a:off x="1619650" y="3249425"/>
                <a:ext cx="311100" cy="28400"/>
              </a:xfrm>
              <a:custGeom>
                <a:rect b="b" l="l" r="r" t="t"/>
                <a:pathLst>
                  <a:path extrusionOk="0" h="1136" w="12444">
                    <a:moveTo>
                      <a:pt x="6205" y="1"/>
                    </a:moveTo>
                    <a:cubicBezTo>
                      <a:pt x="2770" y="1"/>
                      <a:pt x="1" y="201"/>
                      <a:pt x="1" y="501"/>
                    </a:cubicBezTo>
                    <a:lnTo>
                      <a:pt x="1" y="1135"/>
                    </a:lnTo>
                    <a:lnTo>
                      <a:pt x="12443" y="1135"/>
                    </a:lnTo>
                    <a:lnTo>
                      <a:pt x="12443" y="501"/>
                    </a:lnTo>
                    <a:cubicBezTo>
                      <a:pt x="12443" y="201"/>
                      <a:pt x="9641" y="1"/>
                      <a:pt x="620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5" name="Google Shape;5975;p45"/>
              <p:cNvSpPr/>
              <p:nvPr/>
            </p:nvSpPr>
            <p:spPr>
              <a:xfrm>
                <a:off x="1618825" y="3264450"/>
                <a:ext cx="311075" cy="14200"/>
              </a:xfrm>
              <a:custGeom>
                <a:rect b="b" l="l" r="r" t="t"/>
                <a:pathLst>
                  <a:path extrusionOk="0" h="568" w="12443">
                    <a:moveTo>
                      <a:pt x="1" y="0"/>
                    </a:moveTo>
                    <a:lnTo>
                      <a:pt x="1" y="567"/>
                    </a:lnTo>
                    <a:lnTo>
                      <a:pt x="12443" y="567"/>
                    </a:lnTo>
                    <a:lnTo>
                      <a:pt x="12443"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6" name="Google Shape;5976;p45"/>
              <p:cNvSpPr/>
              <p:nvPr/>
            </p:nvSpPr>
            <p:spPr>
              <a:xfrm>
                <a:off x="1705550" y="3136850"/>
                <a:ext cx="80925" cy="115100"/>
              </a:xfrm>
              <a:custGeom>
                <a:rect b="b" l="l" r="r" t="t"/>
                <a:pathLst>
                  <a:path extrusionOk="0" fill="none" h="4604" w="3237">
                    <a:moveTo>
                      <a:pt x="1602" y="4604"/>
                    </a:moveTo>
                    <a:cubicBezTo>
                      <a:pt x="1602" y="4604"/>
                      <a:pt x="1" y="1669"/>
                      <a:pt x="3236" y="1"/>
                    </a:cubicBezTo>
                  </a:path>
                </a:pathLst>
              </a:custGeom>
              <a:solidFill>
                <a:schemeClr val="lt1"/>
              </a:solidFill>
              <a:ln cap="rnd" cmpd="sng" w="22525">
                <a:solidFill>
                  <a:schemeClr val="lt1"/>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77" name="Google Shape;5977;p45"/>
              <p:cNvSpPr/>
              <p:nvPr/>
            </p:nvSpPr>
            <p:spPr>
              <a:xfrm>
                <a:off x="1691375" y="3016775"/>
                <a:ext cx="55900" cy="107600"/>
              </a:xfrm>
              <a:custGeom>
                <a:rect b="b" l="l" r="r" t="t"/>
                <a:pathLst>
                  <a:path extrusionOk="0" h="4304" w="2236">
                    <a:moveTo>
                      <a:pt x="2236" y="0"/>
                    </a:moveTo>
                    <a:lnTo>
                      <a:pt x="2236" y="0"/>
                    </a:lnTo>
                    <a:cubicBezTo>
                      <a:pt x="568" y="601"/>
                      <a:pt x="1" y="2769"/>
                      <a:pt x="601" y="4303"/>
                    </a:cubicBezTo>
                    <a:cubicBezTo>
                      <a:pt x="568" y="2702"/>
                      <a:pt x="901" y="1034"/>
                      <a:pt x="223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5978" name="Google Shape;5978;p45"/>
          <p:cNvGrpSpPr/>
          <p:nvPr/>
        </p:nvGrpSpPr>
        <p:grpSpPr>
          <a:xfrm>
            <a:off x="23" y="-132177"/>
            <a:ext cx="1291188" cy="5429781"/>
            <a:chOff x="1440600" y="197825"/>
            <a:chExt cx="990175" cy="3797050"/>
          </a:xfrm>
        </p:grpSpPr>
        <p:sp>
          <p:nvSpPr>
            <p:cNvPr id="5979" name="Google Shape;5979;p45"/>
            <p:cNvSpPr/>
            <p:nvPr/>
          </p:nvSpPr>
          <p:spPr>
            <a:xfrm>
              <a:off x="1440600" y="197825"/>
              <a:ext cx="990175" cy="1889850"/>
            </a:xfrm>
            <a:custGeom>
              <a:rect b="b" l="l" r="r" t="t"/>
              <a:pathLst>
                <a:path extrusionOk="0" h="75594" w="39607">
                  <a:moveTo>
                    <a:pt x="0" y="1"/>
                  </a:moveTo>
                  <a:lnTo>
                    <a:pt x="0" y="75593"/>
                  </a:lnTo>
                  <a:lnTo>
                    <a:pt x="219" y="75593"/>
                  </a:lnTo>
                  <a:cubicBezTo>
                    <a:pt x="21405" y="75593"/>
                    <a:pt x="38652" y="42074"/>
                    <a:pt x="39606"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0" name="Google Shape;5980;p45"/>
            <p:cNvSpPr/>
            <p:nvPr/>
          </p:nvSpPr>
          <p:spPr>
            <a:xfrm>
              <a:off x="1440600" y="2105050"/>
              <a:ext cx="590825" cy="1889825"/>
            </a:xfrm>
            <a:custGeom>
              <a:rect b="b" l="l" r="r" t="t"/>
              <a:pathLst>
                <a:path extrusionOk="0" h="75593" w="23633">
                  <a:moveTo>
                    <a:pt x="0" y="0"/>
                  </a:moveTo>
                  <a:lnTo>
                    <a:pt x="0" y="75593"/>
                  </a:lnTo>
                  <a:lnTo>
                    <a:pt x="23633" y="75593"/>
                  </a:lnTo>
                  <a:cubicBezTo>
                    <a:pt x="23056" y="33659"/>
                    <a:pt x="12712"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1" name="Google Shape;5981;p45"/>
            <p:cNvSpPr/>
            <p:nvPr/>
          </p:nvSpPr>
          <p:spPr>
            <a:xfrm>
              <a:off x="1440600" y="197825"/>
              <a:ext cx="858875" cy="1889850"/>
            </a:xfrm>
            <a:custGeom>
              <a:rect b="b" l="l" r="r" t="t"/>
              <a:pathLst>
                <a:path extrusionOk="0" h="75594" w="34355">
                  <a:moveTo>
                    <a:pt x="0" y="1"/>
                  </a:moveTo>
                  <a:lnTo>
                    <a:pt x="0" y="75593"/>
                  </a:lnTo>
                  <a:lnTo>
                    <a:pt x="179" y="75593"/>
                  </a:lnTo>
                  <a:cubicBezTo>
                    <a:pt x="18560" y="75593"/>
                    <a:pt x="33539" y="42074"/>
                    <a:pt x="343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2" name="Google Shape;5982;p45"/>
            <p:cNvSpPr/>
            <p:nvPr/>
          </p:nvSpPr>
          <p:spPr>
            <a:xfrm>
              <a:off x="1440600" y="197825"/>
              <a:ext cx="644550" cy="1889850"/>
            </a:xfrm>
            <a:custGeom>
              <a:rect b="b" l="l" r="r" t="t"/>
              <a:pathLst>
                <a:path extrusionOk="0" h="75594" w="25782">
                  <a:moveTo>
                    <a:pt x="0" y="1"/>
                  </a:moveTo>
                  <a:lnTo>
                    <a:pt x="0" y="75593"/>
                  </a:lnTo>
                  <a:lnTo>
                    <a:pt x="139" y="75593"/>
                  </a:lnTo>
                  <a:cubicBezTo>
                    <a:pt x="13905" y="75593"/>
                    <a:pt x="25144" y="42074"/>
                    <a:pt x="2578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3" name="Google Shape;5983;p45"/>
            <p:cNvSpPr/>
            <p:nvPr/>
          </p:nvSpPr>
          <p:spPr>
            <a:xfrm>
              <a:off x="1526125" y="471350"/>
              <a:ext cx="341675" cy="1616325"/>
            </a:xfrm>
            <a:custGeom>
              <a:rect b="b" l="l" r="r" t="t"/>
              <a:pathLst>
                <a:path extrusionOk="0" h="64653" w="13667">
                  <a:moveTo>
                    <a:pt x="5690" y="1"/>
                  </a:moveTo>
                  <a:cubicBezTo>
                    <a:pt x="5690" y="1"/>
                    <a:pt x="8177" y="38215"/>
                    <a:pt x="1" y="64652"/>
                  </a:cubicBezTo>
                  <a:cubicBezTo>
                    <a:pt x="13508" y="46788"/>
                    <a:pt x="13667" y="1"/>
                    <a:pt x="136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4" name="Google Shape;5984;p45"/>
            <p:cNvSpPr/>
            <p:nvPr/>
          </p:nvSpPr>
          <p:spPr>
            <a:xfrm>
              <a:off x="1440600" y="2105050"/>
              <a:ext cx="512750" cy="1889825"/>
            </a:xfrm>
            <a:custGeom>
              <a:rect b="b" l="l" r="r" t="t"/>
              <a:pathLst>
                <a:path extrusionOk="0" h="75593" w="20510">
                  <a:moveTo>
                    <a:pt x="0" y="0"/>
                  </a:moveTo>
                  <a:lnTo>
                    <a:pt x="0" y="75593"/>
                  </a:lnTo>
                  <a:lnTo>
                    <a:pt x="20509" y="75593"/>
                  </a:lnTo>
                  <a:cubicBezTo>
                    <a:pt x="20012" y="33659"/>
                    <a:pt x="11021" y="239"/>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5" name="Google Shape;5985;p45"/>
            <p:cNvSpPr/>
            <p:nvPr/>
          </p:nvSpPr>
          <p:spPr>
            <a:xfrm>
              <a:off x="1440600" y="2105050"/>
              <a:ext cx="384450" cy="1889825"/>
            </a:xfrm>
            <a:custGeom>
              <a:rect b="b" l="l" r="r" t="t"/>
              <a:pathLst>
                <a:path extrusionOk="0" h="75593" w="15378">
                  <a:moveTo>
                    <a:pt x="0" y="0"/>
                  </a:moveTo>
                  <a:lnTo>
                    <a:pt x="0" y="75593"/>
                  </a:lnTo>
                  <a:lnTo>
                    <a:pt x="15377" y="75593"/>
                  </a:lnTo>
                  <a:cubicBezTo>
                    <a:pt x="14999" y="33659"/>
                    <a:pt x="8256" y="239"/>
                    <a:pt x="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6" name="Google Shape;5986;p45"/>
            <p:cNvSpPr/>
            <p:nvPr/>
          </p:nvSpPr>
          <p:spPr>
            <a:xfrm>
              <a:off x="1440600" y="2197550"/>
              <a:ext cx="214850" cy="1797325"/>
            </a:xfrm>
            <a:custGeom>
              <a:rect b="b" l="l" r="r" t="t"/>
              <a:pathLst>
                <a:path extrusionOk="0" h="71893" w="8594">
                  <a:moveTo>
                    <a:pt x="4317" y="0"/>
                  </a:moveTo>
                  <a:lnTo>
                    <a:pt x="0" y="617"/>
                  </a:lnTo>
                  <a:lnTo>
                    <a:pt x="0" y="71893"/>
                  </a:lnTo>
                  <a:lnTo>
                    <a:pt x="8594" y="71893"/>
                  </a:lnTo>
                  <a:cubicBezTo>
                    <a:pt x="8594" y="21902"/>
                    <a:pt x="4317" y="0"/>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87" name="Google Shape;5987;p45"/>
            <p:cNvSpPr/>
            <p:nvPr/>
          </p:nvSpPr>
          <p:spPr>
            <a:xfrm>
              <a:off x="1440600" y="2035925"/>
              <a:ext cx="214850" cy="206400"/>
            </a:xfrm>
            <a:custGeom>
              <a:rect b="b" l="l" r="r" t="t"/>
              <a:pathLst>
                <a:path extrusionOk="0" h="8256" w="8594">
                  <a:moveTo>
                    <a:pt x="0" y="0"/>
                  </a:moveTo>
                  <a:lnTo>
                    <a:pt x="0" y="7082"/>
                  </a:lnTo>
                  <a:lnTo>
                    <a:pt x="8594" y="8256"/>
                  </a:lnTo>
                  <a:lnTo>
                    <a:pt x="8594" y="27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988" name="Google Shape;5988;p45"/>
          <p:cNvGrpSpPr/>
          <p:nvPr/>
        </p:nvGrpSpPr>
        <p:grpSpPr>
          <a:xfrm flipH="1">
            <a:off x="7860239" y="-132177"/>
            <a:ext cx="1291188" cy="5429781"/>
            <a:chOff x="1440600" y="197825"/>
            <a:chExt cx="990175" cy="3797050"/>
          </a:xfrm>
        </p:grpSpPr>
        <p:sp>
          <p:nvSpPr>
            <p:cNvPr id="5989" name="Google Shape;5989;p45"/>
            <p:cNvSpPr/>
            <p:nvPr/>
          </p:nvSpPr>
          <p:spPr>
            <a:xfrm>
              <a:off x="1440600" y="197825"/>
              <a:ext cx="990175" cy="1889850"/>
            </a:xfrm>
            <a:custGeom>
              <a:rect b="b" l="l" r="r" t="t"/>
              <a:pathLst>
                <a:path extrusionOk="0" h="75594" w="39607">
                  <a:moveTo>
                    <a:pt x="0" y="1"/>
                  </a:moveTo>
                  <a:lnTo>
                    <a:pt x="0" y="75593"/>
                  </a:lnTo>
                  <a:lnTo>
                    <a:pt x="219" y="75593"/>
                  </a:lnTo>
                  <a:cubicBezTo>
                    <a:pt x="21405" y="75593"/>
                    <a:pt x="38652" y="42074"/>
                    <a:pt x="39606"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0" name="Google Shape;5990;p45"/>
            <p:cNvSpPr/>
            <p:nvPr/>
          </p:nvSpPr>
          <p:spPr>
            <a:xfrm>
              <a:off x="1440600" y="2105050"/>
              <a:ext cx="590825" cy="1889825"/>
            </a:xfrm>
            <a:custGeom>
              <a:rect b="b" l="l" r="r" t="t"/>
              <a:pathLst>
                <a:path extrusionOk="0" h="75593" w="23633">
                  <a:moveTo>
                    <a:pt x="0" y="0"/>
                  </a:moveTo>
                  <a:lnTo>
                    <a:pt x="0" y="75593"/>
                  </a:lnTo>
                  <a:lnTo>
                    <a:pt x="23633" y="75593"/>
                  </a:lnTo>
                  <a:cubicBezTo>
                    <a:pt x="23056" y="33659"/>
                    <a:pt x="12712"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1" name="Google Shape;5991;p45"/>
            <p:cNvSpPr/>
            <p:nvPr/>
          </p:nvSpPr>
          <p:spPr>
            <a:xfrm>
              <a:off x="1440600" y="197825"/>
              <a:ext cx="858875" cy="1889850"/>
            </a:xfrm>
            <a:custGeom>
              <a:rect b="b" l="l" r="r" t="t"/>
              <a:pathLst>
                <a:path extrusionOk="0" h="75594" w="34355">
                  <a:moveTo>
                    <a:pt x="0" y="1"/>
                  </a:moveTo>
                  <a:lnTo>
                    <a:pt x="0" y="75593"/>
                  </a:lnTo>
                  <a:lnTo>
                    <a:pt x="179" y="75593"/>
                  </a:lnTo>
                  <a:cubicBezTo>
                    <a:pt x="18560" y="75593"/>
                    <a:pt x="33539" y="42074"/>
                    <a:pt x="343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2" name="Google Shape;5992;p45"/>
            <p:cNvSpPr/>
            <p:nvPr/>
          </p:nvSpPr>
          <p:spPr>
            <a:xfrm>
              <a:off x="1440600" y="197825"/>
              <a:ext cx="644550" cy="1889850"/>
            </a:xfrm>
            <a:custGeom>
              <a:rect b="b" l="l" r="r" t="t"/>
              <a:pathLst>
                <a:path extrusionOk="0" h="75594" w="25782">
                  <a:moveTo>
                    <a:pt x="0" y="1"/>
                  </a:moveTo>
                  <a:lnTo>
                    <a:pt x="0" y="75593"/>
                  </a:lnTo>
                  <a:lnTo>
                    <a:pt x="139" y="75593"/>
                  </a:lnTo>
                  <a:cubicBezTo>
                    <a:pt x="13905" y="75593"/>
                    <a:pt x="25144" y="42074"/>
                    <a:pt x="257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3" name="Google Shape;5993;p45"/>
            <p:cNvSpPr/>
            <p:nvPr/>
          </p:nvSpPr>
          <p:spPr>
            <a:xfrm>
              <a:off x="1526125" y="471350"/>
              <a:ext cx="341675" cy="1616325"/>
            </a:xfrm>
            <a:custGeom>
              <a:rect b="b" l="l" r="r" t="t"/>
              <a:pathLst>
                <a:path extrusionOk="0" h="64653" w="13667">
                  <a:moveTo>
                    <a:pt x="5690" y="1"/>
                  </a:moveTo>
                  <a:cubicBezTo>
                    <a:pt x="5690" y="1"/>
                    <a:pt x="8177" y="38215"/>
                    <a:pt x="1" y="64652"/>
                  </a:cubicBezTo>
                  <a:cubicBezTo>
                    <a:pt x="13508" y="46788"/>
                    <a:pt x="13667" y="1"/>
                    <a:pt x="136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4" name="Google Shape;5994;p45"/>
            <p:cNvSpPr/>
            <p:nvPr/>
          </p:nvSpPr>
          <p:spPr>
            <a:xfrm>
              <a:off x="1440600" y="2105050"/>
              <a:ext cx="512750" cy="1889825"/>
            </a:xfrm>
            <a:custGeom>
              <a:rect b="b" l="l" r="r" t="t"/>
              <a:pathLst>
                <a:path extrusionOk="0" h="75593" w="20510">
                  <a:moveTo>
                    <a:pt x="0" y="0"/>
                  </a:moveTo>
                  <a:lnTo>
                    <a:pt x="0" y="75593"/>
                  </a:lnTo>
                  <a:lnTo>
                    <a:pt x="20509" y="75593"/>
                  </a:lnTo>
                  <a:cubicBezTo>
                    <a:pt x="20012" y="33659"/>
                    <a:pt x="11021" y="239"/>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5" name="Google Shape;5995;p45"/>
            <p:cNvSpPr/>
            <p:nvPr/>
          </p:nvSpPr>
          <p:spPr>
            <a:xfrm>
              <a:off x="1440600" y="2105050"/>
              <a:ext cx="384450" cy="1889825"/>
            </a:xfrm>
            <a:custGeom>
              <a:rect b="b" l="l" r="r" t="t"/>
              <a:pathLst>
                <a:path extrusionOk="0" h="75593" w="15378">
                  <a:moveTo>
                    <a:pt x="0" y="0"/>
                  </a:moveTo>
                  <a:lnTo>
                    <a:pt x="0" y="75593"/>
                  </a:lnTo>
                  <a:lnTo>
                    <a:pt x="15377" y="75593"/>
                  </a:lnTo>
                  <a:cubicBezTo>
                    <a:pt x="14999" y="33659"/>
                    <a:pt x="8256"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6" name="Google Shape;5996;p45"/>
            <p:cNvSpPr/>
            <p:nvPr/>
          </p:nvSpPr>
          <p:spPr>
            <a:xfrm>
              <a:off x="1440600" y="2197550"/>
              <a:ext cx="214850" cy="1797325"/>
            </a:xfrm>
            <a:custGeom>
              <a:rect b="b" l="l" r="r" t="t"/>
              <a:pathLst>
                <a:path extrusionOk="0" h="71893" w="8594">
                  <a:moveTo>
                    <a:pt x="4317" y="0"/>
                  </a:moveTo>
                  <a:lnTo>
                    <a:pt x="0" y="617"/>
                  </a:lnTo>
                  <a:lnTo>
                    <a:pt x="0" y="71893"/>
                  </a:lnTo>
                  <a:lnTo>
                    <a:pt x="8594" y="71893"/>
                  </a:lnTo>
                  <a:cubicBezTo>
                    <a:pt x="8594" y="21902"/>
                    <a:pt x="4317" y="0"/>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97" name="Google Shape;5997;p45"/>
            <p:cNvSpPr/>
            <p:nvPr/>
          </p:nvSpPr>
          <p:spPr>
            <a:xfrm>
              <a:off x="1440600" y="2035925"/>
              <a:ext cx="214850" cy="206400"/>
            </a:xfrm>
            <a:custGeom>
              <a:rect b="b" l="l" r="r" t="t"/>
              <a:pathLst>
                <a:path extrusionOk="0" h="8256" w="8594">
                  <a:moveTo>
                    <a:pt x="0" y="0"/>
                  </a:moveTo>
                  <a:lnTo>
                    <a:pt x="0" y="7082"/>
                  </a:lnTo>
                  <a:lnTo>
                    <a:pt x="8594" y="8256"/>
                  </a:lnTo>
                  <a:lnTo>
                    <a:pt x="8594" y="27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998" name="Google Shape;5998;p45"/>
          <p:cNvGrpSpPr/>
          <p:nvPr/>
        </p:nvGrpSpPr>
        <p:grpSpPr>
          <a:xfrm>
            <a:off x="-417858" y="-823150"/>
            <a:ext cx="9978772" cy="1382075"/>
            <a:chOff x="193475" y="-693375"/>
            <a:chExt cx="7221575" cy="1382075"/>
          </a:xfrm>
        </p:grpSpPr>
        <p:sp>
          <p:nvSpPr>
            <p:cNvPr id="5999" name="Google Shape;5999;p45"/>
            <p:cNvSpPr/>
            <p:nvPr/>
          </p:nvSpPr>
          <p:spPr>
            <a:xfrm>
              <a:off x="363575" y="384325"/>
              <a:ext cx="6883875" cy="304375"/>
            </a:xfrm>
            <a:custGeom>
              <a:rect b="b" l="l" r="r" t="t"/>
              <a:pathLst>
                <a:path extrusionOk="0" h="12175" w="275355">
                  <a:moveTo>
                    <a:pt x="0" y="0"/>
                  </a:moveTo>
                  <a:lnTo>
                    <a:pt x="0" y="9390"/>
                  </a:lnTo>
                  <a:lnTo>
                    <a:pt x="0" y="10782"/>
                  </a:lnTo>
                  <a:lnTo>
                    <a:pt x="14522" y="10782"/>
                  </a:lnTo>
                  <a:lnTo>
                    <a:pt x="14522" y="9370"/>
                  </a:lnTo>
                  <a:lnTo>
                    <a:pt x="16869" y="9370"/>
                  </a:lnTo>
                  <a:lnTo>
                    <a:pt x="16869" y="12175"/>
                  </a:lnTo>
                  <a:lnTo>
                    <a:pt x="30913" y="12175"/>
                  </a:lnTo>
                  <a:lnTo>
                    <a:pt x="30913" y="9370"/>
                  </a:lnTo>
                  <a:lnTo>
                    <a:pt x="33261" y="9370"/>
                  </a:lnTo>
                  <a:lnTo>
                    <a:pt x="33261" y="10782"/>
                  </a:lnTo>
                  <a:lnTo>
                    <a:pt x="47782" y="10782"/>
                  </a:lnTo>
                  <a:lnTo>
                    <a:pt x="47782" y="9370"/>
                  </a:lnTo>
                  <a:lnTo>
                    <a:pt x="50110" y="9370"/>
                  </a:lnTo>
                  <a:lnTo>
                    <a:pt x="50110" y="12175"/>
                  </a:lnTo>
                  <a:lnTo>
                    <a:pt x="64632" y="12175"/>
                  </a:lnTo>
                  <a:lnTo>
                    <a:pt x="64632" y="9370"/>
                  </a:lnTo>
                  <a:lnTo>
                    <a:pt x="66979" y="9370"/>
                  </a:lnTo>
                  <a:lnTo>
                    <a:pt x="66979" y="10782"/>
                  </a:lnTo>
                  <a:lnTo>
                    <a:pt x="81023" y="10782"/>
                  </a:lnTo>
                  <a:lnTo>
                    <a:pt x="81023" y="9370"/>
                  </a:lnTo>
                  <a:lnTo>
                    <a:pt x="83370" y="9370"/>
                  </a:lnTo>
                  <a:lnTo>
                    <a:pt x="83370" y="12175"/>
                  </a:lnTo>
                  <a:lnTo>
                    <a:pt x="97892" y="12175"/>
                  </a:lnTo>
                  <a:lnTo>
                    <a:pt x="97892" y="9370"/>
                  </a:lnTo>
                  <a:lnTo>
                    <a:pt x="101174" y="9370"/>
                  </a:lnTo>
                  <a:lnTo>
                    <a:pt x="101174" y="10782"/>
                  </a:lnTo>
                  <a:lnTo>
                    <a:pt x="115656" y="10782"/>
                  </a:lnTo>
                  <a:lnTo>
                    <a:pt x="115656" y="9370"/>
                  </a:lnTo>
                  <a:lnTo>
                    <a:pt x="118481" y="9370"/>
                  </a:lnTo>
                  <a:lnTo>
                    <a:pt x="118481" y="12175"/>
                  </a:lnTo>
                  <a:lnTo>
                    <a:pt x="133460" y="12175"/>
                  </a:lnTo>
                  <a:lnTo>
                    <a:pt x="133460" y="9370"/>
                  </a:lnTo>
                  <a:lnTo>
                    <a:pt x="136285" y="9370"/>
                  </a:lnTo>
                  <a:lnTo>
                    <a:pt x="136285" y="10782"/>
                  </a:lnTo>
                  <a:lnTo>
                    <a:pt x="151722" y="10782"/>
                  </a:lnTo>
                  <a:lnTo>
                    <a:pt x="151722" y="9370"/>
                  </a:lnTo>
                  <a:lnTo>
                    <a:pt x="154527" y="9370"/>
                  </a:lnTo>
                  <a:lnTo>
                    <a:pt x="154527" y="12175"/>
                  </a:lnTo>
                  <a:lnTo>
                    <a:pt x="169048" y="12175"/>
                  </a:lnTo>
                  <a:lnTo>
                    <a:pt x="169048" y="9370"/>
                  </a:lnTo>
                  <a:lnTo>
                    <a:pt x="172331" y="9370"/>
                  </a:lnTo>
                  <a:lnTo>
                    <a:pt x="172331" y="10782"/>
                  </a:lnTo>
                  <a:lnTo>
                    <a:pt x="186852" y="10782"/>
                  </a:lnTo>
                  <a:lnTo>
                    <a:pt x="186852" y="9370"/>
                  </a:lnTo>
                  <a:lnTo>
                    <a:pt x="190115" y="9370"/>
                  </a:lnTo>
                  <a:lnTo>
                    <a:pt x="190115" y="12175"/>
                  </a:lnTo>
                  <a:lnTo>
                    <a:pt x="204636" y="12175"/>
                  </a:lnTo>
                  <a:lnTo>
                    <a:pt x="204636" y="9370"/>
                  </a:lnTo>
                  <a:lnTo>
                    <a:pt x="207441" y="9370"/>
                  </a:lnTo>
                  <a:lnTo>
                    <a:pt x="207441" y="12175"/>
                  </a:lnTo>
                  <a:lnTo>
                    <a:pt x="222440" y="12175"/>
                  </a:lnTo>
                  <a:lnTo>
                    <a:pt x="222440" y="9370"/>
                  </a:lnTo>
                  <a:lnTo>
                    <a:pt x="225722" y="9370"/>
                  </a:lnTo>
                  <a:lnTo>
                    <a:pt x="225722" y="10782"/>
                  </a:lnTo>
                  <a:lnTo>
                    <a:pt x="240224" y="10782"/>
                  </a:lnTo>
                  <a:lnTo>
                    <a:pt x="240224" y="9370"/>
                  </a:lnTo>
                  <a:lnTo>
                    <a:pt x="243507" y="9370"/>
                  </a:lnTo>
                  <a:lnTo>
                    <a:pt x="243507" y="12175"/>
                  </a:lnTo>
                  <a:lnTo>
                    <a:pt x="257551" y="12175"/>
                  </a:lnTo>
                  <a:lnTo>
                    <a:pt x="257551" y="9370"/>
                  </a:lnTo>
                  <a:lnTo>
                    <a:pt x="260833" y="9370"/>
                  </a:lnTo>
                  <a:lnTo>
                    <a:pt x="260833" y="10782"/>
                  </a:lnTo>
                  <a:lnTo>
                    <a:pt x="275355" y="10782"/>
                  </a:lnTo>
                  <a:lnTo>
                    <a:pt x="27535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0" name="Google Shape;6000;p45"/>
            <p:cNvSpPr/>
            <p:nvPr/>
          </p:nvSpPr>
          <p:spPr>
            <a:xfrm>
              <a:off x="363575" y="-634175"/>
              <a:ext cx="6695900" cy="1158775"/>
            </a:xfrm>
            <a:custGeom>
              <a:rect b="b" l="l" r="r" t="t"/>
              <a:pathLst>
                <a:path extrusionOk="0" h="46351" w="267836">
                  <a:moveTo>
                    <a:pt x="0" y="0"/>
                  </a:moveTo>
                  <a:lnTo>
                    <a:pt x="0" y="46350"/>
                  </a:lnTo>
                  <a:lnTo>
                    <a:pt x="267835" y="46350"/>
                  </a:lnTo>
                  <a:lnTo>
                    <a:pt x="26783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1" name="Google Shape;6001;p45"/>
            <p:cNvSpPr/>
            <p:nvPr/>
          </p:nvSpPr>
          <p:spPr>
            <a:xfrm>
              <a:off x="363575"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2" name="Google Shape;6002;p45"/>
            <p:cNvSpPr/>
            <p:nvPr/>
          </p:nvSpPr>
          <p:spPr>
            <a:xfrm>
              <a:off x="4341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3" name="Google Shape;6003;p45"/>
            <p:cNvSpPr/>
            <p:nvPr/>
          </p:nvSpPr>
          <p:spPr>
            <a:xfrm>
              <a:off x="785300" y="-634175"/>
              <a:ext cx="351125" cy="1228900"/>
            </a:xfrm>
            <a:custGeom>
              <a:rect b="b" l="l" r="r" t="t"/>
              <a:pathLst>
                <a:path extrusionOk="0" h="49156" w="14045">
                  <a:moveTo>
                    <a:pt x="0" y="0"/>
                  </a:moveTo>
                  <a:lnTo>
                    <a:pt x="0" y="49155"/>
                  </a:lnTo>
                  <a:lnTo>
                    <a:pt x="14044" y="49155"/>
                  </a:lnTo>
                  <a:lnTo>
                    <a:pt x="14044"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4" name="Google Shape;6004;p45"/>
            <p:cNvSpPr/>
            <p:nvPr/>
          </p:nvSpPr>
          <p:spPr>
            <a:xfrm>
              <a:off x="867350" y="-634175"/>
              <a:ext cx="187025" cy="1228900"/>
            </a:xfrm>
            <a:custGeom>
              <a:rect b="b" l="l" r="r" t="t"/>
              <a:pathLst>
                <a:path extrusionOk="0" h="49156" w="7481">
                  <a:moveTo>
                    <a:pt x="0" y="0"/>
                  </a:moveTo>
                  <a:lnTo>
                    <a:pt x="0" y="49155"/>
                  </a:lnTo>
                  <a:lnTo>
                    <a:pt x="7480" y="49155"/>
                  </a:lnTo>
                  <a:lnTo>
                    <a:pt x="7480"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5" name="Google Shape;6005;p45"/>
            <p:cNvSpPr/>
            <p:nvPr/>
          </p:nvSpPr>
          <p:spPr>
            <a:xfrm>
              <a:off x="119507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6" name="Google Shape;6006;p45"/>
            <p:cNvSpPr/>
            <p:nvPr/>
          </p:nvSpPr>
          <p:spPr>
            <a:xfrm>
              <a:off x="1277150" y="-634175"/>
              <a:ext cx="198950" cy="1194575"/>
            </a:xfrm>
            <a:custGeom>
              <a:rect b="b" l="l" r="r" t="t"/>
              <a:pathLst>
                <a:path extrusionOk="0" h="47783" w="7958">
                  <a:moveTo>
                    <a:pt x="0" y="0"/>
                  </a:moveTo>
                  <a:lnTo>
                    <a:pt x="0" y="47782"/>
                  </a:lnTo>
                  <a:lnTo>
                    <a:pt x="7957" y="47782"/>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7" name="Google Shape;6007;p45"/>
            <p:cNvSpPr/>
            <p:nvPr/>
          </p:nvSpPr>
          <p:spPr>
            <a:xfrm>
              <a:off x="1616300" y="-634175"/>
              <a:ext cx="363075" cy="1228900"/>
            </a:xfrm>
            <a:custGeom>
              <a:rect b="b" l="l" r="r" t="t"/>
              <a:pathLst>
                <a:path extrusionOk="0" h="49156" w="14523">
                  <a:moveTo>
                    <a:pt x="1" y="0"/>
                  </a:moveTo>
                  <a:lnTo>
                    <a:pt x="1" y="49155"/>
                  </a:lnTo>
                  <a:lnTo>
                    <a:pt x="14523" y="49155"/>
                  </a:lnTo>
                  <a:lnTo>
                    <a:pt x="14523"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8" name="Google Shape;6008;p45"/>
            <p:cNvSpPr/>
            <p:nvPr/>
          </p:nvSpPr>
          <p:spPr>
            <a:xfrm>
              <a:off x="1698375" y="-634175"/>
              <a:ext cx="210875" cy="1228900"/>
            </a:xfrm>
            <a:custGeom>
              <a:rect b="b" l="l" r="r" t="t"/>
              <a:pathLst>
                <a:path extrusionOk="0" h="49156" w="8435">
                  <a:moveTo>
                    <a:pt x="0" y="0"/>
                  </a:moveTo>
                  <a:lnTo>
                    <a:pt x="0" y="49155"/>
                  </a:lnTo>
                  <a:lnTo>
                    <a:pt x="8435" y="49155"/>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09" name="Google Shape;6009;p45"/>
            <p:cNvSpPr/>
            <p:nvPr/>
          </p:nvSpPr>
          <p:spPr>
            <a:xfrm>
              <a:off x="2038025" y="-634175"/>
              <a:ext cx="351150" cy="1194575"/>
            </a:xfrm>
            <a:custGeom>
              <a:rect b="b" l="l" r="r" t="t"/>
              <a:pathLst>
                <a:path extrusionOk="0" h="47783" w="14046">
                  <a:moveTo>
                    <a:pt x="1" y="0"/>
                  </a:moveTo>
                  <a:lnTo>
                    <a:pt x="1" y="47782"/>
                  </a:lnTo>
                  <a:lnTo>
                    <a:pt x="14045" y="47782"/>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0" name="Google Shape;6010;p45"/>
            <p:cNvSpPr/>
            <p:nvPr/>
          </p:nvSpPr>
          <p:spPr>
            <a:xfrm>
              <a:off x="2108150"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1" name="Google Shape;6011;p45"/>
            <p:cNvSpPr/>
            <p:nvPr/>
          </p:nvSpPr>
          <p:spPr>
            <a:xfrm>
              <a:off x="2447825" y="-634175"/>
              <a:ext cx="363075" cy="1228900"/>
            </a:xfrm>
            <a:custGeom>
              <a:rect b="b" l="l" r="r" t="t"/>
              <a:pathLst>
                <a:path extrusionOk="0" h="49156" w="14523">
                  <a:moveTo>
                    <a:pt x="0" y="0"/>
                  </a:moveTo>
                  <a:lnTo>
                    <a:pt x="0"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2" name="Google Shape;6012;p45"/>
            <p:cNvSpPr/>
            <p:nvPr/>
          </p:nvSpPr>
          <p:spPr>
            <a:xfrm>
              <a:off x="25293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3" name="Google Shape;6013;p45"/>
            <p:cNvSpPr/>
            <p:nvPr/>
          </p:nvSpPr>
          <p:spPr>
            <a:xfrm>
              <a:off x="28929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4" name="Google Shape;6014;p45"/>
            <p:cNvSpPr/>
            <p:nvPr/>
          </p:nvSpPr>
          <p:spPr>
            <a:xfrm>
              <a:off x="29739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5" name="Google Shape;6015;p45"/>
            <p:cNvSpPr/>
            <p:nvPr/>
          </p:nvSpPr>
          <p:spPr>
            <a:xfrm>
              <a:off x="3325600" y="-634175"/>
              <a:ext cx="374500" cy="1228900"/>
            </a:xfrm>
            <a:custGeom>
              <a:rect b="b" l="l" r="r" t="t"/>
              <a:pathLst>
                <a:path extrusionOk="0" h="49156" w="14980">
                  <a:moveTo>
                    <a:pt x="0" y="0"/>
                  </a:moveTo>
                  <a:lnTo>
                    <a:pt x="0" y="49155"/>
                  </a:lnTo>
                  <a:lnTo>
                    <a:pt x="14979" y="49155"/>
                  </a:lnTo>
                  <a:lnTo>
                    <a:pt x="1497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6" name="Google Shape;6016;p45"/>
            <p:cNvSpPr/>
            <p:nvPr/>
          </p:nvSpPr>
          <p:spPr>
            <a:xfrm>
              <a:off x="3407650" y="-634175"/>
              <a:ext cx="210375" cy="1228900"/>
            </a:xfrm>
            <a:custGeom>
              <a:rect b="b" l="l" r="r" t="t"/>
              <a:pathLst>
                <a:path extrusionOk="0" h="49156" w="8415">
                  <a:moveTo>
                    <a:pt x="0" y="0"/>
                  </a:moveTo>
                  <a:lnTo>
                    <a:pt x="0" y="49155"/>
                  </a:lnTo>
                  <a:lnTo>
                    <a:pt x="8415" y="49155"/>
                  </a:lnTo>
                  <a:lnTo>
                    <a:pt x="841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7" name="Google Shape;6017;p45"/>
            <p:cNvSpPr/>
            <p:nvPr/>
          </p:nvSpPr>
          <p:spPr>
            <a:xfrm>
              <a:off x="3770675" y="-634175"/>
              <a:ext cx="385950" cy="1194575"/>
            </a:xfrm>
            <a:custGeom>
              <a:rect b="b" l="l" r="r" t="t"/>
              <a:pathLst>
                <a:path extrusionOk="0" h="47783" w="15438">
                  <a:moveTo>
                    <a:pt x="1" y="0"/>
                  </a:moveTo>
                  <a:lnTo>
                    <a:pt x="1" y="47782"/>
                  </a:lnTo>
                  <a:lnTo>
                    <a:pt x="15438" y="47782"/>
                  </a:lnTo>
                  <a:lnTo>
                    <a:pt x="15438"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8" name="Google Shape;6018;p45"/>
            <p:cNvSpPr/>
            <p:nvPr/>
          </p:nvSpPr>
          <p:spPr>
            <a:xfrm>
              <a:off x="38641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9" name="Google Shape;6019;p45"/>
            <p:cNvSpPr/>
            <p:nvPr/>
          </p:nvSpPr>
          <p:spPr>
            <a:xfrm>
              <a:off x="42267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0" name="Google Shape;6020;p45"/>
            <p:cNvSpPr/>
            <p:nvPr/>
          </p:nvSpPr>
          <p:spPr>
            <a:xfrm>
              <a:off x="4308775" y="-634175"/>
              <a:ext cx="187025" cy="1228900"/>
            </a:xfrm>
            <a:custGeom>
              <a:rect b="b" l="l" r="r" t="t"/>
              <a:pathLst>
                <a:path extrusionOk="0" h="49156" w="7481">
                  <a:moveTo>
                    <a:pt x="1" y="0"/>
                  </a:moveTo>
                  <a:lnTo>
                    <a:pt x="1" y="49155"/>
                  </a:lnTo>
                  <a:lnTo>
                    <a:pt x="7481" y="49155"/>
                  </a:lnTo>
                  <a:lnTo>
                    <a:pt x="748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1" name="Google Shape;6021;p45"/>
            <p:cNvSpPr/>
            <p:nvPr/>
          </p:nvSpPr>
          <p:spPr>
            <a:xfrm>
              <a:off x="467182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2" name="Google Shape;6022;p45"/>
            <p:cNvSpPr/>
            <p:nvPr/>
          </p:nvSpPr>
          <p:spPr>
            <a:xfrm>
              <a:off x="47419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3" name="Google Shape;6023;p45"/>
            <p:cNvSpPr/>
            <p:nvPr/>
          </p:nvSpPr>
          <p:spPr>
            <a:xfrm>
              <a:off x="51164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4" name="Google Shape;6024;p45"/>
            <p:cNvSpPr/>
            <p:nvPr/>
          </p:nvSpPr>
          <p:spPr>
            <a:xfrm>
              <a:off x="51984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5" name="Google Shape;6025;p45"/>
            <p:cNvSpPr/>
            <p:nvPr/>
          </p:nvSpPr>
          <p:spPr>
            <a:xfrm>
              <a:off x="5549600" y="-634175"/>
              <a:ext cx="375000" cy="1228900"/>
            </a:xfrm>
            <a:custGeom>
              <a:rect b="b" l="l" r="r" t="t"/>
              <a:pathLst>
                <a:path extrusionOk="0" h="49156" w="15000">
                  <a:moveTo>
                    <a:pt x="0" y="0"/>
                  </a:moveTo>
                  <a:lnTo>
                    <a:pt x="0" y="49155"/>
                  </a:lnTo>
                  <a:lnTo>
                    <a:pt x="14999" y="49155"/>
                  </a:lnTo>
                  <a:lnTo>
                    <a:pt x="1499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6" name="Google Shape;6026;p45"/>
            <p:cNvSpPr/>
            <p:nvPr/>
          </p:nvSpPr>
          <p:spPr>
            <a:xfrm>
              <a:off x="5631650" y="-634175"/>
              <a:ext cx="198950" cy="1228900"/>
            </a:xfrm>
            <a:custGeom>
              <a:rect b="b" l="l" r="r" t="t"/>
              <a:pathLst>
                <a:path extrusionOk="0" h="49156" w="7958">
                  <a:moveTo>
                    <a:pt x="0" y="0"/>
                  </a:moveTo>
                  <a:lnTo>
                    <a:pt x="0" y="49155"/>
                  </a:lnTo>
                  <a:lnTo>
                    <a:pt x="7957" y="49155"/>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7" name="Google Shape;6027;p45"/>
            <p:cNvSpPr/>
            <p:nvPr/>
          </p:nvSpPr>
          <p:spPr>
            <a:xfrm>
              <a:off x="60066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8" name="Google Shape;6028;p45"/>
            <p:cNvSpPr/>
            <p:nvPr/>
          </p:nvSpPr>
          <p:spPr>
            <a:xfrm>
              <a:off x="60767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9" name="Google Shape;6029;p45"/>
            <p:cNvSpPr/>
            <p:nvPr/>
          </p:nvSpPr>
          <p:spPr>
            <a:xfrm>
              <a:off x="6451225" y="-634175"/>
              <a:ext cx="351125" cy="1228900"/>
            </a:xfrm>
            <a:custGeom>
              <a:rect b="b" l="l" r="r" t="t"/>
              <a:pathLst>
                <a:path extrusionOk="0" h="49156" w="14045">
                  <a:moveTo>
                    <a:pt x="1" y="0"/>
                  </a:moveTo>
                  <a:lnTo>
                    <a:pt x="1" y="49155"/>
                  </a:lnTo>
                  <a:lnTo>
                    <a:pt x="14045" y="49155"/>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0" name="Google Shape;6030;p45"/>
            <p:cNvSpPr/>
            <p:nvPr/>
          </p:nvSpPr>
          <p:spPr>
            <a:xfrm>
              <a:off x="6532775" y="-634175"/>
              <a:ext cx="187525" cy="1228900"/>
            </a:xfrm>
            <a:custGeom>
              <a:rect b="b" l="l" r="r" t="t"/>
              <a:pathLst>
                <a:path extrusionOk="0" h="49156" w="7501">
                  <a:moveTo>
                    <a:pt x="1" y="0"/>
                  </a:moveTo>
                  <a:lnTo>
                    <a:pt x="1" y="49155"/>
                  </a:lnTo>
                  <a:lnTo>
                    <a:pt x="7501" y="49155"/>
                  </a:lnTo>
                  <a:lnTo>
                    <a:pt x="750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1" name="Google Shape;6031;p45"/>
            <p:cNvSpPr/>
            <p:nvPr/>
          </p:nvSpPr>
          <p:spPr>
            <a:xfrm>
              <a:off x="6884400"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2" name="Google Shape;6032;p45"/>
            <p:cNvSpPr/>
            <p:nvPr/>
          </p:nvSpPr>
          <p:spPr>
            <a:xfrm>
              <a:off x="69783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3" name="Google Shape;6033;p45"/>
            <p:cNvSpPr/>
            <p:nvPr/>
          </p:nvSpPr>
          <p:spPr>
            <a:xfrm>
              <a:off x="211400" y="-634175"/>
              <a:ext cx="7094250" cy="25"/>
            </a:xfrm>
            <a:custGeom>
              <a:rect b="b" l="l" r="r" t="t"/>
              <a:pathLst>
                <a:path extrusionOk="0" fill="none" h="1" w="283770">
                  <a:moveTo>
                    <a:pt x="0" y="0"/>
                  </a:moveTo>
                  <a:lnTo>
                    <a:pt x="283769" y="0"/>
                  </a:lnTo>
                </a:path>
              </a:pathLst>
            </a:custGeom>
            <a:noFill/>
            <a:ln cap="flat" cmpd="sng" w="46750">
              <a:solidFill>
                <a:srgbClr val="FFB726"/>
              </a:solidFill>
              <a:prstDash val="solid"/>
              <a:miter lim="1989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4" name="Google Shape;6034;p45"/>
            <p:cNvSpPr/>
            <p:nvPr/>
          </p:nvSpPr>
          <p:spPr>
            <a:xfrm>
              <a:off x="7287225" y="-693375"/>
              <a:ext cx="127825" cy="128350"/>
            </a:xfrm>
            <a:custGeom>
              <a:rect b="b" l="l" r="r" t="t"/>
              <a:pathLst>
                <a:path extrusionOk="0" h="5134" w="5113">
                  <a:moveTo>
                    <a:pt x="2566" y="1"/>
                  </a:moveTo>
                  <a:cubicBezTo>
                    <a:pt x="1134" y="1"/>
                    <a:pt x="0" y="1155"/>
                    <a:pt x="0" y="2567"/>
                  </a:cubicBezTo>
                  <a:cubicBezTo>
                    <a:pt x="0" y="3979"/>
                    <a:pt x="1134" y="5133"/>
                    <a:pt x="2566" y="5133"/>
                  </a:cubicBezTo>
                  <a:cubicBezTo>
                    <a:pt x="3979" y="5133"/>
                    <a:pt x="5113" y="3979"/>
                    <a:pt x="5113" y="2567"/>
                  </a:cubicBezTo>
                  <a:cubicBezTo>
                    <a:pt x="5113" y="1155"/>
                    <a:pt x="3979" y="1"/>
                    <a:pt x="2566"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5" name="Google Shape;6035;p45"/>
            <p:cNvSpPr/>
            <p:nvPr/>
          </p:nvSpPr>
          <p:spPr>
            <a:xfrm>
              <a:off x="193475" y="-693375"/>
              <a:ext cx="128350" cy="128350"/>
            </a:xfrm>
            <a:custGeom>
              <a:rect b="b" l="l" r="r" t="t"/>
              <a:pathLst>
                <a:path extrusionOk="0" h="5134" w="5134">
                  <a:moveTo>
                    <a:pt x="2567" y="1"/>
                  </a:moveTo>
                  <a:cubicBezTo>
                    <a:pt x="1155" y="1"/>
                    <a:pt x="1" y="1155"/>
                    <a:pt x="1" y="2567"/>
                  </a:cubicBezTo>
                  <a:cubicBezTo>
                    <a:pt x="1" y="3979"/>
                    <a:pt x="1155" y="5133"/>
                    <a:pt x="2567" y="5133"/>
                  </a:cubicBezTo>
                  <a:cubicBezTo>
                    <a:pt x="3979" y="5133"/>
                    <a:pt x="5133" y="3979"/>
                    <a:pt x="5133" y="2567"/>
                  </a:cubicBezTo>
                  <a:cubicBezTo>
                    <a:pt x="5133" y="1155"/>
                    <a:pt x="3979" y="1"/>
                    <a:pt x="2567"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3">
  <p:cSld name="CUSTOM_18_1_1_1">
    <p:spTree>
      <p:nvGrpSpPr>
        <p:cNvPr id="6036" name="Shape 6036"/>
        <p:cNvGrpSpPr/>
        <p:nvPr/>
      </p:nvGrpSpPr>
      <p:grpSpPr>
        <a:xfrm>
          <a:off x="0" y="0"/>
          <a:ext cx="0" cy="0"/>
          <a:chOff x="0" y="0"/>
          <a:chExt cx="0" cy="0"/>
        </a:xfrm>
      </p:grpSpPr>
      <p:grpSp>
        <p:nvGrpSpPr>
          <p:cNvPr id="6037" name="Google Shape;6037;p46"/>
          <p:cNvGrpSpPr/>
          <p:nvPr/>
        </p:nvGrpSpPr>
        <p:grpSpPr>
          <a:xfrm flipH="1">
            <a:off x="207741" y="347143"/>
            <a:ext cx="8303665" cy="4656807"/>
            <a:chOff x="440375" y="347143"/>
            <a:chExt cx="8303665" cy="4656807"/>
          </a:xfrm>
        </p:grpSpPr>
        <p:sp>
          <p:nvSpPr>
            <p:cNvPr id="6038" name="Google Shape;6038;p46"/>
            <p:cNvSpPr/>
            <p:nvPr/>
          </p:nvSpPr>
          <p:spPr>
            <a:xfrm>
              <a:off x="440375" y="683150"/>
              <a:ext cx="8033600" cy="4320800"/>
            </a:xfrm>
            <a:custGeom>
              <a:rect b="b" l="l" r="r" t="t"/>
              <a:pathLst>
                <a:path extrusionOk="0" h="172832" w="321344">
                  <a:moveTo>
                    <a:pt x="308296" y="0"/>
                  </a:moveTo>
                  <a:lnTo>
                    <a:pt x="0" y="172832"/>
                  </a:lnTo>
                  <a:lnTo>
                    <a:pt x="299572" y="171503"/>
                  </a:lnTo>
                  <a:lnTo>
                    <a:pt x="321344" y="10525"/>
                  </a:lnTo>
                  <a:close/>
                </a:path>
              </a:pathLst>
            </a:custGeom>
            <a:gradFill>
              <a:gsLst>
                <a:gs pos="0">
                  <a:srgbClr val="FFF6DB">
                    <a:alpha val="1568"/>
                  </a:srgbClr>
                </a:gs>
                <a:gs pos="100000">
                  <a:srgbClr val="FAD25C">
                    <a:alpha val="29019"/>
                  </a:srgbClr>
                </a:gs>
              </a:gsLst>
              <a:lin ang="18900044" scaled="0"/>
            </a:gradFill>
            <a:ln>
              <a:noFill/>
            </a:ln>
          </p:spPr>
        </p:sp>
        <p:grpSp>
          <p:nvGrpSpPr>
            <p:cNvPr id="6039" name="Google Shape;6039;p46"/>
            <p:cNvGrpSpPr/>
            <p:nvPr/>
          </p:nvGrpSpPr>
          <p:grpSpPr>
            <a:xfrm>
              <a:off x="8076260" y="347143"/>
              <a:ext cx="667780" cy="667825"/>
              <a:chOff x="8304860" y="-186257"/>
              <a:chExt cx="667780" cy="667825"/>
            </a:xfrm>
          </p:grpSpPr>
          <p:sp>
            <p:nvSpPr>
              <p:cNvPr id="6040" name="Google Shape;6040;p46"/>
              <p:cNvSpPr/>
              <p:nvPr/>
            </p:nvSpPr>
            <p:spPr>
              <a:xfrm rot="2373635">
                <a:off x="8691939" y="-98328"/>
                <a:ext cx="154012" cy="122309"/>
              </a:xfrm>
              <a:custGeom>
                <a:rect b="b" l="l" r="r" t="t"/>
                <a:pathLst>
                  <a:path extrusionOk="0" h="1929" w="2429">
                    <a:moveTo>
                      <a:pt x="250" y="1929"/>
                    </a:moveTo>
                    <a:lnTo>
                      <a:pt x="0" y="464"/>
                    </a:lnTo>
                    <a:cubicBezTo>
                      <a:pt x="0" y="464"/>
                      <a:pt x="1215" y="0"/>
                      <a:pt x="2429" y="464"/>
                    </a:cubicBezTo>
                    <a:lnTo>
                      <a:pt x="2179" y="1929"/>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1" name="Google Shape;6041;p46"/>
              <p:cNvSpPr/>
              <p:nvPr/>
            </p:nvSpPr>
            <p:spPr>
              <a:xfrm rot="2373635">
                <a:off x="8393925" y="-72211"/>
                <a:ext cx="505848" cy="410740"/>
              </a:xfrm>
              <a:custGeom>
                <a:rect b="b" l="l" r="r" t="t"/>
                <a:pathLst>
                  <a:path extrusionOk="0" h="6478" w="7978">
                    <a:moveTo>
                      <a:pt x="0" y="834"/>
                    </a:moveTo>
                    <a:lnTo>
                      <a:pt x="476" y="6478"/>
                    </a:lnTo>
                    <a:cubicBezTo>
                      <a:pt x="2703" y="5787"/>
                      <a:pt x="4977" y="5811"/>
                      <a:pt x="7513" y="6478"/>
                    </a:cubicBezTo>
                    <a:lnTo>
                      <a:pt x="7977" y="834"/>
                    </a:lnTo>
                    <a:cubicBezTo>
                      <a:pt x="5703" y="1"/>
                      <a:pt x="2429" y="1"/>
                      <a:pt x="0" y="834"/>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2" name="Google Shape;6042;p46"/>
              <p:cNvSpPr/>
              <p:nvPr/>
            </p:nvSpPr>
            <p:spPr>
              <a:xfrm rot="2373635">
                <a:off x="8289601" y="239826"/>
                <a:ext cx="446184" cy="112545"/>
              </a:xfrm>
              <a:custGeom>
                <a:rect b="b" l="l" r="r" t="t"/>
                <a:pathLst>
                  <a:path extrusionOk="0" h="1775" w="7037">
                    <a:moveTo>
                      <a:pt x="0" y="798"/>
                    </a:moveTo>
                    <a:lnTo>
                      <a:pt x="1048" y="1655"/>
                    </a:lnTo>
                    <a:lnTo>
                      <a:pt x="5692" y="1774"/>
                    </a:lnTo>
                    <a:lnTo>
                      <a:pt x="7037" y="798"/>
                    </a:lnTo>
                    <a:cubicBezTo>
                      <a:pt x="4656" y="84"/>
                      <a:pt x="2513" y="0"/>
                      <a:pt x="0" y="798"/>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3" name="Google Shape;6043;p46"/>
              <p:cNvSpPr/>
              <p:nvPr/>
            </p:nvSpPr>
            <p:spPr>
              <a:xfrm rot="2373635">
                <a:off x="8345212" y="270738"/>
                <a:ext cx="319373" cy="67210"/>
              </a:xfrm>
              <a:custGeom>
                <a:rect b="b" l="l" r="r" t="t"/>
                <a:pathLst>
                  <a:path extrusionOk="0" h="1060" w="5037">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6044" name="Google Shape;6044;p46"/>
          <p:cNvGrpSpPr/>
          <p:nvPr/>
        </p:nvGrpSpPr>
        <p:grpSpPr>
          <a:xfrm>
            <a:off x="645991" y="347143"/>
            <a:ext cx="8303665" cy="4656807"/>
            <a:chOff x="440375" y="347143"/>
            <a:chExt cx="8303665" cy="4656807"/>
          </a:xfrm>
        </p:grpSpPr>
        <p:sp>
          <p:nvSpPr>
            <p:cNvPr id="6045" name="Google Shape;6045;p46"/>
            <p:cNvSpPr/>
            <p:nvPr/>
          </p:nvSpPr>
          <p:spPr>
            <a:xfrm>
              <a:off x="440375" y="683150"/>
              <a:ext cx="8033600" cy="4320800"/>
            </a:xfrm>
            <a:custGeom>
              <a:rect b="b" l="l" r="r" t="t"/>
              <a:pathLst>
                <a:path extrusionOk="0" h="172832" w="321344">
                  <a:moveTo>
                    <a:pt x="308296" y="0"/>
                  </a:moveTo>
                  <a:lnTo>
                    <a:pt x="0" y="172832"/>
                  </a:lnTo>
                  <a:lnTo>
                    <a:pt x="299572" y="171503"/>
                  </a:lnTo>
                  <a:lnTo>
                    <a:pt x="321344" y="10525"/>
                  </a:lnTo>
                  <a:close/>
                </a:path>
              </a:pathLst>
            </a:custGeom>
            <a:gradFill>
              <a:gsLst>
                <a:gs pos="0">
                  <a:srgbClr val="FFF6DB">
                    <a:alpha val="1568"/>
                  </a:srgbClr>
                </a:gs>
                <a:gs pos="100000">
                  <a:srgbClr val="FAD25C">
                    <a:alpha val="29019"/>
                  </a:srgbClr>
                </a:gs>
              </a:gsLst>
              <a:lin ang="18900044" scaled="0"/>
            </a:gradFill>
            <a:ln>
              <a:noFill/>
            </a:ln>
          </p:spPr>
        </p:sp>
        <p:grpSp>
          <p:nvGrpSpPr>
            <p:cNvPr id="6046" name="Google Shape;6046;p46"/>
            <p:cNvGrpSpPr/>
            <p:nvPr/>
          </p:nvGrpSpPr>
          <p:grpSpPr>
            <a:xfrm>
              <a:off x="8076260" y="347143"/>
              <a:ext cx="667780" cy="667825"/>
              <a:chOff x="8304860" y="-186257"/>
              <a:chExt cx="667780" cy="667825"/>
            </a:xfrm>
          </p:grpSpPr>
          <p:sp>
            <p:nvSpPr>
              <p:cNvPr id="6047" name="Google Shape;6047;p46"/>
              <p:cNvSpPr/>
              <p:nvPr/>
            </p:nvSpPr>
            <p:spPr>
              <a:xfrm rot="2373635">
                <a:off x="8691939" y="-98328"/>
                <a:ext cx="154012" cy="122309"/>
              </a:xfrm>
              <a:custGeom>
                <a:rect b="b" l="l" r="r" t="t"/>
                <a:pathLst>
                  <a:path extrusionOk="0" h="1929" w="2429">
                    <a:moveTo>
                      <a:pt x="250" y="1929"/>
                    </a:moveTo>
                    <a:lnTo>
                      <a:pt x="0" y="464"/>
                    </a:lnTo>
                    <a:cubicBezTo>
                      <a:pt x="0" y="464"/>
                      <a:pt x="1215" y="0"/>
                      <a:pt x="2429" y="464"/>
                    </a:cubicBezTo>
                    <a:lnTo>
                      <a:pt x="2179" y="1929"/>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8" name="Google Shape;6048;p46"/>
              <p:cNvSpPr/>
              <p:nvPr/>
            </p:nvSpPr>
            <p:spPr>
              <a:xfrm rot="2373635">
                <a:off x="8393925" y="-72211"/>
                <a:ext cx="505848" cy="410740"/>
              </a:xfrm>
              <a:custGeom>
                <a:rect b="b" l="l" r="r" t="t"/>
                <a:pathLst>
                  <a:path extrusionOk="0" h="6478" w="7978">
                    <a:moveTo>
                      <a:pt x="0" y="834"/>
                    </a:moveTo>
                    <a:lnTo>
                      <a:pt x="476" y="6478"/>
                    </a:lnTo>
                    <a:cubicBezTo>
                      <a:pt x="2703" y="5787"/>
                      <a:pt x="4977" y="5811"/>
                      <a:pt x="7513" y="6478"/>
                    </a:cubicBezTo>
                    <a:lnTo>
                      <a:pt x="7977" y="834"/>
                    </a:lnTo>
                    <a:cubicBezTo>
                      <a:pt x="5703" y="1"/>
                      <a:pt x="2429" y="1"/>
                      <a:pt x="0" y="834"/>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9" name="Google Shape;6049;p46"/>
              <p:cNvSpPr/>
              <p:nvPr/>
            </p:nvSpPr>
            <p:spPr>
              <a:xfrm rot="2373635">
                <a:off x="8289601" y="239826"/>
                <a:ext cx="446184" cy="112545"/>
              </a:xfrm>
              <a:custGeom>
                <a:rect b="b" l="l" r="r" t="t"/>
                <a:pathLst>
                  <a:path extrusionOk="0" h="1775" w="7037">
                    <a:moveTo>
                      <a:pt x="0" y="798"/>
                    </a:moveTo>
                    <a:lnTo>
                      <a:pt x="1048" y="1655"/>
                    </a:lnTo>
                    <a:lnTo>
                      <a:pt x="5692" y="1774"/>
                    </a:lnTo>
                    <a:lnTo>
                      <a:pt x="7037" y="798"/>
                    </a:lnTo>
                    <a:cubicBezTo>
                      <a:pt x="4656" y="84"/>
                      <a:pt x="2513" y="0"/>
                      <a:pt x="0" y="798"/>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0" name="Google Shape;6050;p46"/>
              <p:cNvSpPr/>
              <p:nvPr/>
            </p:nvSpPr>
            <p:spPr>
              <a:xfrm rot="2373635">
                <a:off x="8345212" y="270738"/>
                <a:ext cx="319373" cy="67210"/>
              </a:xfrm>
              <a:custGeom>
                <a:rect b="b" l="l" r="r" t="t"/>
                <a:pathLst>
                  <a:path extrusionOk="0" h="1060" w="5037">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6051" name="Google Shape;6051;p46"/>
          <p:cNvSpPr/>
          <p:nvPr/>
        </p:nvSpPr>
        <p:spPr>
          <a:xfrm>
            <a:off x="-7175" y="4400950"/>
            <a:ext cx="9158700" cy="89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052" name="Google Shape;6052;p46"/>
          <p:cNvGrpSpPr/>
          <p:nvPr/>
        </p:nvGrpSpPr>
        <p:grpSpPr>
          <a:xfrm flipH="1">
            <a:off x="8748255" y="351525"/>
            <a:ext cx="395408" cy="4589441"/>
            <a:chOff x="-36750" y="-31225"/>
            <a:chExt cx="441205" cy="5174700"/>
          </a:xfrm>
        </p:grpSpPr>
        <p:sp>
          <p:nvSpPr>
            <p:cNvPr id="6053" name="Google Shape;6053;p46"/>
            <p:cNvSpPr/>
            <p:nvPr/>
          </p:nvSpPr>
          <p:spPr>
            <a:xfrm>
              <a:off x="-30545" y="-31225"/>
              <a:ext cx="435000" cy="51747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4" name="Google Shape;6054;p46"/>
            <p:cNvSpPr/>
            <p:nvPr/>
          </p:nvSpPr>
          <p:spPr>
            <a:xfrm>
              <a:off x="-30545" y="-31225"/>
              <a:ext cx="291600" cy="5174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5" name="Google Shape;6055;p46"/>
            <p:cNvSpPr/>
            <p:nvPr/>
          </p:nvSpPr>
          <p:spPr>
            <a:xfrm>
              <a:off x="-36750" y="-31225"/>
              <a:ext cx="167700" cy="51747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056" name="Google Shape;6056;p46"/>
          <p:cNvGrpSpPr/>
          <p:nvPr/>
        </p:nvGrpSpPr>
        <p:grpSpPr>
          <a:xfrm>
            <a:off x="-870" y="444775"/>
            <a:ext cx="395408" cy="4589441"/>
            <a:chOff x="-36750" y="-31225"/>
            <a:chExt cx="441205" cy="5174700"/>
          </a:xfrm>
        </p:grpSpPr>
        <p:sp>
          <p:nvSpPr>
            <p:cNvPr id="6057" name="Google Shape;6057;p46"/>
            <p:cNvSpPr/>
            <p:nvPr/>
          </p:nvSpPr>
          <p:spPr>
            <a:xfrm>
              <a:off x="-30545" y="-31225"/>
              <a:ext cx="435000" cy="51747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8" name="Google Shape;6058;p46"/>
            <p:cNvSpPr/>
            <p:nvPr/>
          </p:nvSpPr>
          <p:spPr>
            <a:xfrm>
              <a:off x="-30545" y="-31225"/>
              <a:ext cx="291600" cy="5174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9" name="Google Shape;6059;p46"/>
            <p:cNvSpPr/>
            <p:nvPr/>
          </p:nvSpPr>
          <p:spPr>
            <a:xfrm>
              <a:off x="-36750" y="-31225"/>
              <a:ext cx="167700" cy="51747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060" name="Google Shape;6060;p46"/>
          <p:cNvGrpSpPr/>
          <p:nvPr/>
        </p:nvGrpSpPr>
        <p:grpSpPr>
          <a:xfrm>
            <a:off x="-417858" y="-823150"/>
            <a:ext cx="9978772" cy="1382075"/>
            <a:chOff x="193475" y="-693375"/>
            <a:chExt cx="7221575" cy="1382075"/>
          </a:xfrm>
        </p:grpSpPr>
        <p:sp>
          <p:nvSpPr>
            <p:cNvPr id="6061" name="Google Shape;6061;p46"/>
            <p:cNvSpPr/>
            <p:nvPr/>
          </p:nvSpPr>
          <p:spPr>
            <a:xfrm>
              <a:off x="363575" y="384325"/>
              <a:ext cx="6883875" cy="304375"/>
            </a:xfrm>
            <a:custGeom>
              <a:rect b="b" l="l" r="r" t="t"/>
              <a:pathLst>
                <a:path extrusionOk="0" h="12175" w="275355">
                  <a:moveTo>
                    <a:pt x="0" y="0"/>
                  </a:moveTo>
                  <a:lnTo>
                    <a:pt x="0" y="9390"/>
                  </a:lnTo>
                  <a:lnTo>
                    <a:pt x="0" y="10782"/>
                  </a:lnTo>
                  <a:lnTo>
                    <a:pt x="14522" y="10782"/>
                  </a:lnTo>
                  <a:lnTo>
                    <a:pt x="14522" y="9370"/>
                  </a:lnTo>
                  <a:lnTo>
                    <a:pt x="16869" y="9370"/>
                  </a:lnTo>
                  <a:lnTo>
                    <a:pt x="16869" y="12175"/>
                  </a:lnTo>
                  <a:lnTo>
                    <a:pt x="30913" y="12175"/>
                  </a:lnTo>
                  <a:lnTo>
                    <a:pt x="30913" y="9370"/>
                  </a:lnTo>
                  <a:lnTo>
                    <a:pt x="33261" y="9370"/>
                  </a:lnTo>
                  <a:lnTo>
                    <a:pt x="33261" y="10782"/>
                  </a:lnTo>
                  <a:lnTo>
                    <a:pt x="47782" y="10782"/>
                  </a:lnTo>
                  <a:lnTo>
                    <a:pt x="47782" y="9370"/>
                  </a:lnTo>
                  <a:lnTo>
                    <a:pt x="50110" y="9370"/>
                  </a:lnTo>
                  <a:lnTo>
                    <a:pt x="50110" y="12175"/>
                  </a:lnTo>
                  <a:lnTo>
                    <a:pt x="64632" y="12175"/>
                  </a:lnTo>
                  <a:lnTo>
                    <a:pt x="64632" y="9370"/>
                  </a:lnTo>
                  <a:lnTo>
                    <a:pt x="66979" y="9370"/>
                  </a:lnTo>
                  <a:lnTo>
                    <a:pt x="66979" y="10782"/>
                  </a:lnTo>
                  <a:lnTo>
                    <a:pt x="81023" y="10782"/>
                  </a:lnTo>
                  <a:lnTo>
                    <a:pt x="81023" y="9370"/>
                  </a:lnTo>
                  <a:lnTo>
                    <a:pt x="83370" y="9370"/>
                  </a:lnTo>
                  <a:lnTo>
                    <a:pt x="83370" y="12175"/>
                  </a:lnTo>
                  <a:lnTo>
                    <a:pt x="97892" y="12175"/>
                  </a:lnTo>
                  <a:lnTo>
                    <a:pt x="97892" y="9370"/>
                  </a:lnTo>
                  <a:lnTo>
                    <a:pt x="101174" y="9370"/>
                  </a:lnTo>
                  <a:lnTo>
                    <a:pt x="101174" y="10782"/>
                  </a:lnTo>
                  <a:lnTo>
                    <a:pt x="115656" y="10782"/>
                  </a:lnTo>
                  <a:lnTo>
                    <a:pt x="115656" y="9370"/>
                  </a:lnTo>
                  <a:lnTo>
                    <a:pt x="118481" y="9370"/>
                  </a:lnTo>
                  <a:lnTo>
                    <a:pt x="118481" y="12175"/>
                  </a:lnTo>
                  <a:lnTo>
                    <a:pt x="133460" y="12175"/>
                  </a:lnTo>
                  <a:lnTo>
                    <a:pt x="133460" y="9370"/>
                  </a:lnTo>
                  <a:lnTo>
                    <a:pt x="136285" y="9370"/>
                  </a:lnTo>
                  <a:lnTo>
                    <a:pt x="136285" y="10782"/>
                  </a:lnTo>
                  <a:lnTo>
                    <a:pt x="151722" y="10782"/>
                  </a:lnTo>
                  <a:lnTo>
                    <a:pt x="151722" y="9370"/>
                  </a:lnTo>
                  <a:lnTo>
                    <a:pt x="154527" y="9370"/>
                  </a:lnTo>
                  <a:lnTo>
                    <a:pt x="154527" y="12175"/>
                  </a:lnTo>
                  <a:lnTo>
                    <a:pt x="169048" y="12175"/>
                  </a:lnTo>
                  <a:lnTo>
                    <a:pt x="169048" y="9370"/>
                  </a:lnTo>
                  <a:lnTo>
                    <a:pt x="172331" y="9370"/>
                  </a:lnTo>
                  <a:lnTo>
                    <a:pt x="172331" y="10782"/>
                  </a:lnTo>
                  <a:lnTo>
                    <a:pt x="186852" y="10782"/>
                  </a:lnTo>
                  <a:lnTo>
                    <a:pt x="186852" y="9370"/>
                  </a:lnTo>
                  <a:lnTo>
                    <a:pt x="190115" y="9370"/>
                  </a:lnTo>
                  <a:lnTo>
                    <a:pt x="190115" y="12175"/>
                  </a:lnTo>
                  <a:lnTo>
                    <a:pt x="204636" y="12175"/>
                  </a:lnTo>
                  <a:lnTo>
                    <a:pt x="204636" y="9370"/>
                  </a:lnTo>
                  <a:lnTo>
                    <a:pt x="207441" y="9370"/>
                  </a:lnTo>
                  <a:lnTo>
                    <a:pt x="207441" y="12175"/>
                  </a:lnTo>
                  <a:lnTo>
                    <a:pt x="222440" y="12175"/>
                  </a:lnTo>
                  <a:lnTo>
                    <a:pt x="222440" y="9370"/>
                  </a:lnTo>
                  <a:lnTo>
                    <a:pt x="225722" y="9370"/>
                  </a:lnTo>
                  <a:lnTo>
                    <a:pt x="225722" y="10782"/>
                  </a:lnTo>
                  <a:lnTo>
                    <a:pt x="240224" y="10782"/>
                  </a:lnTo>
                  <a:lnTo>
                    <a:pt x="240224" y="9370"/>
                  </a:lnTo>
                  <a:lnTo>
                    <a:pt x="243507" y="9370"/>
                  </a:lnTo>
                  <a:lnTo>
                    <a:pt x="243507" y="12175"/>
                  </a:lnTo>
                  <a:lnTo>
                    <a:pt x="257551" y="12175"/>
                  </a:lnTo>
                  <a:lnTo>
                    <a:pt x="257551" y="9370"/>
                  </a:lnTo>
                  <a:lnTo>
                    <a:pt x="260833" y="9370"/>
                  </a:lnTo>
                  <a:lnTo>
                    <a:pt x="260833" y="10782"/>
                  </a:lnTo>
                  <a:lnTo>
                    <a:pt x="275355" y="10782"/>
                  </a:lnTo>
                  <a:lnTo>
                    <a:pt x="27535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2" name="Google Shape;6062;p46"/>
            <p:cNvSpPr/>
            <p:nvPr/>
          </p:nvSpPr>
          <p:spPr>
            <a:xfrm>
              <a:off x="363575" y="-634175"/>
              <a:ext cx="6695900" cy="1158775"/>
            </a:xfrm>
            <a:custGeom>
              <a:rect b="b" l="l" r="r" t="t"/>
              <a:pathLst>
                <a:path extrusionOk="0" h="46351" w="267836">
                  <a:moveTo>
                    <a:pt x="0" y="0"/>
                  </a:moveTo>
                  <a:lnTo>
                    <a:pt x="0" y="46350"/>
                  </a:lnTo>
                  <a:lnTo>
                    <a:pt x="267835" y="46350"/>
                  </a:lnTo>
                  <a:lnTo>
                    <a:pt x="26783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3" name="Google Shape;6063;p46"/>
            <p:cNvSpPr/>
            <p:nvPr/>
          </p:nvSpPr>
          <p:spPr>
            <a:xfrm>
              <a:off x="363575"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4" name="Google Shape;6064;p46"/>
            <p:cNvSpPr/>
            <p:nvPr/>
          </p:nvSpPr>
          <p:spPr>
            <a:xfrm>
              <a:off x="4341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5" name="Google Shape;6065;p46"/>
            <p:cNvSpPr/>
            <p:nvPr/>
          </p:nvSpPr>
          <p:spPr>
            <a:xfrm>
              <a:off x="785300" y="-634175"/>
              <a:ext cx="351125" cy="1228900"/>
            </a:xfrm>
            <a:custGeom>
              <a:rect b="b" l="l" r="r" t="t"/>
              <a:pathLst>
                <a:path extrusionOk="0" h="49156" w="14045">
                  <a:moveTo>
                    <a:pt x="0" y="0"/>
                  </a:moveTo>
                  <a:lnTo>
                    <a:pt x="0" y="49155"/>
                  </a:lnTo>
                  <a:lnTo>
                    <a:pt x="14044" y="49155"/>
                  </a:lnTo>
                  <a:lnTo>
                    <a:pt x="14044"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6" name="Google Shape;6066;p46"/>
            <p:cNvSpPr/>
            <p:nvPr/>
          </p:nvSpPr>
          <p:spPr>
            <a:xfrm>
              <a:off x="867350" y="-634175"/>
              <a:ext cx="187025" cy="1228900"/>
            </a:xfrm>
            <a:custGeom>
              <a:rect b="b" l="l" r="r" t="t"/>
              <a:pathLst>
                <a:path extrusionOk="0" h="49156" w="7481">
                  <a:moveTo>
                    <a:pt x="0" y="0"/>
                  </a:moveTo>
                  <a:lnTo>
                    <a:pt x="0" y="49155"/>
                  </a:lnTo>
                  <a:lnTo>
                    <a:pt x="7480" y="49155"/>
                  </a:lnTo>
                  <a:lnTo>
                    <a:pt x="7480"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7" name="Google Shape;6067;p46"/>
            <p:cNvSpPr/>
            <p:nvPr/>
          </p:nvSpPr>
          <p:spPr>
            <a:xfrm>
              <a:off x="119507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8" name="Google Shape;6068;p46"/>
            <p:cNvSpPr/>
            <p:nvPr/>
          </p:nvSpPr>
          <p:spPr>
            <a:xfrm>
              <a:off x="1277150" y="-634175"/>
              <a:ext cx="198950" cy="1194575"/>
            </a:xfrm>
            <a:custGeom>
              <a:rect b="b" l="l" r="r" t="t"/>
              <a:pathLst>
                <a:path extrusionOk="0" h="47783" w="7958">
                  <a:moveTo>
                    <a:pt x="0" y="0"/>
                  </a:moveTo>
                  <a:lnTo>
                    <a:pt x="0" y="47782"/>
                  </a:lnTo>
                  <a:lnTo>
                    <a:pt x="7957" y="47782"/>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9" name="Google Shape;6069;p46"/>
            <p:cNvSpPr/>
            <p:nvPr/>
          </p:nvSpPr>
          <p:spPr>
            <a:xfrm>
              <a:off x="1616300" y="-634175"/>
              <a:ext cx="363075" cy="1228900"/>
            </a:xfrm>
            <a:custGeom>
              <a:rect b="b" l="l" r="r" t="t"/>
              <a:pathLst>
                <a:path extrusionOk="0" h="49156" w="14523">
                  <a:moveTo>
                    <a:pt x="1" y="0"/>
                  </a:moveTo>
                  <a:lnTo>
                    <a:pt x="1" y="49155"/>
                  </a:lnTo>
                  <a:lnTo>
                    <a:pt x="14523" y="49155"/>
                  </a:lnTo>
                  <a:lnTo>
                    <a:pt x="14523"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0" name="Google Shape;6070;p46"/>
            <p:cNvSpPr/>
            <p:nvPr/>
          </p:nvSpPr>
          <p:spPr>
            <a:xfrm>
              <a:off x="1698375" y="-634175"/>
              <a:ext cx="210875" cy="1228900"/>
            </a:xfrm>
            <a:custGeom>
              <a:rect b="b" l="l" r="r" t="t"/>
              <a:pathLst>
                <a:path extrusionOk="0" h="49156" w="8435">
                  <a:moveTo>
                    <a:pt x="0" y="0"/>
                  </a:moveTo>
                  <a:lnTo>
                    <a:pt x="0" y="49155"/>
                  </a:lnTo>
                  <a:lnTo>
                    <a:pt x="8435" y="49155"/>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1" name="Google Shape;6071;p46"/>
            <p:cNvSpPr/>
            <p:nvPr/>
          </p:nvSpPr>
          <p:spPr>
            <a:xfrm>
              <a:off x="2038025" y="-634175"/>
              <a:ext cx="351150" cy="1194575"/>
            </a:xfrm>
            <a:custGeom>
              <a:rect b="b" l="l" r="r" t="t"/>
              <a:pathLst>
                <a:path extrusionOk="0" h="47783" w="14046">
                  <a:moveTo>
                    <a:pt x="1" y="0"/>
                  </a:moveTo>
                  <a:lnTo>
                    <a:pt x="1" y="47782"/>
                  </a:lnTo>
                  <a:lnTo>
                    <a:pt x="14045" y="47782"/>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2" name="Google Shape;6072;p46"/>
            <p:cNvSpPr/>
            <p:nvPr/>
          </p:nvSpPr>
          <p:spPr>
            <a:xfrm>
              <a:off x="2108150"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3" name="Google Shape;6073;p46"/>
            <p:cNvSpPr/>
            <p:nvPr/>
          </p:nvSpPr>
          <p:spPr>
            <a:xfrm>
              <a:off x="2447825" y="-634175"/>
              <a:ext cx="363075" cy="1228900"/>
            </a:xfrm>
            <a:custGeom>
              <a:rect b="b" l="l" r="r" t="t"/>
              <a:pathLst>
                <a:path extrusionOk="0" h="49156" w="14523">
                  <a:moveTo>
                    <a:pt x="0" y="0"/>
                  </a:moveTo>
                  <a:lnTo>
                    <a:pt x="0"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4" name="Google Shape;6074;p46"/>
            <p:cNvSpPr/>
            <p:nvPr/>
          </p:nvSpPr>
          <p:spPr>
            <a:xfrm>
              <a:off x="25293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5" name="Google Shape;6075;p46"/>
            <p:cNvSpPr/>
            <p:nvPr/>
          </p:nvSpPr>
          <p:spPr>
            <a:xfrm>
              <a:off x="28929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6" name="Google Shape;6076;p46"/>
            <p:cNvSpPr/>
            <p:nvPr/>
          </p:nvSpPr>
          <p:spPr>
            <a:xfrm>
              <a:off x="29739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7" name="Google Shape;6077;p46"/>
            <p:cNvSpPr/>
            <p:nvPr/>
          </p:nvSpPr>
          <p:spPr>
            <a:xfrm>
              <a:off x="3325600" y="-634175"/>
              <a:ext cx="374500" cy="1228900"/>
            </a:xfrm>
            <a:custGeom>
              <a:rect b="b" l="l" r="r" t="t"/>
              <a:pathLst>
                <a:path extrusionOk="0" h="49156" w="14980">
                  <a:moveTo>
                    <a:pt x="0" y="0"/>
                  </a:moveTo>
                  <a:lnTo>
                    <a:pt x="0" y="49155"/>
                  </a:lnTo>
                  <a:lnTo>
                    <a:pt x="14979" y="49155"/>
                  </a:lnTo>
                  <a:lnTo>
                    <a:pt x="1497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8" name="Google Shape;6078;p46"/>
            <p:cNvSpPr/>
            <p:nvPr/>
          </p:nvSpPr>
          <p:spPr>
            <a:xfrm>
              <a:off x="3407650" y="-634175"/>
              <a:ext cx="210375" cy="1228900"/>
            </a:xfrm>
            <a:custGeom>
              <a:rect b="b" l="l" r="r" t="t"/>
              <a:pathLst>
                <a:path extrusionOk="0" h="49156" w="8415">
                  <a:moveTo>
                    <a:pt x="0" y="0"/>
                  </a:moveTo>
                  <a:lnTo>
                    <a:pt x="0" y="49155"/>
                  </a:lnTo>
                  <a:lnTo>
                    <a:pt x="8415" y="49155"/>
                  </a:lnTo>
                  <a:lnTo>
                    <a:pt x="841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9" name="Google Shape;6079;p46"/>
            <p:cNvSpPr/>
            <p:nvPr/>
          </p:nvSpPr>
          <p:spPr>
            <a:xfrm>
              <a:off x="3770675" y="-634175"/>
              <a:ext cx="385950" cy="1194575"/>
            </a:xfrm>
            <a:custGeom>
              <a:rect b="b" l="l" r="r" t="t"/>
              <a:pathLst>
                <a:path extrusionOk="0" h="47783" w="15438">
                  <a:moveTo>
                    <a:pt x="1" y="0"/>
                  </a:moveTo>
                  <a:lnTo>
                    <a:pt x="1" y="47782"/>
                  </a:lnTo>
                  <a:lnTo>
                    <a:pt x="15438" y="47782"/>
                  </a:lnTo>
                  <a:lnTo>
                    <a:pt x="15438"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0" name="Google Shape;6080;p46"/>
            <p:cNvSpPr/>
            <p:nvPr/>
          </p:nvSpPr>
          <p:spPr>
            <a:xfrm>
              <a:off x="38641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1" name="Google Shape;6081;p46"/>
            <p:cNvSpPr/>
            <p:nvPr/>
          </p:nvSpPr>
          <p:spPr>
            <a:xfrm>
              <a:off x="42267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2" name="Google Shape;6082;p46"/>
            <p:cNvSpPr/>
            <p:nvPr/>
          </p:nvSpPr>
          <p:spPr>
            <a:xfrm>
              <a:off x="4308775" y="-634175"/>
              <a:ext cx="187025" cy="1228900"/>
            </a:xfrm>
            <a:custGeom>
              <a:rect b="b" l="l" r="r" t="t"/>
              <a:pathLst>
                <a:path extrusionOk="0" h="49156" w="7481">
                  <a:moveTo>
                    <a:pt x="1" y="0"/>
                  </a:moveTo>
                  <a:lnTo>
                    <a:pt x="1" y="49155"/>
                  </a:lnTo>
                  <a:lnTo>
                    <a:pt x="7481" y="49155"/>
                  </a:lnTo>
                  <a:lnTo>
                    <a:pt x="748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3" name="Google Shape;6083;p46"/>
            <p:cNvSpPr/>
            <p:nvPr/>
          </p:nvSpPr>
          <p:spPr>
            <a:xfrm>
              <a:off x="467182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4" name="Google Shape;6084;p46"/>
            <p:cNvSpPr/>
            <p:nvPr/>
          </p:nvSpPr>
          <p:spPr>
            <a:xfrm>
              <a:off x="47419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5" name="Google Shape;6085;p46"/>
            <p:cNvSpPr/>
            <p:nvPr/>
          </p:nvSpPr>
          <p:spPr>
            <a:xfrm>
              <a:off x="51164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6" name="Google Shape;6086;p46"/>
            <p:cNvSpPr/>
            <p:nvPr/>
          </p:nvSpPr>
          <p:spPr>
            <a:xfrm>
              <a:off x="51984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7" name="Google Shape;6087;p46"/>
            <p:cNvSpPr/>
            <p:nvPr/>
          </p:nvSpPr>
          <p:spPr>
            <a:xfrm>
              <a:off x="5549600" y="-634175"/>
              <a:ext cx="375000" cy="1228900"/>
            </a:xfrm>
            <a:custGeom>
              <a:rect b="b" l="l" r="r" t="t"/>
              <a:pathLst>
                <a:path extrusionOk="0" h="49156" w="15000">
                  <a:moveTo>
                    <a:pt x="0" y="0"/>
                  </a:moveTo>
                  <a:lnTo>
                    <a:pt x="0" y="49155"/>
                  </a:lnTo>
                  <a:lnTo>
                    <a:pt x="14999" y="49155"/>
                  </a:lnTo>
                  <a:lnTo>
                    <a:pt x="1499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8" name="Google Shape;6088;p46"/>
            <p:cNvSpPr/>
            <p:nvPr/>
          </p:nvSpPr>
          <p:spPr>
            <a:xfrm>
              <a:off x="5631650" y="-634175"/>
              <a:ext cx="198950" cy="1228900"/>
            </a:xfrm>
            <a:custGeom>
              <a:rect b="b" l="l" r="r" t="t"/>
              <a:pathLst>
                <a:path extrusionOk="0" h="49156" w="7958">
                  <a:moveTo>
                    <a:pt x="0" y="0"/>
                  </a:moveTo>
                  <a:lnTo>
                    <a:pt x="0" y="49155"/>
                  </a:lnTo>
                  <a:lnTo>
                    <a:pt x="7957" y="49155"/>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9" name="Google Shape;6089;p46"/>
            <p:cNvSpPr/>
            <p:nvPr/>
          </p:nvSpPr>
          <p:spPr>
            <a:xfrm>
              <a:off x="60066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0" name="Google Shape;6090;p46"/>
            <p:cNvSpPr/>
            <p:nvPr/>
          </p:nvSpPr>
          <p:spPr>
            <a:xfrm>
              <a:off x="60767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1" name="Google Shape;6091;p46"/>
            <p:cNvSpPr/>
            <p:nvPr/>
          </p:nvSpPr>
          <p:spPr>
            <a:xfrm>
              <a:off x="6451225" y="-634175"/>
              <a:ext cx="351125" cy="1228900"/>
            </a:xfrm>
            <a:custGeom>
              <a:rect b="b" l="l" r="r" t="t"/>
              <a:pathLst>
                <a:path extrusionOk="0" h="49156" w="14045">
                  <a:moveTo>
                    <a:pt x="1" y="0"/>
                  </a:moveTo>
                  <a:lnTo>
                    <a:pt x="1" y="49155"/>
                  </a:lnTo>
                  <a:lnTo>
                    <a:pt x="14045" y="49155"/>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2" name="Google Shape;6092;p46"/>
            <p:cNvSpPr/>
            <p:nvPr/>
          </p:nvSpPr>
          <p:spPr>
            <a:xfrm>
              <a:off x="6532775" y="-634175"/>
              <a:ext cx="187525" cy="1228900"/>
            </a:xfrm>
            <a:custGeom>
              <a:rect b="b" l="l" r="r" t="t"/>
              <a:pathLst>
                <a:path extrusionOk="0" h="49156" w="7501">
                  <a:moveTo>
                    <a:pt x="1" y="0"/>
                  </a:moveTo>
                  <a:lnTo>
                    <a:pt x="1" y="49155"/>
                  </a:lnTo>
                  <a:lnTo>
                    <a:pt x="7501" y="49155"/>
                  </a:lnTo>
                  <a:lnTo>
                    <a:pt x="750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3" name="Google Shape;6093;p46"/>
            <p:cNvSpPr/>
            <p:nvPr/>
          </p:nvSpPr>
          <p:spPr>
            <a:xfrm>
              <a:off x="6884400"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4" name="Google Shape;6094;p46"/>
            <p:cNvSpPr/>
            <p:nvPr/>
          </p:nvSpPr>
          <p:spPr>
            <a:xfrm>
              <a:off x="69783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5" name="Google Shape;6095;p46"/>
            <p:cNvSpPr/>
            <p:nvPr/>
          </p:nvSpPr>
          <p:spPr>
            <a:xfrm>
              <a:off x="211400" y="-634175"/>
              <a:ext cx="7094250" cy="25"/>
            </a:xfrm>
            <a:custGeom>
              <a:rect b="b" l="l" r="r" t="t"/>
              <a:pathLst>
                <a:path extrusionOk="0" fill="none" h="1" w="283770">
                  <a:moveTo>
                    <a:pt x="0" y="0"/>
                  </a:moveTo>
                  <a:lnTo>
                    <a:pt x="283769" y="0"/>
                  </a:lnTo>
                </a:path>
              </a:pathLst>
            </a:custGeom>
            <a:noFill/>
            <a:ln cap="flat" cmpd="sng" w="46750">
              <a:solidFill>
                <a:srgbClr val="FFB726"/>
              </a:solidFill>
              <a:prstDash val="solid"/>
              <a:miter lim="1989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6" name="Google Shape;6096;p46"/>
            <p:cNvSpPr/>
            <p:nvPr/>
          </p:nvSpPr>
          <p:spPr>
            <a:xfrm>
              <a:off x="7287225" y="-693375"/>
              <a:ext cx="127825" cy="128350"/>
            </a:xfrm>
            <a:custGeom>
              <a:rect b="b" l="l" r="r" t="t"/>
              <a:pathLst>
                <a:path extrusionOk="0" h="5134" w="5113">
                  <a:moveTo>
                    <a:pt x="2566" y="1"/>
                  </a:moveTo>
                  <a:cubicBezTo>
                    <a:pt x="1134" y="1"/>
                    <a:pt x="0" y="1155"/>
                    <a:pt x="0" y="2567"/>
                  </a:cubicBezTo>
                  <a:cubicBezTo>
                    <a:pt x="0" y="3979"/>
                    <a:pt x="1134" y="5133"/>
                    <a:pt x="2566" y="5133"/>
                  </a:cubicBezTo>
                  <a:cubicBezTo>
                    <a:pt x="3979" y="5133"/>
                    <a:pt x="5113" y="3979"/>
                    <a:pt x="5113" y="2567"/>
                  </a:cubicBezTo>
                  <a:cubicBezTo>
                    <a:pt x="5113" y="1155"/>
                    <a:pt x="3979" y="1"/>
                    <a:pt x="2566"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7" name="Google Shape;6097;p46"/>
            <p:cNvSpPr/>
            <p:nvPr/>
          </p:nvSpPr>
          <p:spPr>
            <a:xfrm>
              <a:off x="193475" y="-693375"/>
              <a:ext cx="128350" cy="128350"/>
            </a:xfrm>
            <a:custGeom>
              <a:rect b="b" l="l" r="r" t="t"/>
              <a:pathLst>
                <a:path extrusionOk="0" h="5134" w="5134">
                  <a:moveTo>
                    <a:pt x="2567" y="1"/>
                  </a:moveTo>
                  <a:cubicBezTo>
                    <a:pt x="1155" y="1"/>
                    <a:pt x="1" y="1155"/>
                    <a:pt x="1" y="2567"/>
                  </a:cubicBezTo>
                  <a:cubicBezTo>
                    <a:pt x="1" y="3979"/>
                    <a:pt x="1155" y="5133"/>
                    <a:pt x="2567" y="5133"/>
                  </a:cubicBezTo>
                  <a:cubicBezTo>
                    <a:pt x="3979" y="5133"/>
                    <a:pt x="5133" y="3979"/>
                    <a:pt x="5133" y="2567"/>
                  </a:cubicBezTo>
                  <a:cubicBezTo>
                    <a:pt x="5133" y="1155"/>
                    <a:pt x="3979" y="1"/>
                    <a:pt x="2567"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098" name="Google Shape;6098;p46"/>
          <p:cNvGrpSpPr/>
          <p:nvPr/>
        </p:nvGrpSpPr>
        <p:grpSpPr>
          <a:xfrm>
            <a:off x="-20" y="4613271"/>
            <a:ext cx="9143683" cy="1629094"/>
            <a:chOff x="429225" y="4417075"/>
            <a:chExt cx="6749600" cy="1202550"/>
          </a:xfrm>
        </p:grpSpPr>
        <p:sp>
          <p:nvSpPr>
            <p:cNvPr id="6099" name="Google Shape;6099;p46"/>
            <p:cNvSpPr/>
            <p:nvPr/>
          </p:nvSpPr>
          <p:spPr>
            <a:xfrm>
              <a:off x="1901275" y="5022325"/>
              <a:ext cx="3806000" cy="502300"/>
            </a:xfrm>
            <a:custGeom>
              <a:rect b="b" l="l" r="r" t="t"/>
              <a:pathLst>
                <a:path extrusionOk="0" h="20092" w="152240">
                  <a:moveTo>
                    <a:pt x="0" y="0"/>
                  </a:moveTo>
                  <a:lnTo>
                    <a:pt x="0" y="20092"/>
                  </a:lnTo>
                  <a:lnTo>
                    <a:pt x="152239" y="20092"/>
                  </a:lnTo>
                  <a:lnTo>
                    <a:pt x="152239" y="0"/>
                  </a:lnTo>
                  <a:close/>
                </a:path>
              </a:pathLst>
            </a:custGeom>
            <a:solidFill>
              <a:srgbClr val="C3CA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0" name="Google Shape;6100;p46"/>
            <p:cNvSpPr/>
            <p:nvPr/>
          </p:nvSpPr>
          <p:spPr>
            <a:xfrm>
              <a:off x="429225" y="4417075"/>
              <a:ext cx="650000" cy="553050"/>
            </a:xfrm>
            <a:custGeom>
              <a:rect b="b" l="l" r="r" t="t"/>
              <a:pathLst>
                <a:path extrusionOk="0" h="22122" w="26000">
                  <a:moveTo>
                    <a:pt x="6465" y="1"/>
                  </a:moveTo>
                  <a:cubicBezTo>
                    <a:pt x="2884" y="1"/>
                    <a:pt x="0" y="2905"/>
                    <a:pt x="0" y="6466"/>
                  </a:cubicBezTo>
                  <a:lnTo>
                    <a:pt x="0" y="22121"/>
                  </a:lnTo>
                  <a:lnTo>
                    <a:pt x="26000" y="22121"/>
                  </a:lnTo>
                  <a:lnTo>
                    <a:pt x="26000" y="6466"/>
                  </a:lnTo>
                  <a:cubicBezTo>
                    <a:pt x="26000" y="2885"/>
                    <a:pt x="23095"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1" name="Google Shape;6101;p46"/>
            <p:cNvSpPr/>
            <p:nvPr/>
          </p:nvSpPr>
          <p:spPr>
            <a:xfrm>
              <a:off x="429700"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2"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2" name="Google Shape;6102;p46"/>
            <p:cNvSpPr/>
            <p:nvPr/>
          </p:nvSpPr>
          <p:spPr>
            <a:xfrm>
              <a:off x="944925" y="4650825"/>
              <a:ext cx="134300" cy="319300"/>
            </a:xfrm>
            <a:custGeom>
              <a:rect b="b" l="l" r="r" t="t"/>
              <a:pathLst>
                <a:path extrusionOk="0" h="12772" w="5372">
                  <a:moveTo>
                    <a:pt x="5372" y="0"/>
                  </a:moveTo>
                  <a:cubicBezTo>
                    <a:pt x="5089" y="1009"/>
                    <a:pt x="4907" y="1390"/>
                    <a:pt x="4548" y="1390"/>
                  </a:cubicBezTo>
                  <a:cubicBezTo>
                    <a:pt x="4376" y="1390"/>
                    <a:pt x="4164"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3" name="Google Shape;6103;p46"/>
            <p:cNvSpPr/>
            <p:nvPr/>
          </p:nvSpPr>
          <p:spPr>
            <a:xfrm>
              <a:off x="429700" y="4488200"/>
              <a:ext cx="612225" cy="481925"/>
            </a:xfrm>
            <a:custGeom>
              <a:rect b="b" l="l" r="r" t="t"/>
              <a:pathLst>
                <a:path extrusionOk="0" h="19277" w="24489">
                  <a:moveTo>
                    <a:pt x="2010" y="0"/>
                  </a:moveTo>
                  <a:cubicBezTo>
                    <a:pt x="777" y="1134"/>
                    <a:pt x="1" y="2706"/>
                    <a:pt x="1" y="4536"/>
                  </a:cubicBezTo>
                  <a:lnTo>
                    <a:pt x="1" y="19276"/>
                  </a:lnTo>
                  <a:lnTo>
                    <a:pt x="24489" y="19276"/>
                  </a:lnTo>
                  <a:lnTo>
                    <a:pt x="24489" y="7659"/>
                  </a:lnTo>
                  <a:cubicBezTo>
                    <a:pt x="20033" y="5709"/>
                    <a:pt x="14881" y="5570"/>
                    <a:pt x="10166" y="4158"/>
                  </a:cubicBezTo>
                  <a:cubicBezTo>
                    <a:pt x="7242" y="3263"/>
                    <a:pt x="4477" y="185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4" name="Google Shape;6104;p46"/>
            <p:cNvSpPr/>
            <p:nvPr/>
          </p:nvSpPr>
          <p:spPr>
            <a:xfrm>
              <a:off x="430200" y="4449400"/>
              <a:ext cx="612225" cy="520725"/>
            </a:xfrm>
            <a:custGeom>
              <a:rect b="b" l="l" r="r" t="t"/>
              <a:pathLst>
                <a:path extrusionOk="0" h="20829" w="24489">
                  <a:moveTo>
                    <a:pt x="6068" y="1"/>
                  </a:moveTo>
                  <a:cubicBezTo>
                    <a:pt x="2706" y="1"/>
                    <a:pt x="1" y="2726"/>
                    <a:pt x="1" y="6088"/>
                  </a:cubicBezTo>
                  <a:lnTo>
                    <a:pt x="1" y="6207"/>
                  </a:lnTo>
                  <a:cubicBezTo>
                    <a:pt x="1" y="2885"/>
                    <a:pt x="2706" y="160"/>
                    <a:pt x="6028" y="160"/>
                  </a:cubicBezTo>
                  <a:lnTo>
                    <a:pt x="18262" y="160"/>
                  </a:lnTo>
                  <a:cubicBezTo>
                    <a:pt x="21584" y="160"/>
                    <a:pt x="24270" y="2885"/>
                    <a:pt x="24270" y="6207"/>
                  </a:cubicBezTo>
                  <a:lnTo>
                    <a:pt x="24270" y="20828"/>
                  </a:lnTo>
                  <a:lnTo>
                    <a:pt x="24489" y="20828"/>
                  </a:lnTo>
                  <a:lnTo>
                    <a:pt x="24489" y="6088"/>
                  </a:lnTo>
                  <a:cubicBezTo>
                    <a:pt x="24469" y="2726"/>
                    <a:pt x="21763" y="1"/>
                    <a:pt x="18402"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5" name="Google Shape;6105;p46"/>
            <p:cNvSpPr/>
            <p:nvPr/>
          </p:nvSpPr>
          <p:spPr>
            <a:xfrm>
              <a:off x="1191600" y="4417075"/>
              <a:ext cx="650525" cy="553050"/>
            </a:xfrm>
            <a:custGeom>
              <a:rect b="b" l="l" r="r" t="t"/>
              <a:pathLst>
                <a:path extrusionOk="0" h="22122" w="26021">
                  <a:moveTo>
                    <a:pt x="6466" y="1"/>
                  </a:moveTo>
                  <a:cubicBezTo>
                    <a:pt x="2885" y="1"/>
                    <a:pt x="1" y="2905"/>
                    <a:pt x="1" y="6466"/>
                  </a:cubicBezTo>
                  <a:lnTo>
                    <a:pt x="1" y="22121"/>
                  </a:lnTo>
                  <a:lnTo>
                    <a:pt x="26020" y="22121"/>
                  </a:lnTo>
                  <a:lnTo>
                    <a:pt x="26020" y="6466"/>
                  </a:lnTo>
                  <a:cubicBezTo>
                    <a:pt x="26020"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6" name="Google Shape;6106;p46"/>
            <p:cNvSpPr/>
            <p:nvPr/>
          </p:nvSpPr>
          <p:spPr>
            <a:xfrm>
              <a:off x="1192600" y="4449400"/>
              <a:ext cx="612725" cy="520725"/>
            </a:xfrm>
            <a:custGeom>
              <a:rect b="b" l="l" r="r" t="t"/>
              <a:pathLst>
                <a:path extrusionOk="0" h="20829" w="24509">
                  <a:moveTo>
                    <a:pt x="6087"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7" name="Google Shape;6107;p46"/>
            <p:cNvSpPr/>
            <p:nvPr/>
          </p:nvSpPr>
          <p:spPr>
            <a:xfrm>
              <a:off x="1707825" y="4650825"/>
              <a:ext cx="134300" cy="319300"/>
            </a:xfrm>
            <a:custGeom>
              <a:rect b="b" l="l" r="r" t="t"/>
              <a:pathLst>
                <a:path extrusionOk="0" h="12772" w="5372">
                  <a:moveTo>
                    <a:pt x="5371" y="0"/>
                  </a:moveTo>
                  <a:cubicBezTo>
                    <a:pt x="5089" y="1009"/>
                    <a:pt x="4906" y="1390"/>
                    <a:pt x="4548" y="1390"/>
                  </a:cubicBezTo>
                  <a:cubicBezTo>
                    <a:pt x="4376" y="1390"/>
                    <a:pt x="4163" y="1302"/>
                    <a:pt x="3879" y="1154"/>
                  </a:cubicBezTo>
                  <a:lnTo>
                    <a:pt x="0" y="12771"/>
                  </a:lnTo>
                  <a:lnTo>
                    <a:pt x="5371" y="12771"/>
                  </a:lnTo>
                  <a:lnTo>
                    <a:pt x="537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8" name="Google Shape;6108;p46"/>
            <p:cNvSpPr/>
            <p:nvPr/>
          </p:nvSpPr>
          <p:spPr>
            <a:xfrm>
              <a:off x="1192600" y="4488200"/>
              <a:ext cx="612225" cy="481925"/>
            </a:xfrm>
            <a:custGeom>
              <a:rect b="b" l="l" r="r" t="t"/>
              <a:pathLst>
                <a:path extrusionOk="0" h="19277" w="24489">
                  <a:moveTo>
                    <a:pt x="2009" y="0"/>
                  </a:moveTo>
                  <a:cubicBezTo>
                    <a:pt x="756" y="1134"/>
                    <a:pt x="0" y="2706"/>
                    <a:pt x="0" y="4536"/>
                  </a:cubicBezTo>
                  <a:lnTo>
                    <a:pt x="0" y="19276"/>
                  </a:lnTo>
                  <a:lnTo>
                    <a:pt x="24488" y="19276"/>
                  </a:lnTo>
                  <a:lnTo>
                    <a:pt x="24488" y="7659"/>
                  </a:lnTo>
                  <a:cubicBezTo>
                    <a:pt x="20032" y="5709"/>
                    <a:pt x="14860" y="5570"/>
                    <a:pt x="10165" y="4158"/>
                  </a:cubicBezTo>
                  <a:cubicBezTo>
                    <a:pt x="7221" y="3263"/>
                    <a:pt x="4476" y="1850"/>
                    <a:pt x="200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9" name="Google Shape;6109;p46"/>
            <p:cNvSpPr/>
            <p:nvPr/>
          </p:nvSpPr>
          <p:spPr>
            <a:xfrm>
              <a:off x="1192600" y="4449400"/>
              <a:ext cx="612225" cy="520725"/>
            </a:xfrm>
            <a:custGeom>
              <a:rect b="b" l="l" r="r" t="t"/>
              <a:pathLst>
                <a:path extrusionOk="0" h="20829" w="24489">
                  <a:moveTo>
                    <a:pt x="6068" y="1"/>
                  </a:moveTo>
                  <a:cubicBezTo>
                    <a:pt x="2706" y="1"/>
                    <a:pt x="0" y="2726"/>
                    <a:pt x="0" y="6088"/>
                  </a:cubicBezTo>
                  <a:lnTo>
                    <a:pt x="0" y="6207"/>
                  </a:lnTo>
                  <a:cubicBezTo>
                    <a:pt x="0" y="2885"/>
                    <a:pt x="2706" y="160"/>
                    <a:pt x="6008" y="160"/>
                  </a:cubicBezTo>
                  <a:lnTo>
                    <a:pt x="18242" y="160"/>
                  </a:lnTo>
                  <a:cubicBezTo>
                    <a:pt x="21584" y="160"/>
                    <a:pt x="24269" y="2885"/>
                    <a:pt x="24269" y="6207"/>
                  </a:cubicBezTo>
                  <a:lnTo>
                    <a:pt x="24269" y="20828"/>
                  </a:lnTo>
                  <a:lnTo>
                    <a:pt x="24488" y="20828"/>
                  </a:lnTo>
                  <a:lnTo>
                    <a:pt x="24488" y="6088"/>
                  </a:lnTo>
                  <a:cubicBezTo>
                    <a:pt x="24488" y="2726"/>
                    <a:pt x="21743" y="1"/>
                    <a:pt x="1840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0" name="Google Shape;6110;p46"/>
            <p:cNvSpPr/>
            <p:nvPr/>
          </p:nvSpPr>
          <p:spPr>
            <a:xfrm>
              <a:off x="1954475" y="4417075"/>
              <a:ext cx="650525" cy="553050"/>
            </a:xfrm>
            <a:custGeom>
              <a:rect b="b" l="l" r="r" t="t"/>
              <a:pathLst>
                <a:path extrusionOk="0" h="22122" w="26021">
                  <a:moveTo>
                    <a:pt x="6466" y="1"/>
                  </a:moveTo>
                  <a:cubicBezTo>
                    <a:pt x="2885" y="1"/>
                    <a:pt x="1" y="2905"/>
                    <a:pt x="1" y="6466"/>
                  </a:cubicBezTo>
                  <a:lnTo>
                    <a:pt x="1" y="22121"/>
                  </a:lnTo>
                  <a:lnTo>
                    <a:pt x="26021" y="22121"/>
                  </a:lnTo>
                  <a:lnTo>
                    <a:pt x="26021" y="6466"/>
                  </a:lnTo>
                  <a:cubicBezTo>
                    <a:pt x="26021"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1" name="Google Shape;6111;p46"/>
            <p:cNvSpPr/>
            <p:nvPr/>
          </p:nvSpPr>
          <p:spPr>
            <a:xfrm>
              <a:off x="1954475" y="4449400"/>
              <a:ext cx="613225" cy="520725"/>
            </a:xfrm>
            <a:custGeom>
              <a:rect b="b" l="l" r="r" t="t"/>
              <a:pathLst>
                <a:path extrusionOk="0" h="20829" w="24529">
                  <a:moveTo>
                    <a:pt x="6108" y="1"/>
                  </a:moveTo>
                  <a:cubicBezTo>
                    <a:pt x="2746" y="1"/>
                    <a:pt x="1" y="2726"/>
                    <a:pt x="1" y="6088"/>
                  </a:cubicBezTo>
                  <a:lnTo>
                    <a:pt x="1" y="20828"/>
                  </a:lnTo>
                  <a:lnTo>
                    <a:pt x="24529" y="20828"/>
                  </a:lnTo>
                  <a:lnTo>
                    <a:pt x="24529" y="6088"/>
                  </a:lnTo>
                  <a:cubicBezTo>
                    <a:pt x="24529" y="2726"/>
                    <a:pt x="21783" y="1"/>
                    <a:pt x="1844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2" name="Google Shape;6112;p46"/>
            <p:cNvSpPr/>
            <p:nvPr/>
          </p:nvSpPr>
          <p:spPr>
            <a:xfrm>
              <a:off x="2470200" y="4650825"/>
              <a:ext cx="134300" cy="319300"/>
            </a:xfrm>
            <a:custGeom>
              <a:rect b="b" l="l" r="r" t="t"/>
              <a:pathLst>
                <a:path extrusionOk="0" h="12772" w="5372">
                  <a:moveTo>
                    <a:pt x="5372" y="0"/>
                  </a:moveTo>
                  <a:cubicBezTo>
                    <a:pt x="5076" y="1009"/>
                    <a:pt x="4889" y="1390"/>
                    <a:pt x="4535" y="1390"/>
                  </a:cubicBezTo>
                  <a:cubicBezTo>
                    <a:pt x="4365" y="1390"/>
                    <a:pt x="4157"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3" name="Google Shape;6113;p46"/>
            <p:cNvSpPr/>
            <p:nvPr/>
          </p:nvSpPr>
          <p:spPr>
            <a:xfrm>
              <a:off x="1954475" y="4488200"/>
              <a:ext cx="612725" cy="481925"/>
            </a:xfrm>
            <a:custGeom>
              <a:rect b="b" l="l" r="r" t="t"/>
              <a:pathLst>
                <a:path extrusionOk="0" h="19277" w="24509">
                  <a:moveTo>
                    <a:pt x="2010" y="0"/>
                  </a:moveTo>
                  <a:cubicBezTo>
                    <a:pt x="777" y="1134"/>
                    <a:pt x="1" y="2706"/>
                    <a:pt x="1" y="4536"/>
                  </a:cubicBezTo>
                  <a:lnTo>
                    <a:pt x="1" y="19276"/>
                  </a:lnTo>
                  <a:lnTo>
                    <a:pt x="24509" y="19276"/>
                  </a:lnTo>
                  <a:lnTo>
                    <a:pt x="24509" y="7659"/>
                  </a:lnTo>
                  <a:cubicBezTo>
                    <a:pt x="20053" y="5709"/>
                    <a:pt x="14881" y="5570"/>
                    <a:pt x="10166" y="4158"/>
                  </a:cubicBezTo>
                  <a:cubicBezTo>
                    <a:pt x="7242" y="3263"/>
                    <a:pt x="4477" y="1850"/>
                    <a:pt x="201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4" name="Google Shape;6114;p46"/>
            <p:cNvSpPr/>
            <p:nvPr/>
          </p:nvSpPr>
          <p:spPr>
            <a:xfrm>
              <a:off x="1954475" y="4449400"/>
              <a:ext cx="612725" cy="520725"/>
            </a:xfrm>
            <a:custGeom>
              <a:rect b="b" l="l" r="r" t="t"/>
              <a:pathLst>
                <a:path extrusionOk="0" h="20829" w="24509">
                  <a:moveTo>
                    <a:pt x="6068" y="1"/>
                  </a:moveTo>
                  <a:cubicBezTo>
                    <a:pt x="2726" y="1"/>
                    <a:pt x="1" y="2726"/>
                    <a:pt x="1" y="6088"/>
                  </a:cubicBezTo>
                  <a:lnTo>
                    <a:pt x="1" y="6207"/>
                  </a:lnTo>
                  <a:cubicBezTo>
                    <a:pt x="1" y="2885"/>
                    <a:pt x="2726" y="160"/>
                    <a:pt x="6028" y="160"/>
                  </a:cubicBezTo>
                  <a:lnTo>
                    <a:pt x="18262" y="160"/>
                  </a:lnTo>
                  <a:cubicBezTo>
                    <a:pt x="21584" y="160"/>
                    <a:pt x="24270" y="2885"/>
                    <a:pt x="24270" y="6207"/>
                  </a:cubicBezTo>
                  <a:lnTo>
                    <a:pt x="24270" y="20828"/>
                  </a:lnTo>
                  <a:lnTo>
                    <a:pt x="24509" y="20828"/>
                  </a:lnTo>
                  <a:lnTo>
                    <a:pt x="24509" y="6088"/>
                  </a:lnTo>
                  <a:cubicBezTo>
                    <a:pt x="24509" y="2726"/>
                    <a:pt x="21783" y="1"/>
                    <a:pt x="1844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5" name="Google Shape;6115;p46"/>
            <p:cNvSpPr/>
            <p:nvPr/>
          </p:nvSpPr>
          <p:spPr>
            <a:xfrm>
              <a:off x="2716875" y="4417075"/>
              <a:ext cx="650025" cy="553050"/>
            </a:xfrm>
            <a:custGeom>
              <a:rect b="b" l="l" r="r" t="t"/>
              <a:pathLst>
                <a:path extrusionOk="0" h="22122" w="26001">
                  <a:moveTo>
                    <a:pt x="6466" y="1"/>
                  </a:moveTo>
                  <a:cubicBezTo>
                    <a:pt x="2885" y="1"/>
                    <a:pt x="0" y="2905"/>
                    <a:pt x="0" y="6466"/>
                  </a:cubicBezTo>
                  <a:lnTo>
                    <a:pt x="0" y="22121"/>
                  </a:lnTo>
                  <a:lnTo>
                    <a:pt x="26000" y="22121"/>
                  </a:lnTo>
                  <a:lnTo>
                    <a:pt x="26000" y="6466"/>
                  </a:lnTo>
                  <a:cubicBezTo>
                    <a:pt x="26000"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6" name="Google Shape;6116;p46"/>
            <p:cNvSpPr/>
            <p:nvPr/>
          </p:nvSpPr>
          <p:spPr>
            <a:xfrm>
              <a:off x="2716875" y="4449400"/>
              <a:ext cx="612725" cy="520725"/>
            </a:xfrm>
            <a:custGeom>
              <a:rect b="b" l="l" r="r" t="t"/>
              <a:pathLst>
                <a:path extrusionOk="0" h="20829" w="24509">
                  <a:moveTo>
                    <a:pt x="6088"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7" name="Google Shape;6117;p46"/>
            <p:cNvSpPr/>
            <p:nvPr/>
          </p:nvSpPr>
          <p:spPr>
            <a:xfrm>
              <a:off x="3232600" y="4650825"/>
              <a:ext cx="134300" cy="319300"/>
            </a:xfrm>
            <a:custGeom>
              <a:rect b="b" l="l" r="r" t="t"/>
              <a:pathLst>
                <a:path extrusionOk="0" h="12772" w="5372">
                  <a:moveTo>
                    <a:pt x="5371" y="0"/>
                  </a:moveTo>
                  <a:cubicBezTo>
                    <a:pt x="5089" y="1009"/>
                    <a:pt x="4906" y="1390"/>
                    <a:pt x="4548" y="1390"/>
                  </a:cubicBezTo>
                  <a:cubicBezTo>
                    <a:pt x="4375" y="1390"/>
                    <a:pt x="4163" y="1302"/>
                    <a:pt x="3879" y="1154"/>
                  </a:cubicBezTo>
                  <a:lnTo>
                    <a:pt x="0" y="12771"/>
                  </a:lnTo>
                  <a:lnTo>
                    <a:pt x="5371" y="12771"/>
                  </a:lnTo>
                  <a:lnTo>
                    <a:pt x="537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8" name="Google Shape;6118;p46"/>
            <p:cNvSpPr/>
            <p:nvPr/>
          </p:nvSpPr>
          <p:spPr>
            <a:xfrm>
              <a:off x="2716875" y="4488200"/>
              <a:ext cx="612225" cy="481925"/>
            </a:xfrm>
            <a:custGeom>
              <a:rect b="b" l="l" r="r" t="t"/>
              <a:pathLst>
                <a:path extrusionOk="0" h="19277" w="24489">
                  <a:moveTo>
                    <a:pt x="2010" y="0"/>
                  </a:moveTo>
                  <a:cubicBezTo>
                    <a:pt x="776" y="1134"/>
                    <a:pt x="0" y="2706"/>
                    <a:pt x="0" y="4536"/>
                  </a:cubicBezTo>
                  <a:lnTo>
                    <a:pt x="0" y="19276"/>
                  </a:lnTo>
                  <a:lnTo>
                    <a:pt x="24488" y="19276"/>
                  </a:lnTo>
                  <a:lnTo>
                    <a:pt x="24488" y="7659"/>
                  </a:lnTo>
                  <a:cubicBezTo>
                    <a:pt x="20032" y="5709"/>
                    <a:pt x="14860" y="5570"/>
                    <a:pt x="10166" y="4158"/>
                  </a:cubicBezTo>
                  <a:cubicBezTo>
                    <a:pt x="7221" y="3263"/>
                    <a:pt x="4476" y="1850"/>
                    <a:pt x="201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9" name="Google Shape;6119;p46"/>
            <p:cNvSpPr/>
            <p:nvPr/>
          </p:nvSpPr>
          <p:spPr>
            <a:xfrm>
              <a:off x="2717375" y="4449400"/>
              <a:ext cx="612225" cy="520725"/>
            </a:xfrm>
            <a:custGeom>
              <a:rect b="b" l="l" r="r" t="t"/>
              <a:pathLst>
                <a:path extrusionOk="0" h="20829" w="24489">
                  <a:moveTo>
                    <a:pt x="6068" y="1"/>
                  </a:moveTo>
                  <a:cubicBezTo>
                    <a:pt x="2706" y="1"/>
                    <a:pt x="0" y="2726"/>
                    <a:pt x="0" y="6088"/>
                  </a:cubicBezTo>
                  <a:lnTo>
                    <a:pt x="0" y="6207"/>
                  </a:lnTo>
                  <a:cubicBezTo>
                    <a:pt x="0" y="2885"/>
                    <a:pt x="2706" y="160"/>
                    <a:pt x="6028" y="160"/>
                  </a:cubicBezTo>
                  <a:lnTo>
                    <a:pt x="18262" y="160"/>
                  </a:lnTo>
                  <a:cubicBezTo>
                    <a:pt x="21584" y="160"/>
                    <a:pt x="24269" y="2885"/>
                    <a:pt x="24269" y="6207"/>
                  </a:cubicBezTo>
                  <a:lnTo>
                    <a:pt x="24269" y="20828"/>
                  </a:lnTo>
                  <a:lnTo>
                    <a:pt x="24488" y="20828"/>
                  </a:lnTo>
                  <a:lnTo>
                    <a:pt x="24488" y="6088"/>
                  </a:lnTo>
                  <a:cubicBezTo>
                    <a:pt x="24468" y="2726"/>
                    <a:pt x="21763" y="1"/>
                    <a:pt x="1840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0" name="Google Shape;6120;p46"/>
            <p:cNvSpPr/>
            <p:nvPr/>
          </p:nvSpPr>
          <p:spPr>
            <a:xfrm>
              <a:off x="3479750" y="4417075"/>
              <a:ext cx="650025" cy="553050"/>
            </a:xfrm>
            <a:custGeom>
              <a:rect b="b" l="l" r="r" t="t"/>
              <a:pathLst>
                <a:path extrusionOk="0" h="22122" w="26001">
                  <a:moveTo>
                    <a:pt x="6446" y="1"/>
                  </a:moveTo>
                  <a:cubicBezTo>
                    <a:pt x="2885" y="1"/>
                    <a:pt x="1" y="2905"/>
                    <a:pt x="1" y="6466"/>
                  </a:cubicBezTo>
                  <a:lnTo>
                    <a:pt x="1" y="22121"/>
                  </a:lnTo>
                  <a:lnTo>
                    <a:pt x="26001" y="22121"/>
                  </a:lnTo>
                  <a:lnTo>
                    <a:pt x="26001" y="6466"/>
                  </a:lnTo>
                  <a:cubicBezTo>
                    <a:pt x="26001"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1" name="Google Shape;6121;p46"/>
            <p:cNvSpPr/>
            <p:nvPr/>
          </p:nvSpPr>
          <p:spPr>
            <a:xfrm>
              <a:off x="3479250" y="4449400"/>
              <a:ext cx="613225" cy="520725"/>
            </a:xfrm>
            <a:custGeom>
              <a:rect b="b" l="l" r="r" t="t"/>
              <a:pathLst>
                <a:path extrusionOk="0" h="20829" w="24529">
                  <a:moveTo>
                    <a:pt x="6108" y="1"/>
                  </a:moveTo>
                  <a:cubicBezTo>
                    <a:pt x="2746" y="1"/>
                    <a:pt x="1" y="2726"/>
                    <a:pt x="1" y="6088"/>
                  </a:cubicBezTo>
                  <a:lnTo>
                    <a:pt x="1" y="20828"/>
                  </a:lnTo>
                  <a:lnTo>
                    <a:pt x="24529" y="20828"/>
                  </a:lnTo>
                  <a:lnTo>
                    <a:pt x="24529" y="6088"/>
                  </a:lnTo>
                  <a:cubicBezTo>
                    <a:pt x="24529" y="2726"/>
                    <a:pt x="21803" y="1"/>
                    <a:pt x="1844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2" name="Google Shape;6122;p46"/>
            <p:cNvSpPr/>
            <p:nvPr/>
          </p:nvSpPr>
          <p:spPr>
            <a:xfrm>
              <a:off x="3994975" y="4650825"/>
              <a:ext cx="134300" cy="319300"/>
            </a:xfrm>
            <a:custGeom>
              <a:rect b="b" l="l" r="r" t="t"/>
              <a:pathLst>
                <a:path extrusionOk="0" h="12772" w="5372">
                  <a:moveTo>
                    <a:pt x="5372" y="0"/>
                  </a:moveTo>
                  <a:cubicBezTo>
                    <a:pt x="5089" y="1009"/>
                    <a:pt x="4907" y="1390"/>
                    <a:pt x="4548" y="1390"/>
                  </a:cubicBezTo>
                  <a:cubicBezTo>
                    <a:pt x="4376" y="1390"/>
                    <a:pt x="4163"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3" name="Google Shape;6123;p46"/>
            <p:cNvSpPr/>
            <p:nvPr/>
          </p:nvSpPr>
          <p:spPr>
            <a:xfrm>
              <a:off x="3479250" y="4488200"/>
              <a:ext cx="612725" cy="481925"/>
            </a:xfrm>
            <a:custGeom>
              <a:rect b="b" l="l" r="r" t="t"/>
              <a:pathLst>
                <a:path extrusionOk="0" h="19277" w="24509">
                  <a:moveTo>
                    <a:pt x="2030" y="0"/>
                  </a:moveTo>
                  <a:cubicBezTo>
                    <a:pt x="777" y="1134"/>
                    <a:pt x="1" y="2706"/>
                    <a:pt x="1" y="4536"/>
                  </a:cubicBezTo>
                  <a:lnTo>
                    <a:pt x="1" y="19276"/>
                  </a:lnTo>
                  <a:lnTo>
                    <a:pt x="24509" y="19276"/>
                  </a:lnTo>
                  <a:lnTo>
                    <a:pt x="24509" y="7659"/>
                  </a:lnTo>
                  <a:cubicBezTo>
                    <a:pt x="20053" y="5709"/>
                    <a:pt x="14881" y="5570"/>
                    <a:pt x="10186" y="4158"/>
                  </a:cubicBezTo>
                  <a:cubicBezTo>
                    <a:pt x="7242" y="3263"/>
                    <a:pt x="4477" y="1850"/>
                    <a:pt x="203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4" name="Google Shape;6124;p46"/>
            <p:cNvSpPr/>
            <p:nvPr/>
          </p:nvSpPr>
          <p:spPr>
            <a:xfrm>
              <a:off x="3479250" y="4449400"/>
              <a:ext cx="612725" cy="520725"/>
            </a:xfrm>
            <a:custGeom>
              <a:rect b="b" l="l" r="r" t="t"/>
              <a:pathLst>
                <a:path extrusionOk="0" h="20829" w="24509">
                  <a:moveTo>
                    <a:pt x="6068" y="1"/>
                  </a:moveTo>
                  <a:cubicBezTo>
                    <a:pt x="2726" y="1"/>
                    <a:pt x="1" y="2726"/>
                    <a:pt x="1" y="6088"/>
                  </a:cubicBezTo>
                  <a:lnTo>
                    <a:pt x="1" y="6207"/>
                  </a:lnTo>
                  <a:cubicBezTo>
                    <a:pt x="1" y="2885"/>
                    <a:pt x="2726" y="160"/>
                    <a:pt x="6028" y="160"/>
                  </a:cubicBezTo>
                  <a:lnTo>
                    <a:pt x="18262" y="160"/>
                  </a:lnTo>
                  <a:cubicBezTo>
                    <a:pt x="21584" y="160"/>
                    <a:pt x="24270" y="2885"/>
                    <a:pt x="24270" y="6207"/>
                  </a:cubicBezTo>
                  <a:lnTo>
                    <a:pt x="24270" y="20828"/>
                  </a:lnTo>
                  <a:lnTo>
                    <a:pt x="24509" y="20828"/>
                  </a:lnTo>
                  <a:lnTo>
                    <a:pt x="24509" y="6088"/>
                  </a:lnTo>
                  <a:cubicBezTo>
                    <a:pt x="24509" y="2726"/>
                    <a:pt x="21763" y="1"/>
                    <a:pt x="18402"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5" name="Google Shape;6125;p46"/>
            <p:cNvSpPr/>
            <p:nvPr/>
          </p:nvSpPr>
          <p:spPr>
            <a:xfrm>
              <a:off x="6528800" y="4417075"/>
              <a:ext cx="650025" cy="553050"/>
            </a:xfrm>
            <a:custGeom>
              <a:rect b="b" l="l" r="r" t="t"/>
              <a:pathLst>
                <a:path extrusionOk="0" h="22122" w="26001">
                  <a:moveTo>
                    <a:pt x="6466" y="1"/>
                  </a:moveTo>
                  <a:cubicBezTo>
                    <a:pt x="2905" y="1"/>
                    <a:pt x="1" y="2885"/>
                    <a:pt x="1" y="6466"/>
                  </a:cubicBezTo>
                  <a:lnTo>
                    <a:pt x="1" y="22121"/>
                  </a:lnTo>
                  <a:lnTo>
                    <a:pt x="26001" y="22121"/>
                  </a:lnTo>
                  <a:lnTo>
                    <a:pt x="26001" y="6466"/>
                  </a:lnTo>
                  <a:cubicBezTo>
                    <a:pt x="26001" y="2905"/>
                    <a:pt x="23116"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6" name="Google Shape;6126;p46"/>
            <p:cNvSpPr/>
            <p:nvPr/>
          </p:nvSpPr>
          <p:spPr>
            <a:xfrm>
              <a:off x="6566100"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7" name="Google Shape;6127;p46"/>
            <p:cNvSpPr/>
            <p:nvPr/>
          </p:nvSpPr>
          <p:spPr>
            <a:xfrm>
              <a:off x="6528800" y="4650825"/>
              <a:ext cx="134300" cy="319300"/>
            </a:xfrm>
            <a:custGeom>
              <a:rect b="b" l="l" r="r" t="t"/>
              <a:pathLst>
                <a:path extrusionOk="0" h="12772" w="5372">
                  <a:moveTo>
                    <a:pt x="1" y="0"/>
                  </a:moveTo>
                  <a:lnTo>
                    <a:pt x="1" y="12771"/>
                  </a:lnTo>
                  <a:lnTo>
                    <a:pt x="5372" y="12771"/>
                  </a:lnTo>
                  <a:lnTo>
                    <a:pt x="1493" y="1154"/>
                  </a:lnTo>
                  <a:cubicBezTo>
                    <a:pt x="1209" y="1302"/>
                    <a:pt x="996" y="1390"/>
                    <a:pt x="824" y="1390"/>
                  </a:cubicBezTo>
                  <a:cubicBezTo>
                    <a:pt x="466" y="1390"/>
                    <a:pt x="283" y="1009"/>
                    <a:pt x="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8" name="Google Shape;6128;p46"/>
            <p:cNvSpPr/>
            <p:nvPr/>
          </p:nvSpPr>
          <p:spPr>
            <a:xfrm>
              <a:off x="6566600" y="4488200"/>
              <a:ext cx="612225" cy="481925"/>
            </a:xfrm>
            <a:custGeom>
              <a:rect b="b" l="l" r="r" t="t"/>
              <a:pathLst>
                <a:path extrusionOk="0" h="19277" w="24489">
                  <a:moveTo>
                    <a:pt x="22479" y="0"/>
                  </a:moveTo>
                  <a:cubicBezTo>
                    <a:pt x="20013" y="1850"/>
                    <a:pt x="17268" y="3263"/>
                    <a:pt x="14323" y="4158"/>
                  </a:cubicBezTo>
                  <a:cubicBezTo>
                    <a:pt x="9629" y="5570"/>
                    <a:pt x="4457" y="5709"/>
                    <a:pt x="1" y="7659"/>
                  </a:cubicBezTo>
                  <a:lnTo>
                    <a:pt x="1" y="19276"/>
                  </a:lnTo>
                  <a:lnTo>
                    <a:pt x="24489" y="19276"/>
                  </a:lnTo>
                  <a:lnTo>
                    <a:pt x="24489" y="4536"/>
                  </a:lnTo>
                  <a:cubicBezTo>
                    <a:pt x="24489" y="2706"/>
                    <a:pt x="23733" y="1134"/>
                    <a:pt x="22479"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29" name="Google Shape;6129;p46"/>
            <p:cNvSpPr/>
            <p:nvPr/>
          </p:nvSpPr>
          <p:spPr>
            <a:xfrm>
              <a:off x="6566600" y="4449400"/>
              <a:ext cx="611725" cy="520725"/>
            </a:xfrm>
            <a:custGeom>
              <a:rect b="b" l="l" r="r" t="t"/>
              <a:pathLst>
                <a:path extrusionOk="0" h="20829" w="24469">
                  <a:moveTo>
                    <a:pt x="6068" y="1"/>
                  </a:moveTo>
                  <a:cubicBezTo>
                    <a:pt x="2706" y="1"/>
                    <a:pt x="1" y="2726"/>
                    <a:pt x="1" y="6088"/>
                  </a:cubicBezTo>
                  <a:lnTo>
                    <a:pt x="1" y="20828"/>
                  </a:lnTo>
                  <a:lnTo>
                    <a:pt x="200" y="20828"/>
                  </a:lnTo>
                  <a:lnTo>
                    <a:pt x="200" y="6207"/>
                  </a:lnTo>
                  <a:cubicBezTo>
                    <a:pt x="200" y="2885"/>
                    <a:pt x="2885" y="160"/>
                    <a:pt x="6207" y="160"/>
                  </a:cubicBezTo>
                  <a:lnTo>
                    <a:pt x="18461" y="160"/>
                  </a:lnTo>
                  <a:cubicBezTo>
                    <a:pt x="21763" y="160"/>
                    <a:pt x="24469" y="2885"/>
                    <a:pt x="24469" y="6207"/>
                  </a:cubicBezTo>
                  <a:lnTo>
                    <a:pt x="24469" y="6088"/>
                  </a:lnTo>
                  <a:cubicBezTo>
                    <a:pt x="24469" y="2726"/>
                    <a:pt x="21763" y="1"/>
                    <a:pt x="18401"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0" name="Google Shape;6130;p46"/>
            <p:cNvSpPr/>
            <p:nvPr/>
          </p:nvSpPr>
          <p:spPr>
            <a:xfrm>
              <a:off x="5766425" y="4417075"/>
              <a:ext cx="650500" cy="553050"/>
            </a:xfrm>
            <a:custGeom>
              <a:rect b="b" l="l" r="r" t="t"/>
              <a:pathLst>
                <a:path extrusionOk="0" h="22122" w="26020">
                  <a:moveTo>
                    <a:pt x="6465" y="1"/>
                  </a:moveTo>
                  <a:cubicBezTo>
                    <a:pt x="2925" y="1"/>
                    <a:pt x="0" y="2885"/>
                    <a:pt x="0" y="6466"/>
                  </a:cubicBezTo>
                  <a:lnTo>
                    <a:pt x="0" y="22121"/>
                  </a:lnTo>
                  <a:lnTo>
                    <a:pt x="26020" y="22121"/>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1" name="Google Shape;6131;p46"/>
            <p:cNvSpPr/>
            <p:nvPr/>
          </p:nvSpPr>
          <p:spPr>
            <a:xfrm>
              <a:off x="5803225" y="4449400"/>
              <a:ext cx="613225" cy="520725"/>
            </a:xfrm>
            <a:custGeom>
              <a:rect b="b" l="l" r="r" t="t"/>
              <a:pathLst>
                <a:path extrusionOk="0" h="20829" w="24529">
                  <a:moveTo>
                    <a:pt x="6088" y="1"/>
                  </a:moveTo>
                  <a:cubicBezTo>
                    <a:pt x="2726" y="1"/>
                    <a:pt x="0" y="2726"/>
                    <a:pt x="0" y="6088"/>
                  </a:cubicBezTo>
                  <a:lnTo>
                    <a:pt x="0" y="20828"/>
                  </a:lnTo>
                  <a:lnTo>
                    <a:pt x="24528" y="20828"/>
                  </a:lnTo>
                  <a:lnTo>
                    <a:pt x="24528" y="6088"/>
                  </a:lnTo>
                  <a:cubicBezTo>
                    <a:pt x="2452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2" name="Google Shape;6132;p46"/>
            <p:cNvSpPr/>
            <p:nvPr/>
          </p:nvSpPr>
          <p:spPr>
            <a:xfrm>
              <a:off x="5766425" y="4650825"/>
              <a:ext cx="134300" cy="319300"/>
            </a:xfrm>
            <a:custGeom>
              <a:rect b="b" l="l" r="r" t="t"/>
              <a:pathLst>
                <a:path extrusionOk="0" h="12772" w="5372">
                  <a:moveTo>
                    <a:pt x="0" y="0"/>
                  </a:moveTo>
                  <a:lnTo>
                    <a:pt x="0" y="12771"/>
                  </a:lnTo>
                  <a:lnTo>
                    <a:pt x="5371" y="12771"/>
                  </a:lnTo>
                  <a:lnTo>
                    <a:pt x="1492" y="1154"/>
                  </a:lnTo>
                  <a:cubicBezTo>
                    <a:pt x="1209" y="1302"/>
                    <a:pt x="998" y="1390"/>
                    <a:pt x="828" y="1390"/>
                  </a:cubicBezTo>
                  <a:cubicBezTo>
                    <a:pt x="474" y="1390"/>
                    <a:pt x="296" y="100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3" name="Google Shape;6133;p46"/>
            <p:cNvSpPr/>
            <p:nvPr/>
          </p:nvSpPr>
          <p:spPr>
            <a:xfrm>
              <a:off x="5803725" y="4488200"/>
              <a:ext cx="612725" cy="481925"/>
            </a:xfrm>
            <a:custGeom>
              <a:rect b="b" l="l" r="r" t="t"/>
              <a:pathLst>
                <a:path extrusionOk="0" h="19277" w="24509">
                  <a:moveTo>
                    <a:pt x="22479" y="0"/>
                  </a:moveTo>
                  <a:cubicBezTo>
                    <a:pt x="20032" y="1850"/>
                    <a:pt x="17267" y="3263"/>
                    <a:pt x="14323" y="4158"/>
                  </a:cubicBezTo>
                  <a:cubicBezTo>
                    <a:pt x="9628" y="5570"/>
                    <a:pt x="4456" y="5709"/>
                    <a:pt x="0" y="7659"/>
                  </a:cubicBezTo>
                  <a:lnTo>
                    <a:pt x="0" y="19276"/>
                  </a:lnTo>
                  <a:lnTo>
                    <a:pt x="24508" y="19276"/>
                  </a:lnTo>
                  <a:lnTo>
                    <a:pt x="24508" y="4536"/>
                  </a:lnTo>
                  <a:cubicBezTo>
                    <a:pt x="24508" y="2706"/>
                    <a:pt x="23732"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4" name="Google Shape;6134;p46"/>
            <p:cNvSpPr/>
            <p:nvPr/>
          </p:nvSpPr>
          <p:spPr>
            <a:xfrm>
              <a:off x="5803725" y="4449400"/>
              <a:ext cx="612725" cy="520725"/>
            </a:xfrm>
            <a:custGeom>
              <a:rect b="b" l="l" r="r" t="t"/>
              <a:pathLst>
                <a:path extrusionOk="0" h="20829" w="24509">
                  <a:moveTo>
                    <a:pt x="6087" y="1"/>
                  </a:moveTo>
                  <a:cubicBezTo>
                    <a:pt x="2745" y="1"/>
                    <a:pt x="0" y="2726"/>
                    <a:pt x="0" y="6088"/>
                  </a:cubicBezTo>
                  <a:lnTo>
                    <a:pt x="0" y="20828"/>
                  </a:lnTo>
                  <a:lnTo>
                    <a:pt x="219" y="20828"/>
                  </a:lnTo>
                  <a:lnTo>
                    <a:pt x="219" y="6207"/>
                  </a:lnTo>
                  <a:cubicBezTo>
                    <a:pt x="219" y="2885"/>
                    <a:pt x="2905" y="160"/>
                    <a:pt x="6247" y="160"/>
                  </a:cubicBezTo>
                  <a:lnTo>
                    <a:pt x="18481" y="160"/>
                  </a:lnTo>
                  <a:cubicBezTo>
                    <a:pt x="21783" y="160"/>
                    <a:pt x="24508" y="2885"/>
                    <a:pt x="24508" y="6207"/>
                  </a:cubicBezTo>
                  <a:lnTo>
                    <a:pt x="24508" y="6088"/>
                  </a:lnTo>
                  <a:cubicBezTo>
                    <a:pt x="24508" y="2726"/>
                    <a:pt x="21783" y="1"/>
                    <a:pt x="1844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5" name="Google Shape;6135;p46"/>
            <p:cNvSpPr/>
            <p:nvPr/>
          </p:nvSpPr>
          <p:spPr>
            <a:xfrm>
              <a:off x="5004025" y="4417075"/>
              <a:ext cx="650025" cy="553050"/>
            </a:xfrm>
            <a:custGeom>
              <a:rect b="b" l="l" r="r" t="t"/>
              <a:pathLst>
                <a:path extrusionOk="0" h="22122" w="26001">
                  <a:moveTo>
                    <a:pt x="6466" y="1"/>
                  </a:moveTo>
                  <a:cubicBezTo>
                    <a:pt x="2905" y="1"/>
                    <a:pt x="1" y="2885"/>
                    <a:pt x="1" y="6466"/>
                  </a:cubicBezTo>
                  <a:lnTo>
                    <a:pt x="1" y="22121"/>
                  </a:lnTo>
                  <a:lnTo>
                    <a:pt x="26001" y="22121"/>
                  </a:lnTo>
                  <a:lnTo>
                    <a:pt x="26001" y="6466"/>
                  </a:lnTo>
                  <a:cubicBezTo>
                    <a:pt x="26001" y="2905"/>
                    <a:pt x="2311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6" name="Google Shape;6136;p46"/>
            <p:cNvSpPr/>
            <p:nvPr/>
          </p:nvSpPr>
          <p:spPr>
            <a:xfrm>
              <a:off x="5041325"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7" name="Google Shape;6137;p46"/>
            <p:cNvSpPr/>
            <p:nvPr/>
          </p:nvSpPr>
          <p:spPr>
            <a:xfrm>
              <a:off x="5004025" y="4650825"/>
              <a:ext cx="134300" cy="319300"/>
            </a:xfrm>
            <a:custGeom>
              <a:rect b="b" l="l" r="r" t="t"/>
              <a:pathLst>
                <a:path extrusionOk="0" h="12772" w="5372">
                  <a:moveTo>
                    <a:pt x="1" y="0"/>
                  </a:moveTo>
                  <a:lnTo>
                    <a:pt x="1" y="12771"/>
                  </a:lnTo>
                  <a:lnTo>
                    <a:pt x="5372" y="12771"/>
                  </a:lnTo>
                  <a:lnTo>
                    <a:pt x="1493" y="1154"/>
                  </a:lnTo>
                  <a:cubicBezTo>
                    <a:pt x="1209" y="1302"/>
                    <a:pt x="996" y="1390"/>
                    <a:pt x="824" y="1390"/>
                  </a:cubicBezTo>
                  <a:cubicBezTo>
                    <a:pt x="466" y="1390"/>
                    <a:pt x="283" y="1009"/>
                    <a:pt x="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8" name="Google Shape;6138;p46"/>
            <p:cNvSpPr/>
            <p:nvPr/>
          </p:nvSpPr>
          <p:spPr>
            <a:xfrm>
              <a:off x="5041825" y="4488200"/>
              <a:ext cx="612225" cy="481925"/>
            </a:xfrm>
            <a:custGeom>
              <a:rect b="b" l="l" r="r" t="t"/>
              <a:pathLst>
                <a:path extrusionOk="0" h="19277" w="24489">
                  <a:moveTo>
                    <a:pt x="22479" y="0"/>
                  </a:moveTo>
                  <a:cubicBezTo>
                    <a:pt x="20013" y="1850"/>
                    <a:pt x="17248" y="3263"/>
                    <a:pt x="14323" y="4158"/>
                  </a:cubicBezTo>
                  <a:cubicBezTo>
                    <a:pt x="9629" y="5570"/>
                    <a:pt x="4457" y="5709"/>
                    <a:pt x="1" y="7659"/>
                  </a:cubicBezTo>
                  <a:lnTo>
                    <a:pt x="1" y="19276"/>
                  </a:lnTo>
                  <a:lnTo>
                    <a:pt x="24489" y="19276"/>
                  </a:lnTo>
                  <a:lnTo>
                    <a:pt x="24489" y="4536"/>
                  </a:lnTo>
                  <a:cubicBezTo>
                    <a:pt x="24489" y="2706"/>
                    <a:pt x="23713"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39" name="Google Shape;6139;p46"/>
            <p:cNvSpPr/>
            <p:nvPr/>
          </p:nvSpPr>
          <p:spPr>
            <a:xfrm>
              <a:off x="5041325" y="4449400"/>
              <a:ext cx="612225" cy="520725"/>
            </a:xfrm>
            <a:custGeom>
              <a:rect b="b" l="l" r="r" t="t"/>
              <a:pathLst>
                <a:path extrusionOk="0" h="20829" w="24489">
                  <a:moveTo>
                    <a:pt x="6088" y="1"/>
                  </a:moveTo>
                  <a:cubicBezTo>
                    <a:pt x="2726" y="1"/>
                    <a:pt x="21" y="2726"/>
                    <a:pt x="1" y="6088"/>
                  </a:cubicBezTo>
                  <a:lnTo>
                    <a:pt x="1" y="20828"/>
                  </a:lnTo>
                  <a:lnTo>
                    <a:pt x="220" y="20828"/>
                  </a:lnTo>
                  <a:lnTo>
                    <a:pt x="220" y="6207"/>
                  </a:lnTo>
                  <a:cubicBezTo>
                    <a:pt x="220" y="2885"/>
                    <a:pt x="2905" y="160"/>
                    <a:pt x="6227" y="160"/>
                  </a:cubicBezTo>
                  <a:lnTo>
                    <a:pt x="18461" y="160"/>
                  </a:lnTo>
                  <a:cubicBezTo>
                    <a:pt x="21783" y="160"/>
                    <a:pt x="24489" y="2885"/>
                    <a:pt x="24489" y="6207"/>
                  </a:cubicBezTo>
                  <a:lnTo>
                    <a:pt x="24489" y="6088"/>
                  </a:lnTo>
                  <a:cubicBezTo>
                    <a:pt x="24489" y="2726"/>
                    <a:pt x="21783" y="1"/>
                    <a:pt x="1842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0" name="Google Shape;6140;p46"/>
            <p:cNvSpPr/>
            <p:nvPr/>
          </p:nvSpPr>
          <p:spPr>
            <a:xfrm>
              <a:off x="4241650" y="4417075"/>
              <a:ext cx="650500" cy="553050"/>
            </a:xfrm>
            <a:custGeom>
              <a:rect b="b" l="l" r="r" t="t"/>
              <a:pathLst>
                <a:path extrusionOk="0" h="22122" w="26020">
                  <a:moveTo>
                    <a:pt x="6465" y="1"/>
                  </a:moveTo>
                  <a:cubicBezTo>
                    <a:pt x="2905" y="1"/>
                    <a:pt x="0" y="2885"/>
                    <a:pt x="0" y="6466"/>
                  </a:cubicBezTo>
                  <a:lnTo>
                    <a:pt x="0" y="22121"/>
                  </a:lnTo>
                  <a:lnTo>
                    <a:pt x="26020" y="22121"/>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1" name="Google Shape;6141;p46"/>
            <p:cNvSpPr/>
            <p:nvPr/>
          </p:nvSpPr>
          <p:spPr>
            <a:xfrm>
              <a:off x="4278450" y="4449400"/>
              <a:ext cx="612725" cy="520725"/>
            </a:xfrm>
            <a:custGeom>
              <a:rect b="b" l="l" r="r" t="t"/>
              <a:pathLst>
                <a:path extrusionOk="0" h="20829" w="24509">
                  <a:moveTo>
                    <a:pt x="6088"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2" name="Google Shape;6142;p46"/>
            <p:cNvSpPr/>
            <p:nvPr/>
          </p:nvSpPr>
          <p:spPr>
            <a:xfrm>
              <a:off x="4241650" y="4650825"/>
              <a:ext cx="134300" cy="319300"/>
            </a:xfrm>
            <a:custGeom>
              <a:rect b="b" l="l" r="r" t="t"/>
              <a:pathLst>
                <a:path extrusionOk="0" h="12772" w="5372">
                  <a:moveTo>
                    <a:pt x="0" y="0"/>
                  </a:moveTo>
                  <a:lnTo>
                    <a:pt x="0" y="12771"/>
                  </a:lnTo>
                  <a:lnTo>
                    <a:pt x="5371" y="12771"/>
                  </a:lnTo>
                  <a:lnTo>
                    <a:pt x="1492" y="1154"/>
                  </a:lnTo>
                  <a:cubicBezTo>
                    <a:pt x="1209" y="1302"/>
                    <a:pt x="996" y="1390"/>
                    <a:pt x="824" y="1390"/>
                  </a:cubicBezTo>
                  <a:cubicBezTo>
                    <a:pt x="465" y="1390"/>
                    <a:pt x="283" y="100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3" name="Google Shape;6143;p46"/>
            <p:cNvSpPr/>
            <p:nvPr/>
          </p:nvSpPr>
          <p:spPr>
            <a:xfrm>
              <a:off x="4278950" y="4488200"/>
              <a:ext cx="612225" cy="481925"/>
            </a:xfrm>
            <a:custGeom>
              <a:rect b="b" l="l" r="r" t="t"/>
              <a:pathLst>
                <a:path extrusionOk="0" h="19277" w="24489">
                  <a:moveTo>
                    <a:pt x="22479" y="0"/>
                  </a:moveTo>
                  <a:cubicBezTo>
                    <a:pt x="20012" y="1850"/>
                    <a:pt x="17267" y="3263"/>
                    <a:pt x="14323" y="4158"/>
                  </a:cubicBezTo>
                  <a:cubicBezTo>
                    <a:pt x="9628" y="5570"/>
                    <a:pt x="4456" y="5709"/>
                    <a:pt x="0" y="7659"/>
                  </a:cubicBezTo>
                  <a:lnTo>
                    <a:pt x="0" y="19276"/>
                  </a:lnTo>
                  <a:lnTo>
                    <a:pt x="24488" y="19276"/>
                  </a:lnTo>
                  <a:lnTo>
                    <a:pt x="24488" y="4536"/>
                  </a:lnTo>
                  <a:cubicBezTo>
                    <a:pt x="24488" y="2706"/>
                    <a:pt x="23732"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4" name="Google Shape;6144;p46"/>
            <p:cNvSpPr/>
            <p:nvPr/>
          </p:nvSpPr>
          <p:spPr>
            <a:xfrm>
              <a:off x="4278950" y="4449400"/>
              <a:ext cx="612225" cy="520725"/>
            </a:xfrm>
            <a:custGeom>
              <a:rect b="b" l="l" r="r" t="t"/>
              <a:pathLst>
                <a:path extrusionOk="0" h="20829" w="24489">
                  <a:moveTo>
                    <a:pt x="6087" y="1"/>
                  </a:moveTo>
                  <a:cubicBezTo>
                    <a:pt x="2746" y="1"/>
                    <a:pt x="0" y="2726"/>
                    <a:pt x="0" y="6088"/>
                  </a:cubicBezTo>
                  <a:lnTo>
                    <a:pt x="0" y="20828"/>
                  </a:lnTo>
                  <a:lnTo>
                    <a:pt x="219" y="20828"/>
                  </a:lnTo>
                  <a:lnTo>
                    <a:pt x="219" y="6207"/>
                  </a:lnTo>
                  <a:cubicBezTo>
                    <a:pt x="219" y="2885"/>
                    <a:pt x="2905" y="160"/>
                    <a:pt x="6247" y="160"/>
                  </a:cubicBezTo>
                  <a:lnTo>
                    <a:pt x="18481" y="160"/>
                  </a:lnTo>
                  <a:cubicBezTo>
                    <a:pt x="21783" y="160"/>
                    <a:pt x="24488" y="2885"/>
                    <a:pt x="24488" y="6207"/>
                  </a:cubicBezTo>
                  <a:lnTo>
                    <a:pt x="24488" y="6088"/>
                  </a:lnTo>
                  <a:cubicBezTo>
                    <a:pt x="24488" y="2726"/>
                    <a:pt x="21783" y="1"/>
                    <a:pt x="1842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5" name="Google Shape;6145;p46"/>
            <p:cNvSpPr/>
            <p:nvPr/>
          </p:nvSpPr>
          <p:spPr>
            <a:xfrm>
              <a:off x="810650" y="4622475"/>
              <a:ext cx="650525" cy="553525"/>
            </a:xfrm>
            <a:custGeom>
              <a:rect b="b" l="l" r="r" t="t"/>
              <a:pathLst>
                <a:path extrusionOk="0" h="22141" w="26021">
                  <a:moveTo>
                    <a:pt x="6466" y="0"/>
                  </a:moveTo>
                  <a:cubicBezTo>
                    <a:pt x="2885" y="0"/>
                    <a:pt x="1" y="2925"/>
                    <a:pt x="1" y="6465"/>
                  </a:cubicBezTo>
                  <a:lnTo>
                    <a:pt x="1" y="22141"/>
                  </a:lnTo>
                  <a:lnTo>
                    <a:pt x="26020" y="22141"/>
                  </a:lnTo>
                  <a:lnTo>
                    <a:pt x="26020" y="6465"/>
                  </a:lnTo>
                  <a:cubicBezTo>
                    <a:pt x="26020" y="2885"/>
                    <a:pt x="23116" y="0"/>
                    <a:pt x="1955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6" name="Google Shape;6146;p46"/>
            <p:cNvSpPr/>
            <p:nvPr/>
          </p:nvSpPr>
          <p:spPr>
            <a:xfrm>
              <a:off x="810650" y="4654800"/>
              <a:ext cx="613225" cy="521200"/>
            </a:xfrm>
            <a:custGeom>
              <a:rect b="b" l="l" r="r" t="t"/>
              <a:pathLst>
                <a:path extrusionOk="0" h="20848" w="24529">
                  <a:moveTo>
                    <a:pt x="6088" y="0"/>
                  </a:moveTo>
                  <a:cubicBezTo>
                    <a:pt x="2746" y="0"/>
                    <a:pt x="1" y="2746"/>
                    <a:pt x="1" y="6107"/>
                  </a:cubicBezTo>
                  <a:lnTo>
                    <a:pt x="1"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7" name="Google Shape;6147;p46"/>
            <p:cNvSpPr/>
            <p:nvPr/>
          </p:nvSpPr>
          <p:spPr>
            <a:xfrm>
              <a:off x="1326875" y="4856200"/>
              <a:ext cx="134300" cy="319800"/>
            </a:xfrm>
            <a:custGeom>
              <a:rect b="b" l="l" r="r" t="t"/>
              <a:pathLst>
                <a:path extrusionOk="0" h="12792" w="5372">
                  <a:moveTo>
                    <a:pt x="5371" y="1"/>
                  </a:moveTo>
                  <a:cubicBezTo>
                    <a:pt x="5073" y="1017"/>
                    <a:pt x="4886" y="1406"/>
                    <a:pt x="4527" y="1406"/>
                  </a:cubicBezTo>
                  <a:cubicBezTo>
                    <a:pt x="4358" y="1406"/>
                    <a:pt x="4152" y="1320"/>
                    <a:pt x="3879" y="1175"/>
                  </a:cubicBezTo>
                  <a:lnTo>
                    <a:pt x="0" y="12792"/>
                  </a:lnTo>
                  <a:lnTo>
                    <a:pt x="5371" y="12792"/>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8" name="Google Shape;6148;p46"/>
            <p:cNvSpPr/>
            <p:nvPr/>
          </p:nvSpPr>
          <p:spPr>
            <a:xfrm>
              <a:off x="810650" y="4729400"/>
              <a:ext cx="612225" cy="481925"/>
            </a:xfrm>
            <a:custGeom>
              <a:rect b="b" l="l" r="r" t="t"/>
              <a:pathLst>
                <a:path extrusionOk="0" h="19277" w="24489">
                  <a:moveTo>
                    <a:pt x="2010" y="0"/>
                  </a:moveTo>
                  <a:cubicBezTo>
                    <a:pt x="777" y="1114"/>
                    <a:pt x="1" y="2706"/>
                    <a:pt x="1" y="4536"/>
                  </a:cubicBezTo>
                  <a:lnTo>
                    <a:pt x="1" y="19276"/>
                  </a:lnTo>
                  <a:lnTo>
                    <a:pt x="24489" y="19276"/>
                  </a:lnTo>
                  <a:lnTo>
                    <a:pt x="24489" y="7659"/>
                  </a:lnTo>
                  <a:cubicBezTo>
                    <a:pt x="20053" y="5709"/>
                    <a:pt x="14880" y="5570"/>
                    <a:pt x="10166" y="4158"/>
                  </a:cubicBezTo>
                  <a:cubicBezTo>
                    <a:pt x="7242" y="3263"/>
                    <a:pt x="4477" y="185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49" name="Google Shape;6149;p46"/>
            <p:cNvSpPr/>
            <p:nvPr/>
          </p:nvSpPr>
          <p:spPr>
            <a:xfrm>
              <a:off x="811150" y="4654800"/>
              <a:ext cx="612725" cy="521200"/>
            </a:xfrm>
            <a:custGeom>
              <a:rect b="b" l="l" r="r" t="t"/>
              <a:pathLst>
                <a:path extrusionOk="0" h="20848" w="24509">
                  <a:moveTo>
                    <a:pt x="6068" y="0"/>
                  </a:moveTo>
                  <a:cubicBezTo>
                    <a:pt x="2726" y="0"/>
                    <a:pt x="1" y="2746"/>
                    <a:pt x="1" y="6107"/>
                  </a:cubicBezTo>
                  <a:lnTo>
                    <a:pt x="1" y="6227"/>
                  </a:lnTo>
                  <a:cubicBezTo>
                    <a:pt x="1" y="2885"/>
                    <a:pt x="2726" y="179"/>
                    <a:pt x="6028" y="179"/>
                  </a:cubicBezTo>
                  <a:lnTo>
                    <a:pt x="18262" y="179"/>
                  </a:lnTo>
                  <a:cubicBezTo>
                    <a:pt x="21584" y="179"/>
                    <a:pt x="24270" y="2885"/>
                    <a:pt x="24270" y="6227"/>
                  </a:cubicBezTo>
                  <a:lnTo>
                    <a:pt x="24270" y="20848"/>
                  </a:lnTo>
                  <a:lnTo>
                    <a:pt x="24508" y="20848"/>
                  </a:lnTo>
                  <a:lnTo>
                    <a:pt x="24508" y="6107"/>
                  </a:lnTo>
                  <a:cubicBezTo>
                    <a:pt x="24469" y="2726"/>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0" name="Google Shape;6150;p46"/>
            <p:cNvSpPr/>
            <p:nvPr/>
          </p:nvSpPr>
          <p:spPr>
            <a:xfrm>
              <a:off x="1573050" y="4622475"/>
              <a:ext cx="650000" cy="553525"/>
            </a:xfrm>
            <a:custGeom>
              <a:rect b="b" l="l" r="r" t="t"/>
              <a:pathLst>
                <a:path extrusionOk="0" h="22141" w="26000">
                  <a:moveTo>
                    <a:pt x="6465" y="0"/>
                  </a:moveTo>
                  <a:cubicBezTo>
                    <a:pt x="2885" y="0"/>
                    <a:pt x="0" y="2925"/>
                    <a:pt x="0" y="6465"/>
                  </a:cubicBezTo>
                  <a:lnTo>
                    <a:pt x="0" y="22141"/>
                  </a:lnTo>
                  <a:lnTo>
                    <a:pt x="26000" y="2214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1" name="Google Shape;6151;p46"/>
            <p:cNvSpPr/>
            <p:nvPr/>
          </p:nvSpPr>
          <p:spPr>
            <a:xfrm>
              <a:off x="1573550" y="4654800"/>
              <a:ext cx="613200" cy="521200"/>
            </a:xfrm>
            <a:custGeom>
              <a:rect b="b" l="l" r="r" t="t"/>
              <a:pathLst>
                <a:path extrusionOk="0" h="20848" w="24528">
                  <a:moveTo>
                    <a:pt x="6087" y="0"/>
                  </a:moveTo>
                  <a:cubicBezTo>
                    <a:pt x="2725" y="0"/>
                    <a:pt x="0" y="2746"/>
                    <a:pt x="0" y="6107"/>
                  </a:cubicBezTo>
                  <a:lnTo>
                    <a:pt x="0"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2" name="Google Shape;6152;p46"/>
            <p:cNvSpPr/>
            <p:nvPr/>
          </p:nvSpPr>
          <p:spPr>
            <a:xfrm>
              <a:off x="2088750" y="4856200"/>
              <a:ext cx="134300" cy="319800"/>
            </a:xfrm>
            <a:custGeom>
              <a:rect b="b" l="l" r="r" t="t"/>
              <a:pathLst>
                <a:path extrusionOk="0" h="12792" w="5372">
                  <a:moveTo>
                    <a:pt x="5372" y="1"/>
                  </a:moveTo>
                  <a:cubicBezTo>
                    <a:pt x="5087" y="1017"/>
                    <a:pt x="4904" y="1406"/>
                    <a:pt x="4540" y="1406"/>
                  </a:cubicBezTo>
                  <a:cubicBezTo>
                    <a:pt x="4369" y="1406"/>
                    <a:pt x="4159" y="1320"/>
                    <a:pt x="3880" y="1175"/>
                  </a:cubicBezTo>
                  <a:lnTo>
                    <a:pt x="1" y="12792"/>
                  </a:lnTo>
                  <a:lnTo>
                    <a:pt x="5372" y="1279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3" name="Google Shape;6153;p46"/>
            <p:cNvSpPr/>
            <p:nvPr/>
          </p:nvSpPr>
          <p:spPr>
            <a:xfrm>
              <a:off x="1573550" y="4693575"/>
              <a:ext cx="612200" cy="481925"/>
            </a:xfrm>
            <a:custGeom>
              <a:rect b="b" l="l" r="r" t="t"/>
              <a:pathLst>
                <a:path extrusionOk="0" h="19277" w="24488">
                  <a:moveTo>
                    <a:pt x="2009" y="1"/>
                  </a:moveTo>
                  <a:cubicBezTo>
                    <a:pt x="776" y="1115"/>
                    <a:pt x="0" y="2706"/>
                    <a:pt x="0" y="4517"/>
                  </a:cubicBezTo>
                  <a:lnTo>
                    <a:pt x="0" y="19277"/>
                  </a:lnTo>
                  <a:lnTo>
                    <a:pt x="24488" y="19277"/>
                  </a:lnTo>
                  <a:lnTo>
                    <a:pt x="24488" y="7660"/>
                  </a:lnTo>
                  <a:cubicBezTo>
                    <a:pt x="20032" y="5690"/>
                    <a:pt x="14860" y="5571"/>
                    <a:pt x="10165" y="4159"/>
                  </a:cubicBezTo>
                  <a:cubicBezTo>
                    <a:pt x="7241" y="3263"/>
                    <a:pt x="4476" y="183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4" name="Google Shape;6154;p46"/>
            <p:cNvSpPr/>
            <p:nvPr/>
          </p:nvSpPr>
          <p:spPr>
            <a:xfrm>
              <a:off x="1573550" y="4654800"/>
              <a:ext cx="612200" cy="521200"/>
            </a:xfrm>
            <a:custGeom>
              <a:rect b="b" l="l" r="r" t="t"/>
              <a:pathLst>
                <a:path extrusionOk="0" h="20848" w="24488">
                  <a:moveTo>
                    <a:pt x="6067" y="0"/>
                  </a:moveTo>
                  <a:cubicBezTo>
                    <a:pt x="2706" y="0"/>
                    <a:pt x="0" y="2746"/>
                    <a:pt x="0" y="6107"/>
                  </a:cubicBezTo>
                  <a:lnTo>
                    <a:pt x="0" y="6227"/>
                  </a:lnTo>
                  <a:cubicBezTo>
                    <a:pt x="0" y="2885"/>
                    <a:pt x="2706" y="179"/>
                    <a:pt x="6008" y="179"/>
                  </a:cubicBezTo>
                  <a:lnTo>
                    <a:pt x="18262" y="179"/>
                  </a:lnTo>
                  <a:cubicBezTo>
                    <a:pt x="21584" y="179"/>
                    <a:pt x="24269" y="2885"/>
                    <a:pt x="24269" y="6227"/>
                  </a:cubicBezTo>
                  <a:lnTo>
                    <a:pt x="24269" y="20848"/>
                  </a:lnTo>
                  <a:lnTo>
                    <a:pt x="24488" y="20848"/>
                  </a:lnTo>
                  <a:lnTo>
                    <a:pt x="24488" y="6107"/>
                  </a:lnTo>
                  <a:cubicBezTo>
                    <a:pt x="24488" y="272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5" name="Google Shape;6155;p46"/>
            <p:cNvSpPr/>
            <p:nvPr/>
          </p:nvSpPr>
          <p:spPr>
            <a:xfrm>
              <a:off x="2335925" y="4622475"/>
              <a:ext cx="650025" cy="553525"/>
            </a:xfrm>
            <a:custGeom>
              <a:rect b="b" l="l" r="r" t="t"/>
              <a:pathLst>
                <a:path extrusionOk="0" h="22141" w="26001">
                  <a:moveTo>
                    <a:pt x="6466" y="0"/>
                  </a:moveTo>
                  <a:cubicBezTo>
                    <a:pt x="2885" y="0"/>
                    <a:pt x="1" y="2925"/>
                    <a:pt x="1" y="6465"/>
                  </a:cubicBezTo>
                  <a:lnTo>
                    <a:pt x="1" y="22141"/>
                  </a:lnTo>
                  <a:lnTo>
                    <a:pt x="26000" y="2214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6" name="Google Shape;6156;p46"/>
            <p:cNvSpPr/>
            <p:nvPr/>
          </p:nvSpPr>
          <p:spPr>
            <a:xfrm>
              <a:off x="2335925" y="4654800"/>
              <a:ext cx="612725" cy="521200"/>
            </a:xfrm>
            <a:custGeom>
              <a:rect b="b" l="l" r="r" t="t"/>
              <a:pathLst>
                <a:path extrusionOk="0" h="20848" w="24509">
                  <a:moveTo>
                    <a:pt x="6088" y="0"/>
                  </a:moveTo>
                  <a:cubicBezTo>
                    <a:pt x="2726" y="0"/>
                    <a:pt x="1" y="2746"/>
                    <a:pt x="1" y="6107"/>
                  </a:cubicBezTo>
                  <a:lnTo>
                    <a:pt x="1" y="20848"/>
                  </a:lnTo>
                  <a:lnTo>
                    <a:pt x="24508" y="20848"/>
                  </a:lnTo>
                  <a:lnTo>
                    <a:pt x="24508" y="6107"/>
                  </a:lnTo>
                  <a:cubicBezTo>
                    <a:pt x="2450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7" name="Google Shape;6157;p46"/>
            <p:cNvSpPr/>
            <p:nvPr/>
          </p:nvSpPr>
          <p:spPr>
            <a:xfrm>
              <a:off x="2851650" y="4856200"/>
              <a:ext cx="134300" cy="319800"/>
            </a:xfrm>
            <a:custGeom>
              <a:rect b="b" l="l" r="r" t="t"/>
              <a:pathLst>
                <a:path extrusionOk="0" h="12792" w="5372">
                  <a:moveTo>
                    <a:pt x="5371" y="1"/>
                  </a:moveTo>
                  <a:cubicBezTo>
                    <a:pt x="5087" y="1017"/>
                    <a:pt x="4904" y="1406"/>
                    <a:pt x="4539" y="1406"/>
                  </a:cubicBezTo>
                  <a:cubicBezTo>
                    <a:pt x="4369" y="1406"/>
                    <a:pt x="4159" y="1320"/>
                    <a:pt x="3879" y="1175"/>
                  </a:cubicBezTo>
                  <a:lnTo>
                    <a:pt x="0" y="12792"/>
                  </a:lnTo>
                  <a:lnTo>
                    <a:pt x="5371" y="12792"/>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8" name="Google Shape;6158;p46"/>
            <p:cNvSpPr/>
            <p:nvPr/>
          </p:nvSpPr>
          <p:spPr>
            <a:xfrm>
              <a:off x="2335925" y="4693575"/>
              <a:ext cx="612225" cy="481925"/>
            </a:xfrm>
            <a:custGeom>
              <a:rect b="b" l="l" r="r" t="t"/>
              <a:pathLst>
                <a:path extrusionOk="0" h="19277" w="24489">
                  <a:moveTo>
                    <a:pt x="2010" y="1"/>
                  </a:moveTo>
                  <a:cubicBezTo>
                    <a:pt x="757" y="1115"/>
                    <a:pt x="1" y="2706"/>
                    <a:pt x="1" y="4517"/>
                  </a:cubicBezTo>
                  <a:lnTo>
                    <a:pt x="1" y="19277"/>
                  </a:lnTo>
                  <a:lnTo>
                    <a:pt x="24488" y="19277"/>
                  </a:lnTo>
                  <a:lnTo>
                    <a:pt x="24488" y="7660"/>
                  </a:lnTo>
                  <a:cubicBezTo>
                    <a:pt x="20033" y="5690"/>
                    <a:pt x="14860" y="5571"/>
                    <a:pt x="10166" y="4159"/>
                  </a:cubicBezTo>
                  <a:cubicBezTo>
                    <a:pt x="7222" y="3263"/>
                    <a:pt x="4476"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59" name="Google Shape;6159;p46"/>
            <p:cNvSpPr/>
            <p:nvPr/>
          </p:nvSpPr>
          <p:spPr>
            <a:xfrm>
              <a:off x="2335925" y="4654800"/>
              <a:ext cx="612225" cy="521200"/>
            </a:xfrm>
            <a:custGeom>
              <a:rect b="b" l="l" r="r" t="t"/>
              <a:pathLst>
                <a:path extrusionOk="0" h="20848" w="24489">
                  <a:moveTo>
                    <a:pt x="6068" y="0"/>
                  </a:moveTo>
                  <a:cubicBezTo>
                    <a:pt x="2706" y="0"/>
                    <a:pt x="1" y="2746"/>
                    <a:pt x="1" y="6107"/>
                  </a:cubicBezTo>
                  <a:lnTo>
                    <a:pt x="1" y="6227"/>
                  </a:lnTo>
                  <a:cubicBezTo>
                    <a:pt x="1" y="2885"/>
                    <a:pt x="2706" y="179"/>
                    <a:pt x="6008" y="179"/>
                  </a:cubicBezTo>
                  <a:lnTo>
                    <a:pt x="18242" y="179"/>
                  </a:lnTo>
                  <a:cubicBezTo>
                    <a:pt x="21584" y="179"/>
                    <a:pt x="24270" y="2885"/>
                    <a:pt x="24270" y="6227"/>
                  </a:cubicBezTo>
                  <a:lnTo>
                    <a:pt x="24270" y="20848"/>
                  </a:lnTo>
                  <a:lnTo>
                    <a:pt x="24488" y="20848"/>
                  </a:lnTo>
                  <a:lnTo>
                    <a:pt x="24488" y="6107"/>
                  </a:lnTo>
                  <a:cubicBezTo>
                    <a:pt x="24488" y="2726"/>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0" name="Google Shape;6160;p46"/>
            <p:cNvSpPr/>
            <p:nvPr/>
          </p:nvSpPr>
          <p:spPr>
            <a:xfrm>
              <a:off x="3097825" y="4622475"/>
              <a:ext cx="650500" cy="553525"/>
            </a:xfrm>
            <a:custGeom>
              <a:rect b="b" l="l" r="r" t="t"/>
              <a:pathLst>
                <a:path extrusionOk="0" h="22141" w="26020">
                  <a:moveTo>
                    <a:pt x="6465" y="0"/>
                  </a:moveTo>
                  <a:cubicBezTo>
                    <a:pt x="2885" y="0"/>
                    <a:pt x="0" y="2925"/>
                    <a:pt x="0" y="6465"/>
                  </a:cubicBezTo>
                  <a:lnTo>
                    <a:pt x="0" y="22141"/>
                  </a:lnTo>
                  <a:lnTo>
                    <a:pt x="26020" y="22141"/>
                  </a:lnTo>
                  <a:lnTo>
                    <a:pt x="26020" y="6465"/>
                  </a:lnTo>
                  <a:cubicBezTo>
                    <a:pt x="26020" y="2885"/>
                    <a:pt x="2309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1" name="Google Shape;6161;p46"/>
            <p:cNvSpPr/>
            <p:nvPr/>
          </p:nvSpPr>
          <p:spPr>
            <a:xfrm>
              <a:off x="3097825" y="4654800"/>
              <a:ext cx="613200" cy="521200"/>
            </a:xfrm>
            <a:custGeom>
              <a:rect b="b" l="l" r="r" t="t"/>
              <a:pathLst>
                <a:path extrusionOk="0" h="20848" w="24528">
                  <a:moveTo>
                    <a:pt x="6087" y="0"/>
                  </a:moveTo>
                  <a:cubicBezTo>
                    <a:pt x="2745" y="0"/>
                    <a:pt x="0" y="2746"/>
                    <a:pt x="0" y="6107"/>
                  </a:cubicBezTo>
                  <a:lnTo>
                    <a:pt x="0"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2" name="Google Shape;6162;p46"/>
            <p:cNvSpPr/>
            <p:nvPr/>
          </p:nvSpPr>
          <p:spPr>
            <a:xfrm>
              <a:off x="3614025" y="4856200"/>
              <a:ext cx="134300" cy="319800"/>
            </a:xfrm>
            <a:custGeom>
              <a:rect b="b" l="l" r="r" t="t"/>
              <a:pathLst>
                <a:path extrusionOk="0" h="12792" w="5372">
                  <a:moveTo>
                    <a:pt x="5372" y="1"/>
                  </a:moveTo>
                  <a:cubicBezTo>
                    <a:pt x="5074" y="1017"/>
                    <a:pt x="4886" y="1406"/>
                    <a:pt x="4527" y="1406"/>
                  </a:cubicBezTo>
                  <a:cubicBezTo>
                    <a:pt x="4359" y="1406"/>
                    <a:pt x="4153" y="1320"/>
                    <a:pt x="3880" y="1175"/>
                  </a:cubicBezTo>
                  <a:lnTo>
                    <a:pt x="1" y="12792"/>
                  </a:lnTo>
                  <a:lnTo>
                    <a:pt x="5372" y="1279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3" name="Google Shape;6163;p46"/>
            <p:cNvSpPr/>
            <p:nvPr/>
          </p:nvSpPr>
          <p:spPr>
            <a:xfrm>
              <a:off x="3098325" y="4693575"/>
              <a:ext cx="612700" cy="481925"/>
            </a:xfrm>
            <a:custGeom>
              <a:rect b="b" l="l" r="r" t="t"/>
              <a:pathLst>
                <a:path extrusionOk="0" h="19277" w="24508">
                  <a:moveTo>
                    <a:pt x="2029" y="1"/>
                  </a:moveTo>
                  <a:cubicBezTo>
                    <a:pt x="776" y="1115"/>
                    <a:pt x="0" y="2706"/>
                    <a:pt x="0" y="4517"/>
                  </a:cubicBezTo>
                  <a:lnTo>
                    <a:pt x="0" y="19277"/>
                  </a:lnTo>
                  <a:lnTo>
                    <a:pt x="24508" y="19277"/>
                  </a:lnTo>
                  <a:lnTo>
                    <a:pt x="24508" y="7660"/>
                  </a:lnTo>
                  <a:cubicBezTo>
                    <a:pt x="20052" y="5690"/>
                    <a:pt x="14880" y="5571"/>
                    <a:pt x="10185" y="4159"/>
                  </a:cubicBezTo>
                  <a:cubicBezTo>
                    <a:pt x="7241" y="3263"/>
                    <a:pt x="4476" y="1831"/>
                    <a:pt x="202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4" name="Google Shape;6164;p46"/>
            <p:cNvSpPr/>
            <p:nvPr/>
          </p:nvSpPr>
          <p:spPr>
            <a:xfrm>
              <a:off x="3098325" y="4654800"/>
              <a:ext cx="612700" cy="521200"/>
            </a:xfrm>
            <a:custGeom>
              <a:rect b="b" l="l" r="r" t="t"/>
              <a:pathLst>
                <a:path extrusionOk="0" h="20848" w="24508">
                  <a:moveTo>
                    <a:pt x="6067" y="0"/>
                  </a:moveTo>
                  <a:cubicBezTo>
                    <a:pt x="2725" y="0"/>
                    <a:pt x="0" y="2746"/>
                    <a:pt x="0" y="6107"/>
                  </a:cubicBezTo>
                  <a:lnTo>
                    <a:pt x="0" y="6227"/>
                  </a:lnTo>
                  <a:cubicBezTo>
                    <a:pt x="0" y="2885"/>
                    <a:pt x="2725" y="179"/>
                    <a:pt x="6028" y="179"/>
                  </a:cubicBezTo>
                  <a:lnTo>
                    <a:pt x="18262" y="179"/>
                  </a:lnTo>
                  <a:cubicBezTo>
                    <a:pt x="21584" y="179"/>
                    <a:pt x="24269" y="2885"/>
                    <a:pt x="24269" y="6227"/>
                  </a:cubicBezTo>
                  <a:lnTo>
                    <a:pt x="24269" y="20848"/>
                  </a:lnTo>
                  <a:lnTo>
                    <a:pt x="24488" y="20848"/>
                  </a:lnTo>
                  <a:lnTo>
                    <a:pt x="24488" y="6107"/>
                  </a:lnTo>
                  <a:cubicBezTo>
                    <a:pt x="24508" y="272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5" name="Google Shape;6165;p46"/>
            <p:cNvSpPr/>
            <p:nvPr/>
          </p:nvSpPr>
          <p:spPr>
            <a:xfrm>
              <a:off x="6147875" y="4622475"/>
              <a:ext cx="650000" cy="553525"/>
            </a:xfrm>
            <a:custGeom>
              <a:rect b="b" l="l" r="r" t="t"/>
              <a:pathLst>
                <a:path extrusionOk="0" h="22141" w="26000">
                  <a:moveTo>
                    <a:pt x="6465" y="0"/>
                  </a:moveTo>
                  <a:cubicBezTo>
                    <a:pt x="2904" y="0"/>
                    <a:pt x="0" y="2885"/>
                    <a:pt x="0" y="6465"/>
                  </a:cubicBezTo>
                  <a:lnTo>
                    <a:pt x="0" y="22141"/>
                  </a:lnTo>
                  <a:lnTo>
                    <a:pt x="26000" y="22141"/>
                  </a:lnTo>
                  <a:lnTo>
                    <a:pt x="26000" y="6465"/>
                  </a:lnTo>
                  <a:cubicBezTo>
                    <a:pt x="26000" y="2925"/>
                    <a:pt x="23115" y="0"/>
                    <a:pt x="1953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6" name="Google Shape;6166;p46"/>
            <p:cNvSpPr/>
            <p:nvPr/>
          </p:nvSpPr>
          <p:spPr>
            <a:xfrm>
              <a:off x="6184175" y="4654800"/>
              <a:ext cx="613200" cy="521200"/>
            </a:xfrm>
            <a:custGeom>
              <a:rect b="b" l="l" r="r" t="t"/>
              <a:pathLst>
                <a:path extrusionOk="0" h="20848" w="24528">
                  <a:moveTo>
                    <a:pt x="6107" y="0"/>
                  </a:moveTo>
                  <a:cubicBezTo>
                    <a:pt x="2745" y="0"/>
                    <a:pt x="0" y="2746"/>
                    <a:pt x="0" y="6107"/>
                  </a:cubicBezTo>
                  <a:lnTo>
                    <a:pt x="0" y="20848"/>
                  </a:lnTo>
                  <a:lnTo>
                    <a:pt x="24528" y="20848"/>
                  </a:lnTo>
                  <a:lnTo>
                    <a:pt x="24528" y="6107"/>
                  </a:lnTo>
                  <a:cubicBezTo>
                    <a:pt x="24528" y="2746"/>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7" name="Google Shape;6167;p46"/>
            <p:cNvSpPr/>
            <p:nvPr/>
          </p:nvSpPr>
          <p:spPr>
            <a:xfrm>
              <a:off x="6147875" y="4856200"/>
              <a:ext cx="134300" cy="319800"/>
            </a:xfrm>
            <a:custGeom>
              <a:rect b="b" l="l" r="r" t="t"/>
              <a:pathLst>
                <a:path extrusionOk="0" h="12792" w="5372">
                  <a:moveTo>
                    <a:pt x="0" y="1"/>
                  </a:moveTo>
                  <a:lnTo>
                    <a:pt x="0" y="12792"/>
                  </a:lnTo>
                  <a:lnTo>
                    <a:pt x="5371" y="12792"/>
                  </a:lnTo>
                  <a:lnTo>
                    <a:pt x="1492" y="1175"/>
                  </a:lnTo>
                  <a:cubicBezTo>
                    <a:pt x="1213" y="1320"/>
                    <a:pt x="1002" y="1406"/>
                    <a:pt x="832" y="1406"/>
                  </a:cubicBezTo>
                  <a:cubicBezTo>
                    <a:pt x="468" y="1406"/>
                    <a:pt x="285" y="1017"/>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8" name="Google Shape;6168;p46"/>
            <p:cNvSpPr/>
            <p:nvPr/>
          </p:nvSpPr>
          <p:spPr>
            <a:xfrm>
              <a:off x="6185150" y="4729400"/>
              <a:ext cx="612225" cy="481925"/>
            </a:xfrm>
            <a:custGeom>
              <a:rect b="b" l="l" r="r" t="t"/>
              <a:pathLst>
                <a:path extrusionOk="0" h="19277" w="24489">
                  <a:moveTo>
                    <a:pt x="22480" y="0"/>
                  </a:moveTo>
                  <a:cubicBezTo>
                    <a:pt x="20013" y="1850"/>
                    <a:pt x="17248" y="3263"/>
                    <a:pt x="14324" y="4158"/>
                  </a:cubicBezTo>
                  <a:cubicBezTo>
                    <a:pt x="9609" y="5570"/>
                    <a:pt x="4437" y="5709"/>
                    <a:pt x="1" y="7659"/>
                  </a:cubicBezTo>
                  <a:lnTo>
                    <a:pt x="1" y="19276"/>
                  </a:lnTo>
                  <a:lnTo>
                    <a:pt x="24489" y="19276"/>
                  </a:lnTo>
                  <a:lnTo>
                    <a:pt x="24489" y="4536"/>
                  </a:lnTo>
                  <a:cubicBezTo>
                    <a:pt x="24489" y="2706"/>
                    <a:pt x="23713" y="1114"/>
                    <a:pt x="2248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69" name="Google Shape;6169;p46"/>
            <p:cNvSpPr/>
            <p:nvPr/>
          </p:nvSpPr>
          <p:spPr>
            <a:xfrm>
              <a:off x="6184675" y="4654800"/>
              <a:ext cx="612700" cy="521200"/>
            </a:xfrm>
            <a:custGeom>
              <a:rect b="b" l="l" r="r" t="t"/>
              <a:pathLst>
                <a:path extrusionOk="0" h="20848" w="24508">
                  <a:moveTo>
                    <a:pt x="6107" y="0"/>
                  </a:moveTo>
                  <a:cubicBezTo>
                    <a:pt x="2745" y="0"/>
                    <a:pt x="20" y="2726"/>
                    <a:pt x="0" y="6107"/>
                  </a:cubicBezTo>
                  <a:lnTo>
                    <a:pt x="0" y="20848"/>
                  </a:lnTo>
                  <a:lnTo>
                    <a:pt x="239" y="20848"/>
                  </a:lnTo>
                  <a:lnTo>
                    <a:pt x="239" y="6227"/>
                  </a:lnTo>
                  <a:cubicBezTo>
                    <a:pt x="239" y="2885"/>
                    <a:pt x="2924" y="179"/>
                    <a:pt x="6246" y="179"/>
                  </a:cubicBezTo>
                  <a:lnTo>
                    <a:pt x="18480" y="179"/>
                  </a:lnTo>
                  <a:cubicBezTo>
                    <a:pt x="21802" y="179"/>
                    <a:pt x="24508" y="2885"/>
                    <a:pt x="24508" y="6227"/>
                  </a:cubicBezTo>
                  <a:lnTo>
                    <a:pt x="24508" y="6107"/>
                  </a:lnTo>
                  <a:cubicBezTo>
                    <a:pt x="24508" y="2746"/>
                    <a:pt x="21802" y="0"/>
                    <a:pt x="1844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0" name="Google Shape;6170;p46"/>
            <p:cNvSpPr/>
            <p:nvPr/>
          </p:nvSpPr>
          <p:spPr>
            <a:xfrm>
              <a:off x="5385475" y="4622475"/>
              <a:ext cx="650525" cy="553525"/>
            </a:xfrm>
            <a:custGeom>
              <a:rect b="b" l="l" r="r" t="t"/>
              <a:pathLst>
                <a:path extrusionOk="0" h="22141" w="26021">
                  <a:moveTo>
                    <a:pt x="6466" y="0"/>
                  </a:moveTo>
                  <a:cubicBezTo>
                    <a:pt x="2905" y="0"/>
                    <a:pt x="1" y="2885"/>
                    <a:pt x="1" y="6465"/>
                  </a:cubicBezTo>
                  <a:lnTo>
                    <a:pt x="1" y="22141"/>
                  </a:lnTo>
                  <a:lnTo>
                    <a:pt x="26020" y="22141"/>
                  </a:lnTo>
                  <a:lnTo>
                    <a:pt x="26020" y="6465"/>
                  </a:lnTo>
                  <a:cubicBezTo>
                    <a:pt x="26020" y="2925"/>
                    <a:pt x="2313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1" name="Google Shape;6171;p46"/>
            <p:cNvSpPr/>
            <p:nvPr/>
          </p:nvSpPr>
          <p:spPr>
            <a:xfrm>
              <a:off x="5422275" y="4654800"/>
              <a:ext cx="612725" cy="521200"/>
            </a:xfrm>
            <a:custGeom>
              <a:rect b="b" l="l" r="r" t="t"/>
              <a:pathLst>
                <a:path extrusionOk="0" h="20848" w="24509">
                  <a:moveTo>
                    <a:pt x="6088" y="0"/>
                  </a:moveTo>
                  <a:cubicBezTo>
                    <a:pt x="2726" y="0"/>
                    <a:pt x="1" y="2746"/>
                    <a:pt x="1" y="6107"/>
                  </a:cubicBezTo>
                  <a:lnTo>
                    <a:pt x="1" y="20848"/>
                  </a:lnTo>
                  <a:lnTo>
                    <a:pt x="24508" y="20848"/>
                  </a:lnTo>
                  <a:lnTo>
                    <a:pt x="24508" y="6107"/>
                  </a:lnTo>
                  <a:cubicBezTo>
                    <a:pt x="2450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2" name="Google Shape;6172;p46"/>
            <p:cNvSpPr/>
            <p:nvPr/>
          </p:nvSpPr>
          <p:spPr>
            <a:xfrm>
              <a:off x="5385475" y="4856200"/>
              <a:ext cx="134300" cy="319800"/>
            </a:xfrm>
            <a:custGeom>
              <a:rect b="b" l="l" r="r" t="t"/>
              <a:pathLst>
                <a:path extrusionOk="0" h="12792" w="5372">
                  <a:moveTo>
                    <a:pt x="1" y="1"/>
                  </a:moveTo>
                  <a:lnTo>
                    <a:pt x="1" y="12792"/>
                  </a:lnTo>
                  <a:lnTo>
                    <a:pt x="5372" y="12792"/>
                  </a:lnTo>
                  <a:lnTo>
                    <a:pt x="1492" y="1175"/>
                  </a:lnTo>
                  <a:cubicBezTo>
                    <a:pt x="1213" y="1320"/>
                    <a:pt x="1003" y="1406"/>
                    <a:pt x="832" y="1406"/>
                  </a:cubicBezTo>
                  <a:cubicBezTo>
                    <a:pt x="468" y="1406"/>
                    <a:pt x="285" y="1017"/>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3" name="Google Shape;6173;p46"/>
            <p:cNvSpPr/>
            <p:nvPr/>
          </p:nvSpPr>
          <p:spPr>
            <a:xfrm>
              <a:off x="5422775" y="4693575"/>
              <a:ext cx="612225" cy="481925"/>
            </a:xfrm>
            <a:custGeom>
              <a:rect b="b" l="l" r="r" t="t"/>
              <a:pathLst>
                <a:path extrusionOk="0" h="19277" w="24489">
                  <a:moveTo>
                    <a:pt x="22479" y="1"/>
                  </a:moveTo>
                  <a:cubicBezTo>
                    <a:pt x="20013" y="1831"/>
                    <a:pt x="17267" y="3263"/>
                    <a:pt x="14323" y="4159"/>
                  </a:cubicBezTo>
                  <a:cubicBezTo>
                    <a:pt x="9629" y="5571"/>
                    <a:pt x="4456" y="5690"/>
                    <a:pt x="0" y="7660"/>
                  </a:cubicBezTo>
                  <a:lnTo>
                    <a:pt x="0" y="19277"/>
                  </a:lnTo>
                  <a:lnTo>
                    <a:pt x="24488" y="19277"/>
                  </a:lnTo>
                  <a:lnTo>
                    <a:pt x="24488" y="4517"/>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4" name="Google Shape;6174;p46"/>
            <p:cNvSpPr/>
            <p:nvPr/>
          </p:nvSpPr>
          <p:spPr>
            <a:xfrm>
              <a:off x="5422775" y="4654800"/>
              <a:ext cx="611725" cy="521200"/>
            </a:xfrm>
            <a:custGeom>
              <a:rect b="b" l="l" r="r" t="t"/>
              <a:pathLst>
                <a:path extrusionOk="0" h="20848" w="24469">
                  <a:moveTo>
                    <a:pt x="6068" y="0"/>
                  </a:moveTo>
                  <a:cubicBezTo>
                    <a:pt x="2706" y="0"/>
                    <a:pt x="0" y="2726"/>
                    <a:pt x="0" y="6107"/>
                  </a:cubicBezTo>
                  <a:lnTo>
                    <a:pt x="0" y="20848"/>
                  </a:lnTo>
                  <a:lnTo>
                    <a:pt x="199" y="20848"/>
                  </a:lnTo>
                  <a:lnTo>
                    <a:pt x="199" y="6227"/>
                  </a:lnTo>
                  <a:cubicBezTo>
                    <a:pt x="199" y="2885"/>
                    <a:pt x="2885" y="179"/>
                    <a:pt x="6207" y="179"/>
                  </a:cubicBezTo>
                  <a:lnTo>
                    <a:pt x="18441" y="179"/>
                  </a:lnTo>
                  <a:cubicBezTo>
                    <a:pt x="21763" y="179"/>
                    <a:pt x="24468" y="2885"/>
                    <a:pt x="24468" y="6227"/>
                  </a:cubicBezTo>
                  <a:lnTo>
                    <a:pt x="24468" y="6107"/>
                  </a:lnTo>
                  <a:cubicBezTo>
                    <a:pt x="24468" y="274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5" name="Google Shape;6175;p46"/>
            <p:cNvSpPr/>
            <p:nvPr/>
          </p:nvSpPr>
          <p:spPr>
            <a:xfrm>
              <a:off x="4622600" y="4622475"/>
              <a:ext cx="650500" cy="553525"/>
            </a:xfrm>
            <a:custGeom>
              <a:rect b="b" l="l" r="r" t="t"/>
              <a:pathLst>
                <a:path extrusionOk="0" h="22141" w="26020">
                  <a:moveTo>
                    <a:pt x="6465" y="0"/>
                  </a:moveTo>
                  <a:cubicBezTo>
                    <a:pt x="2904" y="0"/>
                    <a:pt x="0" y="2885"/>
                    <a:pt x="0" y="6465"/>
                  </a:cubicBezTo>
                  <a:lnTo>
                    <a:pt x="0" y="22141"/>
                  </a:lnTo>
                  <a:lnTo>
                    <a:pt x="26020" y="22141"/>
                  </a:lnTo>
                  <a:lnTo>
                    <a:pt x="26020" y="6465"/>
                  </a:lnTo>
                  <a:cubicBezTo>
                    <a:pt x="26020" y="2925"/>
                    <a:pt x="23135"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6" name="Google Shape;6176;p46"/>
            <p:cNvSpPr/>
            <p:nvPr/>
          </p:nvSpPr>
          <p:spPr>
            <a:xfrm>
              <a:off x="4659900" y="4654800"/>
              <a:ext cx="613200" cy="521200"/>
            </a:xfrm>
            <a:custGeom>
              <a:rect b="b" l="l" r="r" t="t"/>
              <a:pathLst>
                <a:path extrusionOk="0" h="20848" w="24528">
                  <a:moveTo>
                    <a:pt x="6087" y="0"/>
                  </a:moveTo>
                  <a:cubicBezTo>
                    <a:pt x="2745" y="0"/>
                    <a:pt x="0" y="2746"/>
                    <a:pt x="0" y="6107"/>
                  </a:cubicBezTo>
                  <a:lnTo>
                    <a:pt x="0" y="20848"/>
                  </a:lnTo>
                  <a:lnTo>
                    <a:pt x="24528" y="20848"/>
                  </a:lnTo>
                  <a:lnTo>
                    <a:pt x="24528" y="6107"/>
                  </a:lnTo>
                  <a:cubicBezTo>
                    <a:pt x="24528" y="2746"/>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7" name="Google Shape;6177;p46"/>
            <p:cNvSpPr/>
            <p:nvPr/>
          </p:nvSpPr>
          <p:spPr>
            <a:xfrm>
              <a:off x="4622600" y="4856200"/>
              <a:ext cx="134300" cy="319800"/>
            </a:xfrm>
            <a:custGeom>
              <a:rect b="b" l="l" r="r" t="t"/>
              <a:pathLst>
                <a:path extrusionOk="0" h="12792" w="5372">
                  <a:moveTo>
                    <a:pt x="0" y="1"/>
                  </a:moveTo>
                  <a:lnTo>
                    <a:pt x="0" y="12792"/>
                  </a:lnTo>
                  <a:lnTo>
                    <a:pt x="5371" y="12792"/>
                  </a:lnTo>
                  <a:lnTo>
                    <a:pt x="1492" y="1175"/>
                  </a:lnTo>
                  <a:cubicBezTo>
                    <a:pt x="1219" y="1320"/>
                    <a:pt x="1013" y="1406"/>
                    <a:pt x="845" y="1406"/>
                  </a:cubicBezTo>
                  <a:cubicBezTo>
                    <a:pt x="486" y="1406"/>
                    <a:pt x="298" y="1017"/>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8" name="Google Shape;6178;p46"/>
            <p:cNvSpPr/>
            <p:nvPr/>
          </p:nvSpPr>
          <p:spPr>
            <a:xfrm>
              <a:off x="4660875" y="4693575"/>
              <a:ext cx="612225" cy="481925"/>
            </a:xfrm>
            <a:custGeom>
              <a:rect b="b" l="l" r="r" t="t"/>
              <a:pathLst>
                <a:path extrusionOk="0" h="19277" w="24489">
                  <a:moveTo>
                    <a:pt x="22460" y="1"/>
                  </a:moveTo>
                  <a:cubicBezTo>
                    <a:pt x="20013" y="1831"/>
                    <a:pt x="17248" y="3263"/>
                    <a:pt x="14324" y="4159"/>
                  </a:cubicBezTo>
                  <a:cubicBezTo>
                    <a:pt x="9609" y="5571"/>
                    <a:pt x="4437" y="5690"/>
                    <a:pt x="1" y="7660"/>
                  </a:cubicBezTo>
                  <a:lnTo>
                    <a:pt x="1" y="19277"/>
                  </a:lnTo>
                  <a:lnTo>
                    <a:pt x="24489" y="19277"/>
                  </a:lnTo>
                  <a:lnTo>
                    <a:pt x="24489" y="4517"/>
                  </a:lnTo>
                  <a:cubicBezTo>
                    <a:pt x="24489" y="2706"/>
                    <a:pt x="23713" y="1115"/>
                    <a:pt x="2246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79" name="Google Shape;6179;p46"/>
            <p:cNvSpPr/>
            <p:nvPr/>
          </p:nvSpPr>
          <p:spPr>
            <a:xfrm>
              <a:off x="4659900" y="4654800"/>
              <a:ext cx="612700" cy="521200"/>
            </a:xfrm>
            <a:custGeom>
              <a:rect b="b" l="l" r="r" t="t"/>
              <a:pathLst>
                <a:path extrusionOk="0" h="20848" w="24508">
                  <a:moveTo>
                    <a:pt x="6107" y="0"/>
                  </a:moveTo>
                  <a:cubicBezTo>
                    <a:pt x="2745" y="0"/>
                    <a:pt x="40" y="2726"/>
                    <a:pt x="0" y="6107"/>
                  </a:cubicBezTo>
                  <a:lnTo>
                    <a:pt x="0" y="20848"/>
                  </a:lnTo>
                  <a:lnTo>
                    <a:pt x="239" y="20848"/>
                  </a:lnTo>
                  <a:lnTo>
                    <a:pt x="239" y="6227"/>
                  </a:lnTo>
                  <a:cubicBezTo>
                    <a:pt x="239" y="2885"/>
                    <a:pt x="2924" y="179"/>
                    <a:pt x="6246" y="179"/>
                  </a:cubicBezTo>
                  <a:lnTo>
                    <a:pt x="18480" y="179"/>
                  </a:lnTo>
                  <a:cubicBezTo>
                    <a:pt x="21783" y="179"/>
                    <a:pt x="24508" y="2885"/>
                    <a:pt x="24508" y="6227"/>
                  </a:cubicBezTo>
                  <a:lnTo>
                    <a:pt x="24508" y="6107"/>
                  </a:lnTo>
                  <a:cubicBezTo>
                    <a:pt x="24508" y="2746"/>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0" name="Google Shape;6180;p46"/>
            <p:cNvSpPr/>
            <p:nvPr/>
          </p:nvSpPr>
          <p:spPr>
            <a:xfrm>
              <a:off x="3860700" y="4622475"/>
              <a:ext cx="650025" cy="553525"/>
            </a:xfrm>
            <a:custGeom>
              <a:rect b="b" l="l" r="r" t="t"/>
              <a:pathLst>
                <a:path extrusionOk="0" h="22141" w="26001">
                  <a:moveTo>
                    <a:pt x="6466" y="0"/>
                  </a:moveTo>
                  <a:cubicBezTo>
                    <a:pt x="2905" y="0"/>
                    <a:pt x="1" y="2885"/>
                    <a:pt x="1" y="6465"/>
                  </a:cubicBezTo>
                  <a:lnTo>
                    <a:pt x="1" y="22141"/>
                  </a:lnTo>
                  <a:lnTo>
                    <a:pt x="26000" y="22141"/>
                  </a:lnTo>
                  <a:lnTo>
                    <a:pt x="26000" y="6465"/>
                  </a:lnTo>
                  <a:cubicBezTo>
                    <a:pt x="26000" y="2925"/>
                    <a:pt x="2311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1" name="Google Shape;6181;p46"/>
            <p:cNvSpPr/>
            <p:nvPr/>
          </p:nvSpPr>
          <p:spPr>
            <a:xfrm>
              <a:off x="3897000" y="4654800"/>
              <a:ext cx="613225" cy="521200"/>
            </a:xfrm>
            <a:custGeom>
              <a:rect b="b" l="l" r="r" t="t"/>
              <a:pathLst>
                <a:path extrusionOk="0" h="20848" w="24529">
                  <a:moveTo>
                    <a:pt x="6108" y="0"/>
                  </a:moveTo>
                  <a:cubicBezTo>
                    <a:pt x="2746" y="0"/>
                    <a:pt x="1" y="2746"/>
                    <a:pt x="1" y="6107"/>
                  </a:cubicBezTo>
                  <a:lnTo>
                    <a:pt x="1" y="20848"/>
                  </a:lnTo>
                  <a:lnTo>
                    <a:pt x="24528" y="20848"/>
                  </a:lnTo>
                  <a:lnTo>
                    <a:pt x="24528" y="6107"/>
                  </a:lnTo>
                  <a:cubicBezTo>
                    <a:pt x="24528" y="2746"/>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2" name="Google Shape;6182;p46"/>
            <p:cNvSpPr/>
            <p:nvPr/>
          </p:nvSpPr>
          <p:spPr>
            <a:xfrm>
              <a:off x="3860700" y="4856200"/>
              <a:ext cx="134300" cy="319800"/>
            </a:xfrm>
            <a:custGeom>
              <a:rect b="b" l="l" r="r" t="t"/>
              <a:pathLst>
                <a:path extrusionOk="0" h="12792" w="5372">
                  <a:moveTo>
                    <a:pt x="1" y="1"/>
                  </a:moveTo>
                  <a:lnTo>
                    <a:pt x="1" y="12792"/>
                  </a:lnTo>
                  <a:lnTo>
                    <a:pt x="5372" y="12792"/>
                  </a:lnTo>
                  <a:lnTo>
                    <a:pt x="1493" y="1175"/>
                  </a:lnTo>
                  <a:cubicBezTo>
                    <a:pt x="1213" y="1320"/>
                    <a:pt x="1003" y="1406"/>
                    <a:pt x="832" y="1406"/>
                  </a:cubicBezTo>
                  <a:cubicBezTo>
                    <a:pt x="468" y="1406"/>
                    <a:pt x="285" y="1017"/>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3" name="Google Shape;6183;p46"/>
            <p:cNvSpPr/>
            <p:nvPr/>
          </p:nvSpPr>
          <p:spPr>
            <a:xfrm>
              <a:off x="3898000" y="4693575"/>
              <a:ext cx="612225" cy="481925"/>
            </a:xfrm>
            <a:custGeom>
              <a:rect b="b" l="l" r="r" t="t"/>
              <a:pathLst>
                <a:path extrusionOk="0" h="19277" w="24489">
                  <a:moveTo>
                    <a:pt x="22479" y="1"/>
                  </a:moveTo>
                  <a:cubicBezTo>
                    <a:pt x="20013" y="1831"/>
                    <a:pt x="17247" y="3263"/>
                    <a:pt x="14323" y="4159"/>
                  </a:cubicBezTo>
                  <a:cubicBezTo>
                    <a:pt x="9629" y="5571"/>
                    <a:pt x="4456" y="5690"/>
                    <a:pt x="1" y="7660"/>
                  </a:cubicBezTo>
                  <a:lnTo>
                    <a:pt x="1" y="19277"/>
                  </a:lnTo>
                  <a:lnTo>
                    <a:pt x="24488" y="19277"/>
                  </a:lnTo>
                  <a:lnTo>
                    <a:pt x="24488" y="4517"/>
                  </a:lnTo>
                  <a:cubicBezTo>
                    <a:pt x="24488"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4" name="Google Shape;6184;p46"/>
            <p:cNvSpPr/>
            <p:nvPr/>
          </p:nvSpPr>
          <p:spPr>
            <a:xfrm>
              <a:off x="3898000" y="4654800"/>
              <a:ext cx="612225" cy="521200"/>
            </a:xfrm>
            <a:custGeom>
              <a:rect b="b" l="l" r="r" t="t"/>
              <a:pathLst>
                <a:path extrusionOk="0" h="20848" w="24489">
                  <a:moveTo>
                    <a:pt x="6088" y="0"/>
                  </a:moveTo>
                  <a:cubicBezTo>
                    <a:pt x="2726" y="0"/>
                    <a:pt x="1" y="2726"/>
                    <a:pt x="1" y="6107"/>
                  </a:cubicBezTo>
                  <a:lnTo>
                    <a:pt x="1" y="20848"/>
                  </a:lnTo>
                  <a:lnTo>
                    <a:pt x="219" y="20848"/>
                  </a:lnTo>
                  <a:lnTo>
                    <a:pt x="219" y="6227"/>
                  </a:lnTo>
                  <a:cubicBezTo>
                    <a:pt x="219" y="2885"/>
                    <a:pt x="2905" y="179"/>
                    <a:pt x="6247" y="179"/>
                  </a:cubicBezTo>
                  <a:lnTo>
                    <a:pt x="18481" y="179"/>
                  </a:lnTo>
                  <a:cubicBezTo>
                    <a:pt x="21783" y="179"/>
                    <a:pt x="24488" y="2885"/>
                    <a:pt x="24488" y="6227"/>
                  </a:cubicBezTo>
                  <a:lnTo>
                    <a:pt x="24488" y="6107"/>
                  </a:lnTo>
                  <a:cubicBezTo>
                    <a:pt x="24488" y="2746"/>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5" name="Google Shape;6185;p46"/>
            <p:cNvSpPr/>
            <p:nvPr/>
          </p:nvSpPr>
          <p:spPr>
            <a:xfrm>
              <a:off x="429225" y="4827850"/>
              <a:ext cx="650000" cy="758450"/>
            </a:xfrm>
            <a:custGeom>
              <a:rect b="b" l="l" r="r" t="t"/>
              <a:pathLst>
                <a:path extrusionOk="0" h="30338" w="26000">
                  <a:moveTo>
                    <a:pt x="6465" y="1"/>
                  </a:moveTo>
                  <a:cubicBezTo>
                    <a:pt x="2884" y="1"/>
                    <a:pt x="0" y="2905"/>
                    <a:pt x="0" y="6466"/>
                  </a:cubicBezTo>
                  <a:lnTo>
                    <a:pt x="0" y="30337"/>
                  </a:lnTo>
                  <a:lnTo>
                    <a:pt x="26000" y="30337"/>
                  </a:lnTo>
                  <a:lnTo>
                    <a:pt x="26000" y="6466"/>
                  </a:lnTo>
                  <a:cubicBezTo>
                    <a:pt x="26000" y="2885"/>
                    <a:pt x="23095"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6" name="Google Shape;6186;p46"/>
            <p:cNvSpPr/>
            <p:nvPr/>
          </p:nvSpPr>
          <p:spPr>
            <a:xfrm>
              <a:off x="429700"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2"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7" name="Google Shape;6187;p46"/>
            <p:cNvSpPr/>
            <p:nvPr/>
          </p:nvSpPr>
          <p:spPr>
            <a:xfrm>
              <a:off x="944925" y="5061100"/>
              <a:ext cx="134300" cy="525200"/>
            </a:xfrm>
            <a:custGeom>
              <a:rect b="b" l="l" r="r" t="t"/>
              <a:pathLst>
                <a:path extrusionOk="0" h="21008" w="5372">
                  <a:moveTo>
                    <a:pt x="5372" y="1"/>
                  </a:moveTo>
                  <a:cubicBezTo>
                    <a:pt x="5089" y="1009"/>
                    <a:pt x="4907" y="1390"/>
                    <a:pt x="4548" y="1390"/>
                  </a:cubicBezTo>
                  <a:cubicBezTo>
                    <a:pt x="4376" y="1390"/>
                    <a:pt x="4164"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8" name="Google Shape;6188;p46"/>
            <p:cNvSpPr/>
            <p:nvPr/>
          </p:nvSpPr>
          <p:spPr>
            <a:xfrm>
              <a:off x="429700" y="4899475"/>
              <a:ext cx="612225" cy="687325"/>
            </a:xfrm>
            <a:custGeom>
              <a:rect b="b" l="l" r="r" t="t"/>
              <a:pathLst>
                <a:path extrusionOk="0" h="27493" w="24489">
                  <a:moveTo>
                    <a:pt x="2010" y="1"/>
                  </a:moveTo>
                  <a:cubicBezTo>
                    <a:pt x="777" y="1115"/>
                    <a:pt x="1" y="2706"/>
                    <a:pt x="1" y="4516"/>
                  </a:cubicBezTo>
                  <a:lnTo>
                    <a:pt x="1" y="27492"/>
                  </a:lnTo>
                  <a:lnTo>
                    <a:pt x="24489" y="27492"/>
                  </a:lnTo>
                  <a:lnTo>
                    <a:pt x="24489" y="7659"/>
                  </a:lnTo>
                  <a:cubicBezTo>
                    <a:pt x="20033" y="5690"/>
                    <a:pt x="14881" y="5571"/>
                    <a:pt x="10166" y="4138"/>
                  </a:cubicBezTo>
                  <a:cubicBezTo>
                    <a:pt x="7242" y="3243"/>
                    <a:pt x="4477" y="1831"/>
                    <a:pt x="2010" y="1"/>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89" name="Google Shape;6189;p46"/>
            <p:cNvSpPr/>
            <p:nvPr/>
          </p:nvSpPr>
          <p:spPr>
            <a:xfrm>
              <a:off x="430200" y="4860200"/>
              <a:ext cx="612225" cy="726100"/>
            </a:xfrm>
            <a:custGeom>
              <a:rect b="b" l="l" r="r" t="t"/>
              <a:pathLst>
                <a:path extrusionOk="0" h="29044" w="24489">
                  <a:moveTo>
                    <a:pt x="6068" y="0"/>
                  </a:moveTo>
                  <a:cubicBezTo>
                    <a:pt x="2706" y="0"/>
                    <a:pt x="1" y="2725"/>
                    <a:pt x="1" y="6087"/>
                  </a:cubicBezTo>
                  <a:lnTo>
                    <a:pt x="1" y="6207"/>
                  </a:lnTo>
                  <a:cubicBezTo>
                    <a:pt x="1" y="2884"/>
                    <a:pt x="2706" y="179"/>
                    <a:pt x="6028" y="179"/>
                  </a:cubicBezTo>
                  <a:lnTo>
                    <a:pt x="18262" y="179"/>
                  </a:lnTo>
                  <a:cubicBezTo>
                    <a:pt x="21584" y="179"/>
                    <a:pt x="24270" y="2884"/>
                    <a:pt x="24270" y="6207"/>
                  </a:cubicBezTo>
                  <a:lnTo>
                    <a:pt x="24270" y="29043"/>
                  </a:lnTo>
                  <a:lnTo>
                    <a:pt x="24489" y="29043"/>
                  </a:lnTo>
                  <a:lnTo>
                    <a:pt x="24489" y="6087"/>
                  </a:lnTo>
                  <a:cubicBezTo>
                    <a:pt x="24469" y="2725"/>
                    <a:pt x="21763" y="0"/>
                    <a:pt x="18402"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0" name="Google Shape;6190;p46"/>
            <p:cNvSpPr/>
            <p:nvPr/>
          </p:nvSpPr>
          <p:spPr>
            <a:xfrm>
              <a:off x="1191600" y="4827850"/>
              <a:ext cx="650525" cy="758450"/>
            </a:xfrm>
            <a:custGeom>
              <a:rect b="b" l="l" r="r" t="t"/>
              <a:pathLst>
                <a:path extrusionOk="0" h="30338" w="26021">
                  <a:moveTo>
                    <a:pt x="6466" y="1"/>
                  </a:moveTo>
                  <a:cubicBezTo>
                    <a:pt x="2885" y="1"/>
                    <a:pt x="1" y="2905"/>
                    <a:pt x="1" y="6466"/>
                  </a:cubicBezTo>
                  <a:lnTo>
                    <a:pt x="1" y="30337"/>
                  </a:lnTo>
                  <a:lnTo>
                    <a:pt x="26020" y="30337"/>
                  </a:lnTo>
                  <a:lnTo>
                    <a:pt x="26020" y="6466"/>
                  </a:lnTo>
                  <a:cubicBezTo>
                    <a:pt x="26020"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1" name="Google Shape;6191;p46"/>
            <p:cNvSpPr/>
            <p:nvPr/>
          </p:nvSpPr>
          <p:spPr>
            <a:xfrm>
              <a:off x="1192600" y="4860200"/>
              <a:ext cx="612725" cy="726100"/>
            </a:xfrm>
            <a:custGeom>
              <a:rect b="b" l="l" r="r" t="t"/>
              <a:pathLst>
                <a:path extrusionOk="0" h="29044" w="24509">
                  <a:moveTo>
                    <a:pt x="6087"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2" name="Google Shape;6192;p46"/>
            <p:cNvSpPr/>
            <p:nvPr/>
          </p:nvSpPr>
          <p:spPr>
            <a:xfrm>
              <a:off x="1707825" y="5061100"/>
              <a:ext cx="134300" cy="525200"/>
            </a:xfrm>
            <a:custGeom>
              <a:rect b="b" l="l" r="r" t="t"/>
              <a:pathLst>
                <a:path extrusionOk="0" h="21008" w="5372">
                  <a:moveTo>
                    <a:pt x="5371" y="1"/>
                  </a:moveTo>
                  <a:cubicBezTo>
                    <a:pt x="5089" y="1009"/>
                    <a:pt x="4906" y="1390"/>
                    <a:pt x="4548" y="1390"/>
                  </a:cubicBezTo>
                  <a:cubicBezTo>
                    <a:pt x="4376" y="1390"/>
                    <a:pt x="4163" y="1303"/>
                    <a:pt x="3879" y="1154"/>
                  </a:cubicBezTo>
                  <a:lnTo>
                    <a:pt x="0" y="21007"/>
                  </a:lnTo>
                  <a:lnTo>
                    <a:pt x="5371" y="21007"/>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3" name="Google Shape;6193;p46"/>
            <p:cNvSpPr/>
            <p:nvPr/>
          </p:nvSpPr>
          <p:spPr>
            <a:xfrm>
              <a:off x="1192600" y="4899475"/>
              <a:ext cx="612225" cy="687325"/>
            </a:xfrm>
            <a:custGeom>
              <a:rect b="b" l="l" r="r" t="t"/>
              <a:pathLst>
                <a:path extrusionOk="0" h="27493" w="24489">
                  <a:moveTo>
                    <a:pt x="2009" y="1"/>
                  </a:moveTo>
                  <a:cubicBezTo>
                    <a:pt x="756" y="1115"/>
                    <a:pt x="0" y="2706"/>
                    <a:pt x="0" y="4516"/>
                  </a:cubicBezTo>
                  <a:lnTo>
                    <a:pt x="0" y="27492"/>
                  </a:lnTo>
                  <a:lnTo>
                    <a:pt x="24488" y="27492"/>
                  </a:lnTo>
                  <a:lnTo>
                    <a:pt x="24488" y="7659"/>
                  </a:lnTo>
                  <a:cubicBezTo>
                    <a:pt x="20032" y="5690"/>
                    <a:pt x="14860" y="5571"/>
                    <a:pt x="10165" y="4138"/>
                  </a:cubicBezTo>
                  <a:cubicBezTo>
                    <a:pt x="7221" y="3243"/>
                    <a:pt x="4476" y="183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4" name="Google Shape;6194;p46"/>
            <p:cNvSpPr/>
            <p:nvPr/>
          </p:nvSpPr>
          <p:spPr>
            <a:xfrm>
              <a:off x="1192600" y="4860200"/>
              <a:ext cx="612225" cy="726100"/>
            </a:xfrm>
            <a:custGeom>
              <a:rect b="b" l="l" r="r" t="t"/>
              <a:pathLst>
                <a:path extrusionOk="0" h="29044" w="24489">
                  <a:moveTo>
                    <a:pt x="6068" y="0"/>
                  </a:moveTo>
                  <a:cubicBezTo>
                    <a:pt x="2706" y="0"/>
                    <a:pt x="0" y="2725"/>
                    <a:pt x="0" y="6087"/>
                  </a:cubicBezTo>
                  <a:lnTo>
                    <a:pt x="0" y="6207"/>
                  </a:lnTo>
                  <a:cubicBezTo>
                    <a:pt x="0" y="2884"/>
                    <a:pt x="2706" y="179"/>
                    <a:pt x="6008" y="179"/>
                  </a:cubicBezTo>
                  <a:lnTo>
                    <a:pt x="18242" y="179"/>
                  </a:lnTo>
                  <a:cubicBezTo>
                    <a:pt x="21584" y="179"/>
                    <a:pt x="24269" y="2884"/>
                    <a:pt x="24269" y="6207"/>
                  </a:cubicBezTo>
                  <a:lnTo>
                    <a:pt x="24269" y="29043"/>
                  </a:lnTo>
                  <a:lnTo>
                    <a:pt x="24488" y="29043"/>
                  </a:lnTo>
                  <a:lnTo>
                    <a:pt x="24488" y="6087"/>
                  </a:lnTo>
                  <a:cubicBezTo>
                    <a:pt x="24488" y="2725"/>
                    <a:pt x="2174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5" name="Google Shape;6195;p46"/>
            <p:cNvSpPr/>
            <p:nvPr/>
          </p:nvSpPr>
          <p:spPr>
            <a:xfrm>
              <a:off x="1954475" y="4827850"/>
              <a:ext cx="650525" cy="758450"/>
            </a:xfrm>
            <a:custGeom>
              <a:rect b="b" l="l" r="r" t="t"/>
              <a:pathLst>
                <a:path extrusionOk="0" h="30338" w="26021">
                  <a:moveTo>
                    <a:pt x="6466" y="1"/>
                  </a:moveTo>
                  <a:cubicBezTo>
                    <a:pt x="2885" y="1"/>
                    <a:pt x="1" y="2905"/>
                    <a:pt x="1" y="6466"/>
                  </a:cubicBezTo>
                  <a:lnTo>
                    <a:pt x="1" y="30337"/>
                  </a:lnTo>
                  <a:lnTo>
                    <a:pt x="26021" y="30337"/>
                  </a:lnTo>
                  <a:lnTo>
                    <a:pt x="26021" y="6466"/>
                  </a:lnTo>
                  <a:cubicBezTo>
                    <a:pt x="26021"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6" name="Google Shape;6196;p46"/>
            <p:cNvSpPr/>
            <p:nvPr/>
          </p:nvSpPr>
          <p:spPr>
            <a:xfrm>
              <a:off x="1954475" y="4860200"/>
              <a:ext cx="613225" cy="726100"/>
            </a:xfrm>
            <a:custGeom>
              <a:rect b="b" l="l" r="r" t="t"/>
              <a:pathLst>
                <a:path extrusionOk="0" h="29044" w="24529">
                  <a:moveTo>
                    <a:pt x="6108" y="0"/>
                  </a:moveTo>
                  <a:cubicBezTo>
                    <a:pt x="2746" y="0"/>
                    <a:pt x="1" y="2725"/>
                    <a:pt x="1" y="6087"/>
                  </a:cubicBezTo>
                  <a:lnTo>
                    <a:pt x="1" y="29043"/>
                  </a:lnTo>
                  <a:lnTo>
                    <a:pt x="24529" y="29043"/>
                  </a:lnTo>
                  <a:lnTo>
                    <a:pt x="24529" y="6087"/>
                  </a:lnTo>
                  <a:cubicBezTo>
                    <a:pt x="24529"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7" name="Google Shape;6197;p46"/>
            <p:cNvSpPr/>
            <p:nvPr/>
          </p:nvSpPr>
          <p:spPr>
            <a:xfrm>
              <a:off x="2470200" y="5061100"/>
              <a:ext cx="134300" cy="525200"/>
            </a:xfrm>
            <a:custGeom>
              <a:rect b="b" l="l" r="r" t="t"/>
              <a:pathLst>
                <a:path extrusionOk="0" h="21008" w="5372">
                  <a:moveTo>
                    <a:pt x="5372" y="1"/>
                  </a:moveTo>
                  <a:cubicBezTo>
                    <a:pt x="5076" y="1009"/>
                    <a:pt x="4889" y="1390"/>
                    <a:pt x="4535" y="1390"/>
                  </a:cubicBezTo>
                  <a:cubicBezTo>
                    <a:pt x="4365" y="1390"/>
                    <a:pt x="4157"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8" name="Google Shape;6198;p46"/>
            <p:cNvSpPr/>
            <p:nvPr/>
          </p:nvSpPr>
          <p:spPr>
            <a:xfrm>
              <a:off x="1954475" y="4899475"/>
              <a:ext cx="612725" cy="687325"/>
            </a:xfrm>
            <a:custGeom>
              <a:rect b="b" l="l" r="r" t="t"/>
              <a:pathLst>
                <a:path extrusionOk="0" h="27493" w="24509">
                  <a:moveTo>
                    <a:pt x="2010" y="1"/>
                  </a:moveTo>
                  <a:cubicBezTo>
                    <a:pt x="777" y="1115"/>
                    <a:pt x="1" y="2706"/>
                    <a:pt x="1" y="4516"/>
                  </a:cubicBezTo>
                  <a:lnTo>
                    <a:pt x="1" y="27492"/>
                  </a:lnTo>
                  <a:lnTo>
                    <a:pt x="24509" y="27492"/>
                  </a:lnTo>
                  <a:lnTo>
                    <a:pt x="24509" y="7659"/>
                  </a:lnTo>
                  <a:cubicBezTo>
                    <a:pt x="20053" y="5690"/>
                    <a:pt x="14881" y="5571"/>
                    <a:pt x="10166" y="4138"/>
                  </a:cubicBezTo>
                  <a:cubicBezTo>
                    <a:pt x="7242" y="3243"/>
                    <a:pt x="4477"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99" name="Google Shape;6199;p46"/>
            <p:cNvSpPr/>
            <p:nvPr/>
          </p:nvSpPr>
          <p:spPr>
            <a:xfrm>
              <a:off x="1954475" y="4860200"/>
              <a:ext cx="612725" cy="726100"/>
            </a:xfrm>
            <a:custGeom>
              <a:rect b="b" l="l" r="r" t="t"/>
              <a:pathLst>
                <a:path extrusionOk="0" h="29044" w="24509">
                  <a:moveTo>
                    <a:pt x="6068" y="0"/>
                  </a:moveTo>
                  <a:cubicBezTo>
                    <a:pt x="2726" y="0"/>
                    <a:pt x="1" y="2725"/>
                    <a:pt x="1" y="6087"/>
                  </a:cubicBezTo>
                  <a:lnTo>
                    <a:pt x="1" y="6207"/>
                  </a:lnTo>
                  <a:cubicBezTo>
                    <a:pt x="1" y="2884"/>
                    <a:pt x="2726" y="179"/>
                    <a:pt x="6028" y="179"/>
                  </a:cubicBezTo>
                  <a:lnTo>
                    <a:pt x="18262" y="179"/>
                  </a:lnTo>
                  <a:cubicBezTo>
                    <a:pt x="21584" y="179"/>
                    <a:pt x="24270" y="2884"/>
                    <a:pt x="24270" y="6207"/>
                  </a:cubicBezTo>
                  <a:lnTo>
                    <a:pt x="24270" y="29043"/>
                  </a:lnTo>
                  <a:lnTo>
                    <a:pt x="24509" y="29043"/>
                  </a:lnTo>
                  <a:lnTo>
                    <a:pt x="24509" y="6087"/>
                  </a:lnTo>
                  <a:cubicBezTo>
                    <a:pt x="24509"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0" name="Google Shape;6200;p46"/>
            <p:cNvSpPr/>
            <p:nvPr/>
          </p:nvSpPr>
          <p:spPr>
            <a:xfrm>
              <a:off x="2716875" y="4827850"/>
              <a:ext cx="650025" cy="758450"/>
            </a:xfrm>
            <a:custGeom>
              <a:rect b="b" l="l" r="r" t="t"/>
              <a:pathLst>
                <a:path extrusionOk="0" h="30338" w="26001">
                  <a:moveTo>
                    <a:pt x="6466" y="1"/>
                  </a:moveTo>
                  <a:cubicBezTo>
                    <a:pt x="2885" y="1"/>
                    <a:pt x="0" y="2905"/>
                    <a:pt x="0" y="6466"/>
                  </a:cubicBezTo>
                  <a:lnTo>
                    <a:pt x="0" y="30337"/>
                  </a:lnTo>
                  <a:lnTo>
                    <a:pt x="26000" y="30337"/>
                  </a:lnTo>
                  <a:lnTo>
                    <a:pt x="26000" y="6466"/>
                  </a:lnTo>
                  <a:cubicBezTo>
                    <a:pt x="26000"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1" name="Google Shape;6201;p46"/>
            <p:cNvSpPr/>
            <p:nvPr/>
          </p:nvSpPr>
          <p:spPr>
            <a:xfrm>
              <a:off x="2716875" y="4860200"/>
              <a:ext cx="612725" cy="726100"/>
            </a:xfrm>
            <a:custGeom>
              <a:rect b="b" l="l" r="r" t="t"/>
              <a:pathLst>
                <a:path extrusionOk="0" h="29044" w="24509">
                  <a:moveTo>
                    <a:pt x="6088"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2" name="Google Shape;6202;p46"/>
            <p:cNvSpPr/>
            <p:nvPr/>
          </p:nvSpPr>
          <p:spPr>
            <a:xfrm>
              <a:off x="3232600" y="5061100"/>
              <a:ext cx="134300" cy="525200"/>
            </a:xfrm>
            <a:custGeom>
              <a:rect b="b" l="l" r="r" t="t"/>
              <a:pathLst>
                <a:path extrusionOk="0" h="21008" w="5372">
                  <a:moveTo>
                    <a:pt x="5371" y="1"/>
                  </a:moveTo>
                  <a:cubicBezTo>
                    <a:pt x="5089" y="1009"/>
                    <a:pt x="4906" y="1390"/>
                    <a:pt x="4548" y="1390"/>
                  </a:cubicBezTo>
                  <a:cubicBezTo>
                    <a:pt x="4375" y="1390"/>
                    <a:pt x="4163" y="1303"/>
                    <a:pt x="3879" y="1154"/>
                  </a:cubicBezTo>
                  <a:lnTo>
                    <a:pt x="0" y="21007"/>
                  </a:lnTo>
                  <a:lnTo>
                    <a:pt x="5371" y="21007"/>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3" name="Google Shape;6203;p46"/>
            <p:cNvSpPr/>
            <p:nvPr/>
          </p:nvSpPr>
          <p:spPr>
            <a:xfrm>
              <a:off x="2716875" y="4899475"/>
              <a:ext cx="612225" cy="687325"/>
            </a:xfrm>
            <a:custGeom>
              <a:rect b="b" l="l" r="r" t="t"/>
              <a:pathLst>
                <a:path extrusionOk="0" h="27493" w="24489">
                  <a:moveTo>
                    <a:pt x="2010" y="1"/>
                  </a:moveTo>
                  <a:cubicBezTo>
                    <a:pt x="776" y="1115"/>
                    <a:pt x="0" y="2706"/>
                    <a:pt x="0" y="4516"/>
                  </a:cubicBezTo>
                  <a:lnTo>
                    <a:pt x="0" y="27492"/>
                  </a:lnTo>
                  <a:lnTo>
                    <a:pt x="24488" y="27492"/>
                  </a:lnTo>
                  <a:lnTo>
                    <a:pt x="24488" y="7659"/>
                  </a:lnTo>
                  <a:cubicBezTo>
                    <a:pt x="20032" y="5690"/>
                    <a:pt x="14860" y="5571"/>
                    <a:pt x="10166" y="4138"/>
                  </a:cubicBezTo>
                  <a:cubicBezTo>
                    <a:pt x="7221" y="3243"/>
                    <a:pt x="4476"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4" name="Google Shape;6204;p46"/>
            <p:cNvSpPr/>
            <p:nvPr/>
          </p:nvSpPr>
          <p:spPr>
            <a:xfrm>
              <a:off x="2717375" y="4860200"/>
              <a:ext cx="612225" cy="726100"/>
            </a:xfrm>
            <a:custGeom>
              <a:rect b="b" l="l" r="r" t="t"/>
              <a:pathLst>
                <a:path extrusionOk="0" h="29044" w="24489">
                  <a:moveTo>
                    <a:pt x="6068" y="0"/>
                  </a:moveTo>
                  <a:cubicBezTo>
                    <a:pt x="2706" y="0"/>
                    <a:pt x="0" y="2725"/>
                    <a:pt x="0" y="6087"/>
                  </a:cubicBezTo>
                  <a:lnTo>
                    <a:pt x="0" y="6207"/>
                  </a:lnTo>
                  <a:cubicBezTo>
                    <a:pt x="0" y="2884"/>
                    <a:pt x="2706" y="179"/>
                    <a:pt x="6028" y="179"/>
                  </a:cubicBezTo>
                  <a:lnTo>
                    <a:pt x="18262" y="179"/>
                  </a:lnTo>
                  <a:cubicBezTo>
                    <a:pt x="21584" y="179"/>
                    <a:pt x="24269" y="2884"/>
                    <a:pt x="24269" y="6207"/>
                  </a:cubicBezTo>
                  <a:lnTo>
                    <a:pt x="24269" y="29043"/>
                  </a:lnTo>
                  <a:lnTo>
                    <a:pt x="24488" y="29043"/>
                  </a:lnTo>
                  <a:lnTo>
                    <a:pt x="24488" y="6087"/>
                  </a:lnTo>
                  <a:cubicBezTo>
                    <a:pt x="2446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5" name="Google Shape;6205;p46"/>
            <p:cNvSpPr/>
            <p:nvPr/>
          </p:nvSpPr>
          <p:spPr>
            <a:xfrm>
              <a:off x="3479750" y="4827850"/>
              <a:ext cx="650025" cy="758450"/>
            </a:xfrm>
            <a:custGeom>
              <a:rect b="b" l="l" r="r" t="t"/>
              <a:pathLst>
                <a:path extrusionOk="0" h="30338" w="26001">
                  <a:moveTo>
                    <a:pt x="6446" y="1"/>
                  </a:moveTo>
                  <a:cubicBezTo>
                    <a:pt x="2885" y="1"/>
                    <a:pt x="1" y="2905"/>
                    <a:pt x="1" y="6466"/>
                  </a:cubicBezTo>
                  <a:lnTo>
                    <a:pt x="1" y="30337"/>
                  </a:lnTo>
                  <a:lnTo>
                    <a:pt x="26001" y="30337"/>
                  </a:lnTo>
                  <a:lnTo>
                    <a:pt x="26001" y="6466"/>
                  </a:lnTo>
                  <a:cubicBezTo>
                    <a:pt x="26001"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6" name="Google Shape;6206;p46"/>
            <p:cNvSpPr/>
            <p:nvPr/>
          </p:nvSpPr>
          <p:spPr>
            <a:xfrm>
              <a:off x="3479250" y="4860200"/>
              <a:ext cx="613225" cy="726100"/>
            </a:xfrm>
            <a:custGeom>
              <a:rect b="b" l="l" r="r" t="t"/>
              <a:pathLst>
                <a:path extrusionOk="0" h="29044" w="24529">
                  <a:moveTo>
                    <a:pt x="6108" y="0"/>
                  </a:moveTo>
                  <a:cubicBezTo>
                    <a:pt x="2746" y="0"/>
                    <a:pt x="1" y="2725"/>
                    <a:pt x="1" y="6087"/>
                  </a:cubicBezTo>
                  <a:lnTo>
                    <a:pt x="1" y="29043"/>
                  </a:lnTo>
                  <a:lnTo>
                    <a:pt x="24529" y="29043"/>
                  </a:lnTo>
                  <a:lnTo>
                    <a:pt x="24529" y="6087"/>
                  </a:lnTo>
                  <a:cubicBezTo>
                    <a:pt x="24529" y="2725"/>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7" name="Google Shape;6207;p46"/>
            <p:cNvSpPr/>
            <p:nvPr/>
          </p:nvSpPr>
          <p:spPr>
            <a:xfrm>
              <a:off x="3994975" y="5061100"/>
              <a:ext cx="134300" cy="525200"/>
            </a:xfrm>
            <a:custGeom>
              <a:rect b="b" l="l" r="r" t="t"/>
              <a:pathLst>
                <a:path extrusionOk="0" h="21008" w="5372">
                  <a:moveTo>
                    <a:pt x="5372" y="1"/>
                  </a:moveTo>
                  <a:cubicBezTo>
                    <a:pt x="5089" y="1009"/>
                    <a:pt x="4907" y="1390"/>
                    <a:pt x="4548" y="1390"/>
                  </a:cubicBezTo>
                  <a:cubicBezTo>
                    <a:pt x="4376" y="1390"/>
                    <a:pt x="4163"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8" name="Google Shape;6208;p46"/>
            <p:cNvSpPr/>
            <p:nvPr/>
          </p:nvSpPr>
          <p:spPr>
            <a:xfrm>
              <a:off x="3479250" y="4899475"/>
              <a:ext cx="612725" cy="687325"/>
            </a:xfrm>
            <a:custGeom>
              <a:rect b="b" l="l" r="r" t="t"/>
              <a:pathLst>
                <a:path extrusionOk="0" h="27493" w="24509">
                  <a:moveTo>
                    <a:pt x="2030" y="1"/>
                  </a:moveTo>
                  <a:cubicBezTo>
                    <a:pt x="777" y="1115"/>
                    <a:pt x="1" y="2706"/>
                    <a:pt x="1" y="4516"/>
                  </a:cubicBezTo>
                  <a:lnTo>
                    <a:pt x="1" y="27492"/>
                  </a:lnTo>
                  <a:lnTo>
                    <a:pt x="24509" y="27492"/>
                  </a:lnTo>
                  <a:lnTo>
                    <a:pt x="24509" y="7659"/>
                  </a:lnTo>
                  <a:cubicBezTo>
                    <a:pt x="20053" y="5690"/>
                    <a:pt x="14881" y="5571"/>
                    <a:pt x="10186" y="4138"/>
                  </a:cubicBezTo>
                  <a:cubicBezTo>
                    <a:pt x="7242" y="3243"/>
                    <a:pt x="4477" y="1831"/>
                    <a:pt x="203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09" name="Google Shape;6209;p46"/>
            <p:cNvSpPr/>
            <p:nvPr/>
          </p:nvSpPr>
          <p:spPr>
            <a:xfrm>
              <a:off x="3479250" y="4860200"/>
              <a:ext cx="612725" cy="726100"/>
            </a:xfrm>
            <a:custGeom>
              <a:rect b="b" l="l" r="r" t="t"/>
              <a:pathLst>
                <a:path extrusionOk="0" h="29044" w="24509">
                  <a:moveTo>
                    <a:pt x="6068" y="0"/>
                  </a:moveTo>
                  <a:cubicBezTo>
                    <a:pt x="2726" y="0"/>
                    <a:pt x="1" y="2725"/>
                    <a:pt x="1" y="6087"/>
                  </a:cubicBezTo>
                  <a:lnTo>
                    <a:pt x="1" y="6207"/>
                  </a:lnTo>
                  <a:cubicBezTo>
                    <a:pt x="1" y="2884"/>
                    <a:pt x="2726" y="179"/>
                    <a:pt x="6028" y="179"/>
                  </a:cubicBezTo>
                  <a:lnTo>
                    <a:pt x="18262" y="179"/>
                  </a:lnTo>
                  <a:cubicBezTo>
                    <a:pt x="21584" y="179"/>
                    <a:pt x="24270" y="2884"/>
                    <a:pt x="24270" y="6207"/>
                  </a:cubicBezTo>
                  <a:lnTo>
                    <a:pt x="24270" y="29043"/>
                  </a:lnTo>
                  <a:lnTo>
                    <a:pt x="24509" y="29043"/>
                  </a:lnTo>
                  <a:lnTo>
                    <a:pt x="24509" y="6087"/>
                  </a:lnTo>
                  <a:cubicBezTo>
                    <a:pt x="24509" y="2725"/>
                    <a:pt x="21763" y="0"/>
                    <a:pt x="18402"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0" name="Google Shape;6210;p46"/>
            <p:cNvSpPr/>
            <p:nvPr/>
          </p:nvSpPr>
          <p:spPr>
            <a:xfrm>
              <a:off x="6528800" y="4827850"/>
              <a:ext cx="650025" cy="758450"/>
            </a:xfrm>
            <a:custGeom>
              <a:rect b="b" l="l" r="r" t="t"/>
              <a:pathLst>
                <a:path extrusionOk="0" h="30338" w="26001">
                  <a:moveTo>
                    <a:pt x="6466" y="1"/>
                  </a:moveTo>
                  <a:cubicBezTo>
                    <a:pt x="2905" y="1"/>
                    <a:pt x="1" y="2885"/>
                    <a:pt x="1" y="6466"/>
                  </a:cubicBezTo>
                  <a:lnTo>
                    <a:pt x="1" y="30337"/>
                  </a:lnTo>
                  <a:lnTo>
                    <a:pt x="26001" y="30337"/>
                  </a:lnTo>
                  <a:lnTo>
                    <a:pt x="26001" y="6466"/>
                  </a:lnTo>
                  <a:cubicBezTo>
                    <a:pt x="26001" y="2905"/>
                    <a:pt x="23116"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1" name="Google Shape;6211;p46"/>
            <p:cNvSpPr/>
            <p:nvPr/>
          </p:nvSpPr>
          <p:spPr>
            <a:xfrm>
              <a:off x="6566100"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2" name="Google Shape;6212;p46"/>
            <p:cNvSpPr/>
            <p:nvPr/>
          </p:nvSpPr>
          <p:spPr>
            <a:xfrm>
              <a:off x="6528800" y="5061100"/>
              <a:ext cx="134300" cy="525200"/>
            </a:xfrm>
            <a:custGeom>
              <a:rect b="b" l="l" r="r" t="t"/>
              <a:pathLst>
                <a:path extrusionOk="0" h="21008" w="5372">
                  <a:moveTo>
                    <a:pt x="1" y="1"/>
                  </a:moveTo>
                  <a:lnTo>
                    <a:pt x="1" y="21007"/>
                  </a:lnTo>
                  <a:lnTo>
                    <a:pt x="5372" y="21007"/>
                  </a:lnTo>
                  <a:lnTo>
                    <a:pt x="1493" y="1154"/>
                  </a:lnTo>
                  <a:cubicBezTo>
                    <a:pt x="1209" y="1303"/>
                    <a:pt x="996" y="1390"/>
                    <a:pt x="824" y="1390"/>
                  </a:cubicBezTo>
                  <a:cubicBezTo>
                    <a:pt x="466"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3" name="Google Shape;6213;p46"/>
            <p:cNvSpPr/>
            <p:nvPr/>
          </p:nvSpPr>
          <p:spPr>
            <a:xfrm>
              <a:off x="6566600" y="4899475"/>
              <a:ext cx="612225" cy="687325"/>
            </a:xfrm>
            <a:custGeom>
              <a:rect b="b" l="l" r="r" t="t"/>
              <a:pathLst>
                <a:path extrusionOk="0" h="27493" w="24489">
                  <a:moveTo>
                    <a:pt x="22479" y="1"/>
                  </a:moveTo>
                  <a:cubicBezTo>
                    <a:pt x="20013" y="1831"/>
                    <a:pt x="17268" y="3243"/>
                    <a:pt x="14323" y="4138"/>
                  </a:cubicBezTo>
                  <a:cubicBezTo>
                    <a:pt x="9629" y="5571"/>
                    <a:pt x="4457" y="5690"/>
                    <a:pt x="1" y="7659"/>
                  </a:cubicBezTo>
                  <a:lnTo>
                    <a:pt x="1" y="27492"/>
                  </a:lnTo>
                  <a:lnTo>
                    <a:pt x="24489" y="27492"/>
                  </a:lnTo>
                  <a:lnTo>
                    <a:pt x="24489" y="4516"/>
                  </a:lnTo>
                  <a:cubicBezTo>
                    <a:pt x="24489" y="2706"/>
                    <a:pt x="23733" y="1115"/>
                    <a:pt x="22479" y="1"/>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4" name="Google Shape;6214;p46"/>
            <p:cNvSpPr/>
            <p:nvPr/>
          </p:nvSpPr>
          <p:spPr>
            <a:xfrm>
              <a:off x="6566600" y="4860200"/>
              <a:ext cx="611725" cy="726100"/>
            </a:xfrm>
            <a:custGeom>
              <a:rect b="b" l="l" r="r" t="t"/>
              <a:pathLst>
                <a:path extrusionOk="0" h="29044" w="24469">
                  <a:moveTo>
                    <a:pt x="6068" y="0"/>
                  </a:moveTo>
                  <a:cubicBezTo>
                    <a:pt x="2706" y="0"/>
                    <a:pt x="1" y="2725"/>
                    <a:pt x="1" y="6087"/>
                  </a:cubicBezTo>
                  <a:lnTo>
                    <a:pt x="1" y="29043"/>
                  </a:lnTo>
                  <a:lnTo>
                    <a:pt x="200" y="29043"/>
                  </a:lnTo>
                  <a:lnTo>
                    <a:pt x="200" y="6207"/>
                  </a:lnTo>
                  <a:cubicBezTo>
                    <a:pt x="200" y="2884"/>
                    <a:pt x="2885" y="179"/>
                    <a:pt x="6207" y="179"/>
                  </a:cubicBezTo>
                  <a:lnTo>
                    <a:pt x="18461" y="179"/>
                  </a:lnTo>
                  <a:cubicBezTo>
                    <a:pt x="21763" y="179"/>
                    <a:pt x="24469" y="2884"/>
                    <a:pt x="24469" y="6207"/>
                  </a:cubicBezTo>
                  <a:lnTo>
                    <a:pt x="24469" y="6087"/>
                  </a:lnTo>
                  <a:cubicBezTo>
                    <a:pt x="24469" y="2725"/>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5" name="Google Shape;6215;p46"/>
            <p:cNvSpPr/>
            <p:nvPr/>
          </p:nvSpPr>
          <p:spPr>
            <a:xfrm>
              <a:off x="5766425" y="4827850"/>
              <a:ext cx="650500" cy="758450"/>
            </a:xfrm>
            <a:custGeom>
              <a:rect b="b" l="l" r="r" t="t"/>
              <a:pathLst>
                <a:path extrusionOk="0" h="30338" w="26020">
                  <a:moveTo>
                    <a:pt x="6465" y="1"/>
                  </a:moveTo>
                  <a:cubicBezTo>
                    <a:pt x="2925" y="1"/>
                    <a:pt x="0" y="2885"/>
                    <a:pt x="0" y="6466"/>
                  </a:cubicBezTo>
                  <a:lnTo>
                    <a:pt x="0" y="30337"/>
                  </a:lnTo>
                  <a:lnTo>
                    <a:pt x="26020" y="30337"/>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6" name="Google Shape;6216;p46"/>
            <p:cNvSpPr/>
            <p:nvPr/>
          </p:nvSpPr>
          <p:spPr>
            <a:xfrm>
              <a:off x="5803225" y="4860200"/>
              <a:ext cx="613225" cy="726100"/>
            </a:xfrm>
            <a:custGeom>
              <a:rect b="b" l="l" r="r" t="t"/>
              <a:pathLst>
                <a:path extrusionOk="0" h="29044" w="24529">
                  <a:moveTo>
                    <a:pt x="6088" y="0"/>
                  </a:moveTo>
                  <a:cubicBezTo>
                    <a:pt x="2726" y="0"/>
                    <a:pt x="0" y="2725"/>
                    <a:pt x="0" y="6087"/>
                  </a:cubicBezTo>
                  <a:lnTo>
                    <a:pt x="0" y="29043"/>
                  </a:lnTo>
                  <a:lnTo>
                    <a:pt x="24528" y="29043"/>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7" name="Google Shape;6217;p46"/>
            <p:cNvSpPr/>
            <p:nvPr/>
          </p:nvSpPr>
          <p:spPr>
            <a:xfrm>
              <a:off x="5766425" y="5061100"/>
              <a:ext cx="134300" cy="525200"/>
            </a:xfrm>
            <a:custGeom>
              <a:rect b="b" l="l" r="r" t="t"/>
              <a:pathLst>
                <a:path extrusionOk="0" h="21008" w="5372">
                  <a:moveTo>
                    <a:pt x="0" y="1"/>
                  </a:moveTo>
                  <a:lnTo>
                    <a:pt x="0" y="21007"/>
                  </a:lnTo>
                  <a:lnTo>
                    <a:pt x="5371" y="21007"/>
                  </a:lnTo>
                  <a:lnTo>
                    <a:pt x="1492" y="1154"/>
                  </a:lnTo>
                  <a:cubicBezTo>
                    <a:pt x="1209" y="1303"/>
                    <a:pt x="998" y="1390"/>
                    <a:pt x="828" y="1390"/>
                  </a:cubicBezTo>
                  <a:cubicBezTo>
                    <a:pt x="474" y="1390"/>
                    <a:pt x="296"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8" name="Google Shape;6218;p46"/>
            <p:cNvSpPr/>
            <p:nvPr/>
          </p:nvSpPr>
          <p:spPr>
            <a:xfrm>
              <a:off x="5803725" y="4899475"/>
              <a:ext cx="612725" cy="687325"/>
            </a:xfrm>
            <a:custGeom>
              <a:rect b="b" l="l" r="r" t="t"/>
              <a:pathLst>
                <a:path extrusionOk="0" h="27493" w="24509">
                  <a:moveTo>
                    <a:pt x="22479" y="1"/>
                  </a:moveTo>
                  <a:cubicBezTo>
                    <a:pt x="20032" y="1831"/>
                    <a:pt x="17267" y="3243"/>
                    <a:pt x="14323" y="4138"/>
                  </a:cubicBezTo>
                  <a:cubicBezTo>
                    <a:pt x="9628" y="5571"/>
                    <a:pt x="4456" y="5690"/>
                    <a:pt x="0" y="7659"/>
                  </a:cubicBezTo>
                  <a:lnTo>
                    <a:pt x="0" y="27492"/>
                  </a:lnTo>
                  <a:lnTo>
                    <a:pt x="24508" y="27492"/>
                  </a:lnTo>
                  <a:lnTo>
                    <a:pt x="24508" y="4516"/>
                  </a:lnTo>
                  <a:cubicBezTo>
                    <a:pt x="2450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19" name="Google Shape;6219;p46"/>
            <p:cNvSpPr/>
            <p:nvPr/>
          </p:nvSpPr>
          <p:spPr>
            <a:xfrm>
              <a:off x="5803725" y="4860200"/>
              <a:ext cx="612725" cy="726100"/>
            </a:xfrm>
            <a:custGeom>
              <a:rect b="b" l="l" r="r" t="t"/>
              <a:pathLst>
                <a:path extrusionOk="0" h="29044" w="24509">
                  <a:moveTo>
                    <a:pt x="6087" y="0"/>
                  </a:moveTo>
                  <a:cubicBezTo>
                    <a:pt x="2745" y="0"/>
                    <a:pt x="0" y="2725"/>
                    <a:pt x="0" y="6087"/>
                  </a:cubicBezTo>
                  <a:lnTo>
                    <a:pt x="0" y="29043"/>
                  </a:lnTo>
                  <a:lnTo>
                    <a:pt x="219" y="29043"/>
                  </a:lnTo>
                  <a:lnTo>
                    <a:pt x="219" y="6207"/>
                  </a:lnTo>
                  <a:cubicBezTo>
                    <a:pt x="219" y="2884"/>
                    <a:pt x="2905" y="179"/>
                    <a:pt x="6247" y="179"/>
                  </a:cubicBezTo>
                  <a:lnTo>
                    <a:pt x="18481" y="179"/>
                  </a:lnTo>
                  <a:cubicBezTo>
                    <a:pt x="21783" y="179"/>
                    <a:pt x="24508" y="2884"/>
                    <a:pt x="24508" y="6207"/>
                  </a:cubicBezTo>
                  <a:lnTo>
                    <a:pt x="24508" y="6087"/>
                  </a:lnTo>
                  <a:cubicBezTo>
                    <a:pt x="24508"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0" name="Google Shape;6220;p46"/>
            <p:cNvSpPr/>
            <p:nvPr/>
          </p:nvSpPr>
          <p:spPr>
            <a:xfrm>
              <a:off x="5004025" y="4827850"/>
              <a:ext cx="650025" cy="758450"/>
            </a:xfrm>
            <a:custGeom>
              <a:rect b="b" l="l" r="r" t="t"/>
              <a:pathLst>
                <a:path extrusionOk="0" h="30338" w="26001">
                  <a:moveTo>
                    <a:pt x="6466" y="1"/>
                  </a:moveTo>
                  <a:cubicBezTo>
                    <a:pt x="2905" y="1"/>
                    <a:pt x="1" y="2885"/>
                    <a:pt x="1" y="6466"/>
                  </a:cubicBezTo>
                  <a:lnTo>
                    <a:pt x="1" y="30337"/>
                  </a:lnTo>
                  <a:lnTo>
                    <a:pt x="26001" y="30337"/>
                  </a:lnTo>
                  <a:lnTo>
                    <a:pt x="26001" y="6466"/>
                  </a:lnTo>
                  <a:cubicBezTo>
                    <a:pt x="26001" y="2905"/>
                    <a:pt x="2311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1" name="Google Shape;6221;p46"/>
            <p:cNvSpPr/>
            <p:nvPr/>
          </p:nvSpPr>
          <p:spPr>
            <a:xfrm>
              <a:off x="5041325"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2" name="Google Shape;6222;p46"/>
            <p:cNvSpPr/>
            <p:nvPr/>
          </p:nvSpPr>
          <p:spPr>
            <a:xfrm>
              <a:off x="5004025" y="5061100"/>
              <a:ext cx="134300" cy="525200"/>
            </a:xfrm>
            <a:custGeom>
              <a:rect b="b" l="l" r="r" t="t"/>
              <a:pathLst>
                <a:path extrusionOk="0" h="21008" w="5372">
                  <a:moveTo>
                    <a:pt x="1" y="1"/>
                  </a:moveTo>
                  <a:lnTo>
                    <a:pt x="1" y="21007"/>
                  </a:lnTo>
                  <a:lnTo>
                    <a:pt x="5372" y="21007"/>
                  </a:lnTo>
                  <a:lnTo>
                    <a:pt x="1493" y="1154"/>
                  </a:lnTo>
                  <a:cubicBezTo>
                    <a:pt x="1209" y="1303"/>
                    <a:pt x="996" y="1390"/>
                    <a:pt x="824" y="1390"/>
                  </a:cubicBezTo>
                  <a:cubicBezTo>
                    <a:pt x="466"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3" name="Google Shape;6223;p46"/>
            <p:cNvSpPr/>
            <p:nvPr/>
          </p:nvSpPr>
          <p:spPr>
            <a:xfrm>
              <a:off x="5041825" y="4899475"/>
              <a:ext cx="612225" cy="687325"/>
            </a:xfrm>
            <a:custGeom>
              <a:rect b="b" l="l" r="r" t="t"/>
              <a:pathLst>
                <a:path extrusionOk="0" h="27493" w="24489">
                  <a:moveTo>
                    <a:pt x="22479" y="1"/>
                  </a:moveTo>
                  <a:cubicBezTo>
                    <a:pt x="20013" y="1831"/>
                    <a:pt x="17248" y="3243"/>
                    <a:pt x="14323" y="4138"/>
                  </a:cubicBezTo>
                  <a:cubicBezTo>
                    <a:pt x="9629" y="5571"/>
                    <a:pt x="4457" y="5690"/>
                    <a:pt x="1" y="7659"/>
                  </a:cubicBezTo>
                  <a:lnTo>
                    <a:pt x="1" y="27492"/>
                  </a:lnTo>
                  <a:lnTo>
                    <a:pt x="24489" y="27492"/>
                  </a:lnTo>
                  <a:lnTo>
                    <a:pt x="24489" y="4516"/>
                  </a:lnTo>
                  <a:cubicBezTo>
                    <a:pt x="24489"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4" name="Google Shape;6224;p46"/>
            <p:cNvSpPr/>
            <p:nvPr/>
          </p:nvSpPr>
          <p:spPr>
            <a:xfrm>
              <a:off x="5041325" y="4860200"/>
              <a:ext cx="612225" cy="726100"/>
            </a:xfrm>
            <a:custGeom>
              <a:rect b="b" l="l" r="r" t="t"/>
              <a:pathLst>
                <a:path extrusionOk="0" h="29044" w="24489">
                  <a:moveTo>
                    <a:pt x="6088" y="0"/>
                  </a:moveTo>
                  <a:cubicBezTo>
                    <a:pt x="2726" y="0"/>
                    <a:pt x="21" y="2725"/>
                    <a:pt x="1" y="6087"/>
                  </a:cubicBezTo>
                  <a:lnTo>
                    <a:pt x="1" y="29043"/>
                  </a:lnTo>
                  <a:lnTo>
                    <a:pt x="220" y="29043"/>
                  </a:lnTo>
                  <a:lnTo>
                    <a:pt x="220" y="6207"/>
                  </a:lnTo>
                  <a:cubicBezTo>
                    <a:pt x="220" y="2884"/>
                    <a:pt x="2905" y="179"/>
                    <a:pt x="6227" y="179"/>
                  </a:cubicBezTo>
                  <a:lnTo>
                    <a:pt x="18461" y="179"/>
                  </a:lnTo>
                  <a:cubicBezTo>
                    <a:pt x="21783" y="179"/>
                    <a:pt x="24489" y="2884"/>
                    <a:pt x="24489" y="6207"/>
                  </a:cubicBezTo>
                  <a:lnTo>
                    <a:pt x="24489" y="6087"/>
                  </a:lnTo>
                  <a:cubicBezTo>
                    <a:pt x="24489"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5" name="Google Shape;6225;p46"/>
            <p:cNvSpPr/>
            <p:nvPr/>
          </p:nvSpPr>
          <p:spPr>
            <a:xfrm>
              <a:off x="4241650" y="4827850"/>
              <a:ext cx="650500" cy="758450"/>
            </a:xfrm>
            <a:custGeom>
              <a:rect b="b" l="l" r="r" t="t"/>
              <a:pathLst>
                <a:path extrusionOk="0" h="30338" w="26020">
                  <a:moveTo>
                    <a:pt x="6465" y="1"/>
                  </a:moveTo>
                  <a:cubicBezTo>
                    <a:pt x="2905" y="1"/>
                    <a:pt x="0" y="2885"/>
                    <a:pt x="0" y="6466"/>
                  </a:cubicBezTo>
                  <a:lnTo>
                    <a:pt x="0" y="30337"/>
                  </a:lnTo>
                  <a:lnTo>
                    <a:pt x="26020" y="30337"/>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6" name="Google Shape;6226;p46"/>
            <p:cNvSpPr/>
            <p:nvPr/>
          </p:nvSpPr>
          <p:spPr>
            <a:xfrm>
              <a:off x="4278450" y="4860200"/>
              <a:ext cx="612725" cy="726100"/>
            </a:xfrm>
            <a:custGeom>
              <a:rect b="b" l="l" r="r" t="t"/>
              <a:pathLst>
                <a:path extrusionOk="0" h="29044" w="24509">
                  <a:moveTo>
                    <a:pt x="6088"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7" name="Google Shape;6227;p46"/>
            <p:cNvSpPr/>
            <p:nvPr/>
          </p:nvSpPr>
          <p:spPr>
            <a:xfrm>
              <a:off x="4241650" y="5061100"/>
              <a:ext cx="134300" cy="525200"/>
            </a:xfrm>
            <a:custGeom>
              <a:rect b="b" l="l" r="r" t="t"/>
              <a:pathLst>
                <a:path extrusionOk="0" h="21008" w="5372">
                  <a:moveTo>
                    <a:pt x="0" y="1"/>
                  </a:moveTo>
                  <a:lnTo>
                    <a:pt x="0" y="21007"/>
                  </a:lnTo>
                  <a:lnTo>
                    <a:pt x="5371" y="21007"/>
                  </a:lnTo>
                  <a:lnTo>
                    <a:pt x="1492" y="1154"/>
                  </a:lnTo>
                  <a:cubicBezTo>
                    <a:pt x="1209" y="1303"/>
                    <a:pt x="996" y="1390"/>
                    <a:pt x="824" y="1390"/>
                  </a:cubicBezTo>
                  <a:cubicBezTo>
                    <a:pt x="465" y="1390"/>
                    <a:pt x="283"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8" name="Google Shape;6228;p46"/>
            <p:cNvSpPr/>
            <p:nvPr/>
          </p:nvSpPr>
          <p:spPr>
            <a:xfrm>
              <a:off x="4278950" y="4899475"/>
              <a:ext cx="612225" cy="687325"/>
            </a:xfrm>
            <a:custGeom>
              <a:rect b="b" l="l" r="r" t="t"/>
              <a:pathLst>
                <a:path extrusionOk="0" h="27493" w="24489">
                  <a:moveTo>
                    <a:pt x="22479" y="1"/>
                  </a:moveTo>
                  <a:cubicBezTo>
                    <a:pt x="20012" y="1831"/>
                    <a:pt x="17267" y="3243"/>
                    <a:pt x="14323" y="4138"/>
                  </a:cubicBezTo>
                  <a:cubicBezTo>
                    <a:pt x="9628" y="5571"/>
                    <a:pt x="4456" y="5690"/>
                    <a:pt x="0" y="7659"/>
                  </a:cubicBezTo>
                  <a:lnTo>
                    <a:pt x="0" y="27492"/>
                  </a:lnTo>
                  <a:lnTo>
                    <a:pt x="24488" y="27492"/>
                  </a:lnTo>
                  <a:lnTo>
                    <a:pt x="24488" y="4516"/>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29" name="Google Shape;6229;p46"/>
            <p:cNvSpPr/>
            <p:nvPr/>
          </p:nvSpPr>
          <p:spPr>
            <a:xfrm>
              <a:off x="4278950" y="4860200"/>
              <a:ext cx="612225" cy="726100"/>
            </a:xfrm>
            <a:custGeom>
              <a:rect b="b" l="l" r="r" t="t"/>
              <a:pathLst>
                <a:path extrusionOk="0" h="29044" w="24489">
                  <a:moveTo>
                    <a:pt x="6087" y="0"/>
                  </a:moveTo>
                  <a:cubicBezTo>
                    <a:pt x="2746" y="0"/>
                    <a:pt x="0" y="2725"/>
                    <a:pt x="0" y="6087"/>
                  </a:cubicBezTo>
                  <a:lnTo>
                    <a:pt x="0" y="29043"/>
                  </a:lnTo>
                  <a:lnTo>
                    <a:pt x="219" y="29043"/>
                  </a:lnTo>
                  <a:lnTo>
                    <a:pt x="219" y="6207"/>
                  </a:lnTo>
                  <a:cubicBezTo>
                    <a:pt x="219" y="2884"/>
                    <a:pt x="2905" y="179"/>
                    <a:pt x="6247" y="179"/>
                  </a:cubicBezTo>
                  <a:lnTo>
                    <a:pt x="18481" y="179"/>
                  </a:lnTo>
                  <a:cubicBezTo>
                    <a:pt x="21783" y="179"/>
                    <a:pt x="24488" y="2884"/>
                    <a:pt x="24488" y="6207"/>
                  </a:cubicBez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0" name="Google Shape;6230;p46"/>
            <p:cNvSpPr/>
            <p:nvPr/>
          </p:nvSpPr>
          <p:spPr>
            <a:xfrm>
              <a:off x="810650" y="5031275"/>
              <a:ext cx="650525" cy="553025"/>
            </a:xfrm>
            <a:custGeom>
              <a:rect b="b" l="l" r="r" t="t"/>
              <a:pathLst>
                <a:path extrusionOk="0" h="22121" w="26021">
                  <a:moveTo>
                    <a:pt x="6466" y="0"/>
                  </a:moveTo>
                  <a:cubicBezTo>
                    <a:pt x="2885" y="0"/>
                    <a:pt x="1" y="2904"/>
                    <a:pt x="1" y="6465"/>
                  </a:cubicBezTo>
                  <a:lnTo>
                    <a:pt x="1" y="22121"/>
                  </a:lnTo>
                  <a:lnTo>
                    <a:pt x="26020" y="22121"/>
                  </a:lnTo>
                  <a:lnTo>
                    <a:pt x="26020" y="6465"/>
                  </a:lnTo>
                  <a:cubicBezTo>
                    <a:pt x="26020" y="2885"/>
                    <a:pt x="23116" y="0"/>
                    <a:pt x="1955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1" name="Google Shape;6231;p46"/>
            <p:cNvSpPr/>
            <p:nvPr/>
          </p:nvSpPr>
          <p:spPr>
            <a:xfrm>
              <a:off x="810650" y="5063600"/>
              <a:ext cx="613225" cy="520700"/>
            </a:xfrm>
            <a:custGeom>
              <a:rect b="b" l="l" r="r" t="t"/>
              <a:pathLst>
                <a:path extrusionOk="0" h="20828" w="24529">
                  <a:moveTo>
                    <a:pt x="6088" y="0"/>
                  </a:moveTo>
                  <a:cubicBezTo>
                    <a:pt x="2746" y="0"/>
                    <a:pt x="1" y="2725"/>
                    <a:pt x="1" y="6087"/>
                  </a:cubicBezTo>
                  <a:lnTo>
                    <a:pt x="1"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2" name="Google Shape;6232;p46"/>
            <p:cNvSpPr/>
            <p:nvPr/>
          </p:nvSpPr>
          <p:spPr>
            <a:xfrm>
              <a:off x="1325875" y="5265000"/>
              <a:ext cx="135300" cy="319300"/>
            </a:xfrm>
            <a:custGeom>
              <a:rect b="b" l="l" r="r" t="t"/>
              <a:pathLst>
                <a:path extrusionOk="0" h="12772" w="5412">
                  <a:moveTo>
                    <a:pt x="5411" y="1"/>
                  </a:moveTo>
                  <a:cubicBezTo>
                    <a:pt x="5116" y="1009"/>
                    <a:pt x="4929" y="1390"/>
                    <a:pt x="4575" y="1390"/>
                  </a:cubicBezTo>
                  <a:cubicBezTo>
                    <a:pt x="4405" y="1390"/>
                    <a:pt x="4197" y="1303"/>
                    <a:pt x="3919" y="1154"/>
                  </a:cubicBezTo>
                  <a:lnTo>
                    <a:pt x="1" y="12772"/>
                  </a:lnTo>
                  <a:lnTo>
                    <a:pt x="5411" y="12772"/>
                  </a:lnTo>
                  <a:lnTo>
                    <a:pt x="541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3" name="Google Shape;6233;p46"/>
            <p:cNvSpPr/>
            <p:nvPr/>
          </p:nvSpPr>
          <p:spPr>
            <a:xfrm>
              <a:off x="810650" y="5138200"/>
              <a:ext cx="612225" cy="481425"/>
            </a:xfrm>
            <a:custGeom>
              <a:rect b="b" l="l" r="r" t="t"/>
              <a:pathLst>
                <a:path extrusionOk="0" h="19257" w="24489">
                  <a:moveTo>
                    <a:pt x="2010" y="0"/>
                  </a:moveTo>
                  <a:cubicBezTo>
                    <a:pt x="777" y="1114"/>
                    <a:pt x="1" y="2705"/>
                    <a:pt x="1" y="4516"/>
                  </a:cubicBezTo>
                  <a:lnTo>
                    <a:pt x="1" y="19256"/>
                  </a:lnTo>
                  <a:lnTo>
                    <a:pt x="24489" y="19256"/>
                  </a:lnTo>
                  <a:lnTo>
                    <a:pt x="24489" y="7659"/>
                  </a:lnTo>
                  <a:cubicBezTo>
                    <a:pt x="20053" y="5689"/>
                    <a:pt x="14880" y="5570"/>
                    <a:pt x="10166" y="4138"/>
                  </a:cubicBezTo>
                  <a:cubicBezTo>
                    <a:pt x="7242" y="3243"/>
                    <a:pt x="4477" y="183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4" name="Google Shape;6234;p46"/>
            <p:cNvSpPr/>
            <p:nvPr/>
          </p:nvSpPr>
          <p:spPr>
            <a:xfrm>
              <a:off x="811150" y="5063600"/>
              <a:ext cx="612725" cy="520700"/>
            </a:xfrm>
            <a:custGeom>
              <a:rect b="b" l="l" r="r" t="t"/>
              <a:pathLst>
                <a:path extrusionOk="0" h="20828" w="24509">
                  <a:moveTo>
                    <a:pt x="6068" y="0"/>
                  </a:moveTo>
                  <a:cubicBezTo>
                    <a:pt x="2726" y="0"/>
                    <a:pt x="1" y="2725"/>
                    <a:pt x="1" y="6087"/>
                  </a:cubicBezTo>
                  <a:lnTo>
                    <a:pt x="1" y="6207"/>
                  </a:lnTo>
                  <a:cubicBezTo>
                    <a:pt x="1" y="2885"/>
                    <a:pt x="2726" y="159"/>
                    <a:pt x="6028" y="159"/>
                  </a:cubicBezTo>
                  <a:lnTo>
                    <a:pt x="18262" y="159"/>
                  </a:lnTo>
                  <a:cubicBezTo>
                    <a:pt x="21584" y="159"/>
                    <a:pt x="24270" y="2885"/>
                    <a:pt x="24270" y="6207"/>
                  </a:cubicBezTo>
                  <a:lnTo>
                    <a:pt x="24270" y="20828"/>
                  </a:lnTo>
                  <a:lnTo>
                    <a:pt x="24508" y="20828"/>
                  </a:lnTo>
                  <a:lnTo>
                    <a:pt x="24508" y="6087"/>
                  </a:lnTo>
                  <a:cubicBezTo>
                    <a:pt x="24469" y="2725"/>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5" name="Google Shape;6235;p46"/>
            <p:cNvSpPr/>
            <p:nvPr/>
          </p:nvSpPr>
          <p:spPr>
            <a:xfrm>
              <a:off x="1573050" y="5031275"/>
              <a:ext cx="650000" cy="553025"/>
            </a:xfrm>
            <a:custGeom>
              <a:rect b="b" l="l" r="r" t="t"/>
              <a:pathLst>
                <a:path extrusionOk="0" h="22121" w="26000">
                  <a:moveTo>
                    <a:pt x="6465" y="0"/>
                  </a:moveTo>
                  <a:cubicBezTo>
                    <a:pt x="2885" y="0"/>
                    <a:pt x="0" y="2904"/>
                    <a:pt x="0" y="6465"/>
                  </a:cubicBezTo>
                  <a:lnTo>
                    <a:pt x="0" y="22121"/>
                  </a:lnTo>
                  <a:lnTo>
                    <a:pt x="26000" y="2212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6" name="Google Shape;6236;p46"/>
            <p:cNvSpPr/>
            <p:nvPr/>
          </p:nvSpPr>
          <p:spPr>
            <a:xfrm>
              <a:off x="1573550" y="5063600"/>
              <a:ext cx="613200" cy="520700"/>
            </a:xfrm>
            <a:custGeom>
              <a:rect b="b" l="l" r="r" t="t"/>
              <a:pathLst>
                <a:path extrusionOk="0" h="20828" w="24528">
                  <a:moveTo>
                    <a:pt x="6087" y="0"/>
                  </a:moveTo>
                  <a:cubicBezTo>
                    <a:pt x="2725" y="0"/>
                    <a:pt x="0" y="2725"/>
                    <a:pt x="0" y="6087"/>
                  </a:cubicBezTo>
                  <a:lnTo>
                    <a:pt x="0"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7" name="Google Shape;6237;p46"/>
            <p:cNvSpPr/>
            <p:nvPr/>
          </p:nvSpPr>
          <p:spPr>
            <a:xfrm>
              <a:off x="2088750" y="5265000"/>
              <a:ext cx="134300" cy="319300"/>
            </a:xfrm>
            <a:custGeom>
              <a:rect b="b" l="l" r="r" t="t"/>
              <a:pathLst>
                <a:path extrusionOk="0" h="12772" w="5372">
                  <a:moveTo>
                    <a:pt x="5372" y="1"/>
                  </a:moveTo>
                  <a:cubicBezTo>
                    <a:pt x="5090" y="1009"/>
                    <a:pt x="4907" y="1390"/>
                    <a:pt x="4548" y="1390"/>
                  </a:cubicBezTo>
                  <a:cubicBezTo>
                    <a:pt x="4376" y="1390"/>
                    <a:pt x="4164" y="1303"/>
                    <a:pt x="3880" y="1154"/>
                  </a:cubicBezTo>
                  <a:lnTo>
                    <a:pt x="1" y="12772"/>
                  </a:lnTo>
                  <a:lnTo>
                    <a:pt x="5372" y="1277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8" name="Google Shape;6238;p46"/>
            <p:cNvSpPr/>
            <p:nvPr/>
          </p:nvSpPr>
          <p:spPr>
            <a:xfrm>
              <a:off x="1573550" y="5102375"/>
              <a:ext cx="612200" cy="481925"/>
            </a:xfrm>
            <a:custGeom>
              <a:rect b="b" l="l" r="r" t="t"/>
              <a:pathLst>
                <a:path extrusionOk="0" h="19277" w="24488">
                  <a:moveTo>
                    <a:pt x="2009" y="1"/>
                  </a:moveTo>
                  <a:cubicBezTo>
                    <a:pt x="776" y="1115"/>
                    <a:pt x="0" y="2706"/>
                    <a:pt x="0" y="4536"/>
                  </a:cubicBezTo>
                  <a:lnTo>
                    <a:pt x="0" y="19277"/>
                  </a:lnTo>
                  <a:lnTo>
                    <a:pt x="24488" y="19277"/>
                  </a:lnTo>
                  <a:lnTo>
                    <a:pt x="24488" y="7659"/>
                  </a:lnTo>
                  <a:cubicBezTo>
                    <a:pt x="20032" y="5710"/>
                    <a:pt x="14860" y="5571"/>
                    <a:pt x="10165" y="4158"/>
                  </a:cubicBezTo>
                  <a:cubicBezTo>
                    <a:pt x="7241" y="3263"/>
                    <a:pt x="4476" y="185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39" name="Google Shape;6239;p46"/>
            <p:cNvSpPr/>
            <p:nvPr/>
          </p:nvSpPr>
          <p:spPr>
            <a:xfrm>
              <a:off x="1573550" y="5063600"/>
              <a:ext cx="612200" cy="520700"/>
            </a:xfrm>
            <a:custGeom>
              <a:rect b="b" l="l" r="r" t="t"/>
              <a:pathLst>
                <a:path extrusionOk="0" h="20828" w="24488">
                  <a:moveTo>
                    <a:pt x="6067" y="0"/>
                  </a:moveTo>
                  <a:cubicBezTo>
                    <a:pt x="2706" y="0"/>
                    <a:pt x="0" y="2725"/>
                    <a:pt x="0" y="6087"/>
                  </a:cubicBezTo>
                  <a:lnTo>
                    <a:pt x="0" y="6207"/>
                  </a:lnTo>
                  <a:cubicBezTo>
                    <a:pt x="0" y="2885"/>
                    <a:pt x="2706" y="159"/>
                    <a:pt x="6008" y="159"/>
                  </a:cubicBezTo>
                  <a:lnTo>
                    <a:pt x="18262" y="159"/>
                  </a:lnTo>
                  <a:cubicBezTo>
                    <a:pt x="21584" y="159"/>
                    <a:pt x="24269" y="2885"/>
                    <a:pt x="24269" y="6207"/>
                  </a:cubicBezTo>
                  <a:lnTo>
                    <a:pt x="24269" y="20828"/>
                  </a:lnTo>
                  <a:lnTo>
                    <a:pt x="24488" y="20828"/>
                  </a:lnTo>
                  <a:lnTo>
                    <a:pt x="24488" y="6087"/>
                  </a:lnTo>
                  <a:cubicBezTo>
                    <a:pt x="2448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0" name="Google Shape;6240;p46"/>
            <p:cNvSpPr/>
            <p:nvPr/>
          </p:nvSpPr>
          <p:spPr>
            <a:xfrm>
              <a:off x="2335925" y="5031275"/>
              <a:ext cx="650025" cy="553025"/>
            </a:xfrm>
            <a:custGeom>
              <a:rect b="b" l="l" r="r" t="t"/>
              <a:pathLst>
                <a:path extrusionOk="0" h="22121" w="26001">
                  <a:moveTo>
                    <a:pt x="6466" y="0"/>
                  </a:moveTo>
                  <a:cubicBezTo>
                    <a:pt x="2885" y="0"/>
                    <a:pt x="1" y="2904"/>
                    <a:pt x="1" y="6465"/>
                  </a:cubicBezTo>
                  <a:lnTo>
                    <a:pt x="1" y="22121"/>
                  </a:lnTo>
                  <a:lnTo>
                    <a:pt x="26000" y="2212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1" name="Google Shape;6241;p46"/>
            <p:cNvSpPr/>
            <p:nvPr/>
          </p:nvSpPr>
          <p:spPr>
            <a:xfrm>
              <a:off x="2335925" y="5063600"/>
              <a:ext cx="612725" cy="520700"/>
            </a:xfrm>
            <a:custGeom>
              <a:rect b="b" l="l" r="r" t="t"/>
              <a:pathLst>
                <a:path extrusionOk="0" h="20828" w="24509">
                  <a:moveTo>
                    <a:pt x="6088" y="0"/>
                  </a:moveTo>
                  <a:cubicBezTo>
                    <a:pt x="2726" y="0"/>
                    <a:pt x="1" y="2725"/>
                    <a:pt x="1" y="6087"/>
                  </a:cubicBezTo>
                  <a:lnTo>
                    <a:pt x="1" y="20828"/>
                  </a:lnTo>
                  <a:lnTo>
                    <a:pt x="24508" y="20828"/>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2" name="Google Shape;6242;p46"/>
            <p:cNvSpPr/>
            <p:nvPr/>
          </p:nvSpPr>
          <p:spPr>
            <a:xfrm>
              <a:off x="2851150" y="5265000"/>
              <a:ext cx="134800" cy="319300"/>
            </a:xfrm>
            <a:custGeom>
              <a:rect b="b" l="l" r="r" t="t"/>
              <a:pathLst>
                <a:path extrusionOk="0" h="12772" w="5392">
                  <a:moveTo>
                    <a:pt x="5391" y="1"/>
                  </a:moveTo>
                  <a:cubicBezTo>
                    <a:pt x="5109" y="1009"/>
                    <a:pt x="4927" y="1390"/>
                    <a:pt x="4568" y="1390"/>
                  </a:cubicBezTo>
                  <a:cubicBezTo>
                    <a:pt x="4396" y="1390"/>
                    <a:pt x="4183" y="1303"/>
                    <a:pt x="3899" y="1154"/>
                  </a:cubicBezTo>
                  <a:lnTo>
                    <a:pt x="0" y="12772"/>
                  </a:lnTo>
                  <a:lnTo>
                    <a:pt x="5391" y="12772"/>
                  </a:lnTo>
                  <a:lnTo>
                    <a:pt x="539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3" name="Google Shape;6243;p46"/>
            <p:cNvSpPr/>
            <p:nvPr/>
          </p:nvSpPr>
          <p:spPr>
            <a:xfrm>
              <a:off x="2335925" y="5102375"/>
              <a:ext cx="612225" cy="481925"/>
            </a:xfrm>
            <a:custGeom>
              <a:rect b="b" l="l" r="r" t="t"/>
              <a:pathLst>
                <a:path extrusionOk="0" h="19277" w="24489">
                  <a:moveTo>
                    <a:pt x="2010" y="1"/>
                  </a:moveTo>
                  <a:cubicBezTo>
                    <a:pt x="757" y="1115"/>
                    <a:pt x="1" y="2706"/>
                    <a:pt x="1" y="4536"/>
                  </a:cubicBezTo>
                  <a:lnTo>
                    <a:pt x="1" y="19277"/>
                  </a:lnTo>
                  <a:lnTo>
                    <a:pt x="24488" y="19277"/>
                  </a:lnTo>
                  <a:lnTo>
                    <a:pt x="24488" y="7659"/>
                  </a:lnTo>
                  <a:cubicBezTo>
                    <a:pt x="20033" y="5710"/>
                    <a:pt x="14860" y="5571"/>
                    <a:pt x="10166" y="4158"/>
                  </a:cubicBezTo>
                  <a:cubicBezTo>
                    <a:pt x="7222" y="3263"/>
                    <a:pt x="4476" y="185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4" name="Google Shape;6244;p46"/>
            <p:cNvSpPr/>
            <p:nvPr/>
          </p:nvSpPr>
          <p:spPr>
            <a:xfrm>
              <a:off x="2335925" y="5063600"/>
              <a:ext cx="612225" cy="520700"/>
            </a:xfrm>
            <a:custGeom>
              <a:rect b="b" l="l" r="r" t="t"/>
              <a:pathLst>
                <a:path extrusionOk="0" h="20828" w="24489">
                  <a:moveTo>
                    <a:pt x="6068" y="0"/>
                  </a:moveTo>
                  <a:cubicBezTo>
                    <a:pt x="2706" y="0"/>
                    <a:pt x="1" y="2725"/>
                    <a:pt x="1" y="6087"/>
                  </a:cubicBezTo>
                  <a:lnTo>
                    <a:pt x="1" y="6207"/>
                  </a:lnTo>
                  <a:cubicBezTo>
                    <a:pt x="1" y="2885"/>
                    <a:pt x="2706" y="159"/>
                    <a:pt x="6008" y="159"/>
                  </a:cubicBezTo>
                  <a:lnTo>
                    <a:pt x="18242" y="159"/>
                  </a:lnTo>
                  <a:cubicBezTo>
                    <a:pt x="21584" y="159"/>
                    <a:pt x="24270" y="2885"/>
                    <a:pt x="24270" y="6207"/>
                  </a:cubicBezTo>
                  <a:lnTo>
                    <a:pt x="24270" y="20828"/>
                  </a:lnTo>
                  <a:lnTo>
                    <a:pt x="24488" y="20828"/>
                  </a:ln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5" name="Google Shape;6245;p46"/>
            <p:cNvSpPr/>
            <p:nvPr/>
          </p:nvSpPr>
          <p:spPr>
            <a:xfrm>
              <a:off x="3097825" y="5031275"/>
              <a:ext cx="650500" cy="553025"/>
            </a:xfrm>
            <a:custGeom>
              <a:rect b="b" l="l" r="r" t="t"/>
              <a:pathLst>
                <a:path extrusionOk="0" h="22121" w="26020">
                  <a:moveTo>
                    <a:pt x="6465" y="0"/>
                  </a:moveTo>
                  <a:cubicBezTo>
                    <a:pt x="2885" y="0"/>
                    <a:pt x="0" y="2904"/>
                    <a:pt x="0" y="6465"/>
                  </a:cubicBezTo>
                  <a:lnTo>
                    <a:pt x="0" y="22121"/>
                  </a:lnTo>
                  <a:lnTo>
                    <a:pt x="26020" y="22121"/>
                  </a:lnTo>
                  <a:lnTo>
                    <a:pt x="26020" y="6465"/>
                  </a:lnTo>
                  <a:cubicBezTo>
                    <a:pt x="26020" y="2885"/>
                    <a:pt x="2309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6" name="Google Shape;6246;p46"/>
            <p:cNvSpPr/>
            <p:nvPr/>
          </p:nvSpPr>
          <p:spPr>
            <a:xfrm>
              <a:off x="3097825" y="5063600"/>
              <a:ext cx="613200" cy="520700"/>
            </a:xfrm>
            <a:custGeom>
              <a:rect b="b" l="l" r="r" t="t"/>
              <a:pathLst>
                <a:path extrusionOk="0" h="20828" w="24528">
                  <a:moveTo>
                    <a:pt x="6087" y="0"/>
                  </a:moveTo>
                  <a:cubicBezTo>
                    <a:pt x="2745" y="0"/>
                    <a:pt x="0" y="2725"/>
                    <a:pt x="0" y="6087"/>
                  </a:cubicBezTo>
                  <a:lnTo>
                    <a:pt x="0"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7" name="Google Shape;6247;p46"/>
            <p:cNvSpPr/>
            <p:nvPr/>
          </p:nvSpPr>
          <p:spPr>
            <a:xfrm>
              <a:off x="3614025" y="5265000"/>
              <a:ext cx="134300" cy="319300"/>
            </a:xfrm>
            <a:custGeom>
              <a:rect b="b" l="l" r="r" t="t"/>
              <a:pathLst>
                <a:path extrusionOk="0" h="12772" w="5372">
                  <a:moveTo>
                    <a:pt x="5372" y="1"/>
                  </a:moveTo>
                  <a:cubicBezTo>
                    <a:pt x="5076" y="1009"/>
                    <a:pt x="4889" y="1390"/>
                    <a:pt x="4535" y="1390"/>
                  </a:cubicBezTo>
                  <a:cubicBezTo>
                    <a:pt x="4365" y="1390"/>
                    <a:pt x="4157" y="1303"/>
                    <a:pt x="3880" y="1154"/>
                  </a:cubicBezTo>
                  <a:lnTo>
                    <a:pt x="1" y="12772"/>
                  </a:lnTo>
                  <a:lnTo>
                    <a:pt x="5372" y="1277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8" name="Google Shape;6248;p46"/>
            <p:cNvSpPr/>
            <p:nvPr/>
          </p:nvSpPr>
          <p:spPr>
            <a:xfrm>
              <a:off x="3098325" y="5102375"/>
              <a:ext cx="612700" cy="481925"/>
            </a:xfrm>
            <a:custGeom>
              <a:rect b="b" l="l" r="r" t="t"/>
              <a:pathLst>
                <a:path extrusionOk="0" h="19277" w="24508">
                  <a:moveTo>
                    <a:pt x="2029" y="1"/>
                  </a:moveTo>
                  <a:cubicBezTo>
                    <a:pt x="776" y="1115"/>
                    <a:pt x="0" y="2706"/>
                    <a:pt x="0" y="4536"/>
                  </a:cubicBezTo>
                  <a:lnTo>
                    <a:pt x="0" y="19277"/>
                  </a:lnTo>
                  <a:lnTo>
                    <a:pt x="24508" y="19277"/>
                  </a:lnTo>
                  <a:lnTo>
                    <a:pt x="24508" y="7659"/>
                  </a:lnTo>
                  <a:cubicBezTo>
                    <a:pt x="20052" y="5710"/>
                    <a:pt x="14880" y="5571"/>
                    <a:pt x="10185" y="4158"/>
                  </a:cubicBezTo>
                  <a:cubicBezTo>
                    <a:pt x="7241" y="3263"/>
                    <a:pt x="4476" y="1851"/>
                    <a:pt x="202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49" name="Google Shape;6249;p46"/>
            <p:cNvSpPr/>
            <p:nvPr/>
          </p:nvSpPr>
          <p:spPr>
            <a:xfrm>
              <a:off x="3098325" y="5063600"/>
              <a:ext cx="612700" cy="520700"/>
            </a:xfrm>
            <a:custGeom>
              <a:rect b="b" l="l" r="r" t="t"/>
              <a:pathLst>
                <a:path extrusionOk="0" h="20828" w="24508">
                  <a:moveTo>
                    <a:pt x="6067" y="0"/>
                  </a:moveTo>
                  <a:cubicBezTo>
                    <a:pt x="2725" y="0"/>
                    <a:pt x="0" y="2725"/>
                    <a:pt x="0" y="6087"/>
                  </a:cubicBezTo>
                  <a:lnTo>
                    <a:pt x="0" y="6207"/>
                  </a:lnTo>
                  <a:cubicBezTo>
                    <a:pt x="0" y="2885"/>
                    <a:pt x="2725" y="159"/>
                    <a:pt x="6028" y="159"/>
                  </a:cubicBezTo>
                  <a:lnTo>
                    <a:pt x="18262" y="159"/>
                  </a:lnTo>
                  <a:cubicBezTo>
                    <a:pt x="21584" y="159"/>
                    <a:pt x="24269" y="2885"/>
                    <a:pt x="24269" y="6207"/>
                  </a:cubicBezTo>
                  <a:lnTo>
                    <a:pt x="24269" y="20828"/>
                  </a:lnTo>
                  <a:lnTo>
                    <a:pt x="24488" y="20828"/>
                  </a:lnTo>
                  <a:lnTo>
                    <a:pt x="24488" y="6087"/>
                  </a:lnTo>
                  <a:cubicBezTo>
                    <a:pt x="2450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0" name="Google Shape;6250;p46"/>
            <p:cNvSpPr/>
            <p:nvPr/>
          </p:nvSpPr>
          <p:spPr>
            <a:xfrm>
              <a:off x="6147875" y="5031275"/>
              <a:ext cx="650000" cy="553025"/>
            </a:xfrm>
            <a:custGeom>
              <a:rect b="b" l="l" r="r" t="t"/>
              <a:pathLst>
                <a:path extrusionOk="0" h="22121" w="26000">
                  <a:moveTo>
                    <a:pt x="6465" y="0"/>
                  </a:moveTo>
                  <a:cubicBezTo>
                    <a:pt x="2904" y="0"/>
                    <a:pt x="0" y="2885"/>
                    <a:pt x="0" y="6465"/>
                  </a:cubicBezTo>
                  <a:lnTo>
                    <a:pt x="0" y="22121"/>
                  </a:lnTo>
                  <a:lnTo>
                    <a:pt x="26000" y="22121"/>
                  </a:lnTo>
                  <a:lnTo>
                    <a:pt x="26000" y="6465"/>
                  </a:lnTo>
                  <a:cubicBezTo>
                    <a:pt x="26000" y="2904"/>
                    <a:pt x="23115" y="0"/>
                    <a:pt x="1953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1" name="Google Shape;6251;p46"/>
            <p:cNvSpPr/>
            <p:nvPr/>
          </p:nvSpPr>
          <p:spPr>
            <a:xfrm>
              <a:off x="6184175" y="5063600"/>
              <a:ext cx="613200" cy="520700"/>
            </a:xfrm>
            <a:custGeom>
              <a:rect b="b" l="l" r="r" t="t"/>
              <a:pathLst>
                <a:path extrusionOk="0" h="20828" w="24528">
                  <a:moveTo>
                    <a:pt x="6107" y="0"/>
                  </a:moveTo>
                  <a:cubicBezTo>
                    <a:pt x="2745" y="0"/>
                    <a:pt x="0" y="2725"/>
                    <a:pt x="0" y="6087"/>
                  </a:cubicBezTo>
                  <a:lnTo>
                    <a:pt x="0" y="20828"/>
                  </a:lnTo>
                  <a:lnTo>
                    <a:pt x="24528" y="20828"/>
                  </a:lnTo>
                  <a:lnTo>
                    <a:pt x="24528" y="6087"/>
                  </a:lnTo>
                  <a:cubicBezTo>
                    <a:pt x="24528"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2" name="Google Shape;6252;p46"/>
            <p:cNvSpPr/>
            <p:nvPr/>
          </p:nvSpPr>
          <p:spPr>
            <a:xfrm>
              <a:off x="6147875" y="5265000"/>
              <a:ext cx="134300" cy="319300"/>
            </a:xfrm>
            <a:custGeom>
              <a:rect b="b" l="l" r="r" t="t"/>
              <a:pathLst>
                <a:path extrusionOk="0" h="12772" w="5372">
                  <a:moveTo>
                    <a:pt x="0" y="1"/>
                  </a:moveTo>
                  <a:lnTo>
                    <a:pt x="0" y="12772"/>
                  </a:lnTo>
                  <a:lnTo>
                    <a:pt x="5371" y="12772"/>
                  </a:lnTo>
                  <a:lnTo>
                    <a:pt x="1492" y="1154"/>
                  </a:lnTo>
                  <a:cubicBezTo>
                    <a:pt x="1208" y="1303"/>
                    <a:pt x="996" y="1390"/>
                    <a:pt x="824" y="1390"/>
                  </a:cubicBezTo>
                  <a:cubicBezTo>
                    <a:pt x="465" y="1390"/>
                    <a:pt x="282"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3" name="Google Shape;6253;p46"/>
            <p:cNvSpPr/>
            <p:nvPr/>
          </p:nvSpPr>
          <p:spPr>
            <a:xfrm>
              <a:off x="6185150" y="5138200"/>
              <a:ext cx="612225" cy="481425"/>
            </a:xfrm>
            <a:custGeom>
              <a:rect b="b" l="l" r="r" t="t"/>
              <a:pathLst>
                <a:path extrusionOk="0" h="19257" w="24489">
                  <a:moveTo>
                    <a:pt x="22480" y="0"/>
                  </a:moveTo>
                  <a:cubicBezTo>
                    <a:pt x="20013" y="1830"/>
                    <a:pt x="17248" y="3243"/>
                    <a:pt x="14324" y="4138"/>
                  </a:cubicBezTo>
                  <a:cubicBezTo>
                    <a:pt x="9609" y="5570"/>
                    <a:pt x="4437" y="5689"/>
                    <a:pt x="1" y="7659"/>
                  </a:cubicBezTo>
                  <a:lnTo>
                    <a:pt x="1" y="19256"/>
                  </a:lnTo>
                  <a:lnTo>
                    <a:pt x="24489" y="19256"/>
                  </a:lnTo>
                  <a:lnTo>
                    <a:pt x="24489" y="4516"/>
                  </a:lnTo>
                  <a:cubicBezTo>
                    <a:pt x="24489" y="2705"/>
                    <a:pt x="23713" y="1114"/>
                    <a:pt x="2248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4" name="Google Shape;6254;p46"/>
            <p:cNvSpPr/>
            <p:nvPr/>
          </p:nvSpPr>
          <p:spPr>
            <a:xfrm>
              <a:off x="6184675" y="5063600"/>
              <a:ext cx="612700" cy="520700"/>
            </a:xfrm>
            <a:custGeom>
              <a:rect b="b" l="l" r="r" t="t"/>
              <a:pathLst>
                <a:path extrusionOk="0" h="20828" w="24508">
                  <a:moveTo>
                    <a:pt x="6107" y="0"/>
                  </a:moveTo>
                  <a:cubicBezTo>
                    <a:pt x="2745" y="0"/>
                    <a:pt x="20" y="2725"/>
                    <a:pt x="0" y="6087"/>
                  </a:cubicBezTo>
                  <a:lnTo>
                    <a:pt x="0" y="20828"/>
                  </a:lnTo>
                  <a:lnTo>
                    <a:pt x="239" y="20828"/>
                  </a:lnTo>
                  <a:lnTo>
                    <a:pt x="239" y="6207"/>
                  </a:lnTo>
                  <a:cubicBezTo>
                    <a:pt x="239" y="2885"/>
                    <a:pt x="2924" y="159"/>
                    <a:pt x="6246" y="159"/>
                  </a:cubicBezTo>
                  <a:lnTo>
                    <a:pt x="18480" y="159"/>
                  </a:lnTo>
                  <a:cubicBezTo>
                    <a:pt x="21802" y="159"/>
                    <a:pt x="24508" y="2885"/>
                    <a:pt x="24508" y="6207"/>
                  </a:cubicBezTo>
                  <a:lnTo>
                    <a:pt x="24508" y="6087"/>
                  </a:lnTo>
                  <a:cubicBezTo>
                    <a:pt x="24508" y="2725"/>
                    <a:pt x="21802" y="0"/>
                    <a:pt x="1844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5" name="Google Shape;6255;p46"/>
            <p:cNvSpPr/>
            <p:nvPr/>
          </p:nvSpPr>
          <p:spPr>
            <a:xfrm>
              <a:off x="5385475" y="5031275"/>
              <a:ext cx="650525" cy="553025"/>
            </a:xfrm>
            <a:custGeom>
              <a:rect b="b" l="l" r="r" t="t"/>
              <a:pathLst>
                <a:path extrusionOk="0" h="22121" w="26021">
                  <a:moveTo>
                    <a:pt x="6466" y="0"/>
                  </a:moveTo>
                  <a:cubicBezTo>
                    <a:pt x="2905" y="0"/>
                    <a:pt x="1" y="2885"/>
                    <a:pt x="1" y="6465"/>
                  </a:cubicBezTo>
                  <a:lnTo>
                    <a:pt x="1" y="22121"/>
                  </a:lnTo>
                  <a:lnTo>
                    <a:pt x="26020" y="22121"/>
                  </a:lnTo>
                  <a:lnTo>
                    <a:pt x="26020" y="6465"/>
                  </a:lnTo>
                  <a:cubicBezTo>
                    <a:pt x="26020" y="2904"/>
                    <a:pt x="2313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6" name="Google Shape;6256;p46"/>
            <p:cNvSpPr/>
            <p:nvPr/>
          </p:nvSpPr>
          <p:spPr>
            <a:xfrm>
              <a:off x="5422275" y="5063600"/>
              <a:ext cx="612725" cy="520700"/>
            </a:xfrm>
            <a:custGeom>
              <a:rect b="b" l="l" r="r" t="t"/>
              <a:pathLst>
                <a:path extrusionOk="0" h="20828" w="24509">
                  <a:moveTo>
                    <a:pt x="6088" y="0"/>
                  </a:moveTo>
                  <a:cubicBezTo>
                    <a:pt x="2726" y="0"/>
                    <a:pt x="1" y="2725"/>
                    <a:pt x="1" y="6087"/>
                  </a:cubicBezTo>
                  <a:lnTo>
                    <a:pt x="1" y="20828"/>
                  </a:lnTo>
                  <a:lnTo>
                    <a:pt x="24508" y="20828"/>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7" name="Google Shape;6257;p46"/>
            <p:cNvSpPr/>
            <p:nvPr/>
          </p:nvSpPr>
          <p:spPr>
            <a:xfrm>
              <a:off x="5385475" y="5265000"/>
              <a:ext cx="134300" cy="319300"/>
            </a:xfrm>
            <a:custGeom>
              <a:rect b="b" l="l" r="r" t="t"/>
              <a:pathLst>
                <a:path extrusionOk="0" h="12772" w="5372">
                  <a:moveTo>
                    <a:pt x="1" y="1"/>
                  </a:moveTo>
                  <a:lnTo>
                    <a:pt x="1" y="12772"/>
                  </a:lnTo>
                  <a:lnTo>
                    <a:pt x="5372" y="12772"/>
                  </a:lnTo>
                  <a:lnTo>
                    <a:pt x="1492" y="1154"/>
                  </a:lnTo>
                  <a:cubicBezTo>
                    <a:pt x="1209" y="1303"/>
                    <a:pt x="996" y="1390"/>
                    <a:pt x="824" y="1390"/>
                  </a:cubicBezTo>
                  <a:cubicBezTo>
                    <a:pt x="465"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8" name="Google Shape;6258;p46"/>
            <p:cNvSpPr/>
            <p:nvPr/>
          </p:nvSpPr>
          <p:spPr>
            <a:xfrm>
              <a:off x="5422775" y="5102375"/>
              <a:ext cx="612225" cy="481925"/>
            </a:xfrm>
            <a:custGeom>
              <a:rect b="b" l="l" r="r" t="t"/>
              <a:pathLst>
                <a:path extrusionOk="0" h="19277" w="24489">
                  <a:moveTo>
                    <a:pt x="22479" y="1"/>
                  </a:moveTo>
                  <a:cubicBezTo>
                    <a:pt x="20013" y="1851"/>
                    <a:pt x="17267" y="3263"/>
                    <a:pt x="14323" y="4158"/>
                  </a:cubicBezTo>
                  <a:cubicBezTo>
                    <a:pt x="9629" y="5571"/>
                    <a:pt x="4456" y="5710"/>
                    <a:pt x="0" y="7659"/>
                  </a:cubicBezTo>
                  <a:lnTo>
                    <a:pt x="0" y="19277"/>
                  </a:lnTo>
                  <a:lnTo>
                    <a:pt x="24488" y="19277"/>
                  </a:lnTo>
                  <a:lnTo>
                    <a:pt x="24488" y="4536"/>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59" name="Google Shape;6259;p46"/>
            <p:cNvSpPr/>
            <p:nvPr/>
          </p:nvSpPr>
          <p:spPr>
            <a:xfrm>
              <a:off x="5422775" y="5063600"/>
              <a:ext cx="611725" cy="520700"/>
            </a:xfrm>
            <a:custGeom>
              <a:rect b="b" l="l" r="r" t="t"/>
              <a:pathLst>
                <a:path extrusionOk="0" h="20828" w="24469">
                  <a:moveTo>
                    <a:pt x="6068" y="0"/>
                  </a:moveTo>
                  <a:cubicBezTo>
                    <a:pt x="2706" y="0"/>
                    <a:pt x="0" y="2725"/>
                    <a:pt x="0" y="6087"/>
                  </a:cubicBezTo>
                  <a:lnTo>
                    <a:pt x="0" y="20828"/>
                  </a:lnTo>
                  <a:lnTo>
                    <a:pt x="199" y="20828"/>
                  </a:lnTo>
                  <a:lnTo>
                    <a:pt x="199" y="6207"/>
                  </a:lnTo>
                  <a:cubicBezTo>
                    <a:pt x="199" y="2885"/>
                    <a:pt x="2885" y="159"/>
                    <a:pt x="6207" y="159"/>
                  </a:cubicBezTo>
                  <a:lnTo>
                    <a:pt x="18441" y="159"/>
                  </a:lnTo>
                  <a:cubicBezTo>
                    <a:pt x="21763" y="159"/>
                    <a:pt x="24468" y="2885"/>
                    <a:pt x="24468" y="6207"/>
                  </a:cubicBezTo>
                  <a:lnTo>
                    <a:pt x="24468" y="6087"/>
                  </a:lnTo>
                  <a:cubicBezTo>
                    <a:pt x="2446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0" name="Google Shape;6260;p46"/>
            <p:cNvSpPr/>
            <p:nvPr/>
          </p:nvSpPr>
          <p:spPr>
            <a:xfrm>
              <a:off x="4622600" y="5031275"/>
              <a:ext cx="650500" cy="553025"/>
            </a:xfrm>
            <a:custGeom>
              <a:rect b="b" l="l" r="r" t="t"/>
              <a:pathLst>
                <a:path extrusionOk="0" h="22121" w="26020">
                  <a:moveTo>
                    <a:pt x="6465" y="0"/>
                  </a:moveTo>
                  <a:cubicBezTo>
                    <a:pt x="2904" y="0"/>
                    <a:pt x="0" y="2885"/>
                    <a:pt x="0" y="6465"/>
                  </a:cubicBezTo>
                  <a:lnTo>
                    <a:pt x="0" y="22121"/>
                  </a:lnTo>
                  <a:lnTo>
                    <a:pt x="26020" y="22121"/>
                  </a:lnTo>
                  <a:lnTo>
                    <a:pt x="26020" y="6465"/>
                  </a:lnTo>
                  <a:cubicBezTo>
                    <a:pt x="26020" y="2904"/>
                    <a:pt x="23135"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1" name="Google Shape;6261;p46"/>
            <p:cNvSpPr/>
            <p:nvPr/>
          </p:nvSpPr>
          <p:spPr>
            <a:xfrm>
              <a:off x="4659900" y="5063600"/>
              <a:ext cx="613200" cy="520700"/>
            </a:xfrm>
            <a:custGeom>
              <a:rect b="b" l="l" r="r" t="t"/>
              <a:pathLst>
                <a:path extrusionOk="0" h="20828" w="24528">
                  <a:moveTo>
                    <a:pt x="6087" y="0"/>
                  </a:moveTo>
                  <a:cubicBezTo>
                    <a:pt x="2745" y="0"/>
                    <a:pt x="0" y="2725"/>
                    <a:pt x="0" y="6087"/>
                  </a:cubicBezTo>
                  <a:lnTo>
                    <a:pt x="0" y="20828"/>
                  </a:lnTo>
                  <a:lnTo>
                    <a:pt x="24528" y="20828"/>
                  </a:lnTo>
                  <a:lnTo>
                    <a:pt x="24528" y="6087"/>
                  </a:lnTo>
                  <a:cubicBezTo>
                    <a:pt x="24528"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2" name="Google Shape;6262;p46"/>
            <p:cNvSpPr/>
            <p:nvPr/>
          </p:nvSpPr>
          <p:spPr>
            <a:xfrm>
              <a:off x="4622600" y="5265000"/>
              <a:ext cx="134300" cy="319300"/>
            </a:xfrm>
            <a:custGeom>
              <a:rect b="b" l="l" r="r" t="t"/>
              <a:pathLst>
                <a:path extrusionOk="0" h="12772" w="5372">
                  <a:moveTo>
                    <a:pt x="0" y="1"/>
                  </a:moveTo>
                  <a:lnTo>
                    <a:pt x="0" y="12772"/>
                  </a:lnTo>
                  <a:lnTo>
                    <a:pt x="5371" y="12772"/>
                  </a:lnTo>
                  <a:lnTo>
                    <a:pt x="1492" y="1154"/>
                  </a:lnTo>
                  <a:cubicBezTo>
                    <a:pt x="1215" y="1303"/>
                    <a:pt x="1007" y="1390"/>
                    <a:pt x="837" y="1390"/>
                  </a:cubicBezTo>
                  <a:cubicBezTo>
                    <a:pt x="483" y="1390"/>
                    <a:pt x="296"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3" name="Google Shape;6263;p46"/>
            <p:cNvSpPr/>
            <p:nvPr/>
          </p:nvSpPr>
          <p:spPr>
            <a:xfrm>
              <a:off x="4660875" y="5102375"/>
              <a:ext cx="612225" cy="481925"/>
            </a:xfrm>
            <a:custGeom>
              <a:rect b="b" l="l" r="r" t="t"/>
              <a:pathLst>
                <a:path extrusionOk="0" h="19277" w="24489">
                  <a:moveTo>
                    <a:pt x="22460" y="1"/>
                  </a:moveTo>
                  <a:cubicBezTo>
                    <a:pt x="20013" y="1851"/>
                    <a:pt x="17248" y="3263"/>
                    <a:pt x="14324" y="4158"/>
                  </a:cubicBezTo>
                  <a:cubicBezTo>
                    <a:pt x="9609" y="5571"/>
                    <a:pt x="4437" y="5710"/>
                    <a:pt x="1" y="7659"/>
                  </a:cubicBezTo>
                  <a:lnTo>
                    <a:pt x="1" y="19277"/>
                  </a:lnTo>
                  <a:lnTo>
                    <a:pt x="24489" y="19277"/>
                  </a:lnTo>
                  <a:lnTo>
                    <a:pt x="24489" y="4536"/>
                  </a:lnTo>
                  <a:cubicBezTo>
                    <a:pt x="24489" y="2706"/>
                    <a:pt x="23713" y="1115"/>
                    <a:pt x="2246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4" name="Google Shape;6264;p46"/>
            <p:cNvSpPr/>
            <p:nvPr/>
          </p:nvSpPr>
          <p:spPr>
            <a:xfrm>
              <a:off x="4659900" y="5063600"/>
              <a:ext cx="612700" cy="520700"/>
            </a:xfrm>
            <a:custGeom>
              <a:rect b="b" l="l" r="r" t="t"/>
              <a:pathLst>
                <a:path extrusionOk="0" h="20828" w="24508">
                  <a:moveTo>
                    <a:pt x="6107" y="0"/>
                  </a:moveTo>
                  <a:cubicBezTo>
                    <a:pt x="2745" y="0"/>
                    <a:pt x="40" y="2725"/>
                    <a:pt x="0" y="6087"/>
                  </a:cubicBezTo>
                  <a:lnTo>
                    <a:pt x="0" y="20828"/>
                  </a:lnTo>
                  <a:lnTo>
                    <a:pt x="239" y="20828"/>
                  </a:lnTo>
                  <a:lnTo>
                    <a:pt x="239" y="6207"/>
                  </a:lnTo>
                  <a:cubicBezTo>
                    <a:pt x="239" y="2885"/>
                    <a:pt x="2924" y="159"/>
                    <a:pt x="6246" y="159"/>
                  </a:cubicBezTo>
                  <a:lnTo>
                    <a:pt x="18480" y="159"/>
                  </a:lnTo>
                  <a:cubicBezTo>
                    <a:pt x="21783" y="159"/>
                    <a:pt x="24508" y="2885"/>
                    <a:pt x="24508" y="6207"/>
                  </a:cubicBezTo>
                  <a:lnTo>
                    <a:pt x="24508" y="6087"/>
                  </a:lnTo>
                  <a:cubicBezTo>
                    <a:pt x="24508"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5" name="Google Shape;6265;p46"/>
            <p:cNvSpPr/>
            <p:nvPr/>
          </p:nvSpPr>
          <p:spPr>
            <a:xfrm>
              <a:off x="3860700" y="5031275"/>
              <a:ext cx="650025" cy="553025"/>
            </a:xfrm>
            <a:custGeom>
              <a:rect b="b" l="l" r="r" t="t"/>
              <a:pathLst>
                <a:path extrusionOk="0" h="22121" w="26001">
                  <a:moveTo>
                    <a:pt x="6466" y="0"/>
                  </a:moveTo>
                  <a:cubicBezTo>
                    <a:pt x="2905" y="0"/>
                    <a:pt x="1" y="2885"/>
                    <a:pt x="1" y="6465"/>
                  </a:cubicBezTo>
                  <a:lnTo>
                    <a:pt x="1" y="22121"/>
                  </a:lnTo>
                  <a:lnTo>
                    <a:pt x="26000" y="22121"/>
                  </a:lnTo>
                  <a:lnTo>
                    <a:pt x="26000" y="6465"/>
                  </a:lnTo>
                  <a:cubicBezTo>
                    <a:pt x="26000" y="2904"/>
                    <a:pt x="2311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6" name="Google Shape;6266;p46"/>
            <p:cNvSpPr/>
            <p:nvPr/>
          </p:nvSpPr>
          <p:spPr>
            <a:xfrm>
              <a:off x="3897000" y="5063600"/>
              <a:ext cx="613225" cy="520700"/>
            </a:xfrm>
            <a:custGeom>
              <a:rect b="b" l="l" r="r" t="t"/>
              <a:pathLst>
                <a:path extrusionOk="0" h="20828" w="24529">
                  <a:moveTo>
                    <a:pt x="6108" y="0"/>
                  </a:moveTo>
                  <a:cubicBezTo>
                    <a:pt x="2746" y="0"/>
                    <a:pt x="1" y="2725"/>
                    <a:pt x="1" y="6087"/>
                  </a:cubicBezTo>
                  <a:lnTo>
                    <a:pt x="1" y="20828"/>
                  </a:lnTo>
                  <a:lnTo>
                    <a:pt x="24528" y="20828"/>
                  </a:lnTo>
                  <a:lnTo>
                    <a:pt x="24528" y="6087"/>
                  </a:lnTo>
                  <a:cubicBezTo>
                    <a:pt x="24528" y="2725"/>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7" name="Google Shape;6267;p46"/>
            <p:cNvSpPr/>
            <p:nvPr/>
          </p:nvSpPr>
          <p:spPr>
            <a:xfrm>
              <a:off x="3860700" y="5265000"/>
              <a:ext cx="134300" cy="319300"/>
            </a:xfrm>
            <a:custGeom>
              <a:rect b="b" l="l" r="r" t="t"/>
              <a:pathLst>
                <a:path extrusionOk="0" h="12772" w="5372">
                  <a:moveTo>
                    <a:pt x="1" y="1"/>
                  </a:moveTo>
                  <a:lnTo>
                    <a:pt x="1" y="12772"/>
                  </a:lnTo>
                  <a:lnTo>
                    <a:pt x="5372" y="12772"/>
                  </a:lnTo>
                  <a:lnTo>
                    <a:pt x="1493" y="1154"/>
                  </a:lnTo>
                  <a:cubicBezTo>
                    <a:pt x="1209" y="1303"/>
                    <a:pt x="996" y="1390"/>
                    <a:pt x="824" y="1390"/>
                  </a:cubicBezTo>
                  <a:cubicBezTo>
                    <a:pt x="465"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8" name="Google Shape;6268;p46"/>
            <p:cNvSpPr/>
            <p:nvPr/>
          </p:nvSpPr>
          <p:spPr>
            <a:xfrm>
              <a:off x="3898000" y="5102375"/>
              <a:ext cx="612225" cy="481925"/>
            </a:xfrm>
            <a:custGeom>
              <a:rect b="b" l="l" r="r" t="t"/>
              <a:pathLst>
                <a:path extrusionOk="0" h="19277" w="24489">
                  <a:moveTo>
                    <a:pt x="22479" y="1"/>
                  </a:moveTo>
                  <a:cubicBezTo>
                    <a:pt x="20013" y="1851"/>
                    <a:pt x="17247" y="3263"/>
                    <a:pt x="14323" y="4158"/>
                  </a:cubicBezTo>
                  <a:cubicBezTo>
                    <a:pt x="9629" y="5571"/>
                    <a:pt x="4456" y="5710"/>
                    <a:pt x="1" y="7659"/>
                  </a:cubicBezTo>
                  <a:lnTo>
                    <a:pt x="1" y="19277"/>
                  </a:lnTo>
                  <a:lnTo>
                    <a:pt x="24488" y="19277"/>
                  </a:lnTo>
                  <a:lnTo>
                    <a:pt x="24488" y="4536"/>
                  </a:lnTo>
                  <a:cubicBezTo>
                    <a:pt x="24488"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69" name="Google Shape;6269;p46"/>
            <p:cNvSpPr/>
            <p:nvPr/>
          </p:nvSpPr>
          <p:spPr>
            <a:xfrm>
              <a:off x="3898000" y="5063600"/>
              <a:ext cx="612225" cy="520700"/>
            </a:xfrm>
            <a:custGeom>
              <a:rect b="b" l="l" r="r" t="t"/>
              <a:pathLst>
                <a:path extrusionOk="0" h="20828" w="24489">
                  <a:moveTo>
                    <a:pt x="6088" y="0"/>
                  </a:moveTo>
                  <a:cubicBezTo>
                    <a:pt x="2726" y="0"/>
                    <a:pt x="1" y="2725"/>
                    <a:pt x="1" y="6087"/>
                  </a:cubicBezTo>
                  <a:lnTo>
                    <a:pt x="1" y="20828"/>
                  </a:lnTo>
                  <a:lnTo>
                    <a:pt x="219" y="20828"/>
                  </a:lnTo>
                  <a:lnTo>
                    <a:pt x="219" y="6207"/>
                  </a:lnTo>
                  <a:cubicBezTo>
                    <a:pt x="219" y="2885"/>
                    <a:pt x="2905" y="159"/>
                    <a:pt x="6247" y="159"/>
                  </a:cubicBezTo>
                  <a:lnTo>
                    <a:pt x="18481" y="159"/>
                  </a:lnTo>
                  <a:cubicBezTo>
                    <a:pt x="21783" y="159"/>
                    <a:pt x="24488" y="2885"/>
                    <a:pt x="24488" y="6207"/>
                  </a:cubicBez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_11">
    <p:spTree>
      <p:nvGrpSpPr>
        <p:cNvPr id="734" name="Shape 734"/>
        <p:cNvGrpSpPr/>
        <p:nvPr/>
      </p:nvGrpSpPr>
      <p:grpSpPr>
        <a:xfrm>
          <a:off x="0" y="0"/>
          <a:ext cx="0" cy="0"/>
          <a:chOff x="0" y="0"/>
          <a:chExt cx="0" cy="0"/>
        </a:xfrm>
      </p:grpSpPr>
      <p:sp>
        <p:nvSpPr>
          <p:cNvPr id="735" name="Google Shape;735;p14"/>
          <p:cNvSpPr txBox="1"/>
          <p:nvPr>
            <p:ph idx="1" type="subTitle"/>
          </p:nvPr>
        </p:nvSpPr>
        <p:spPr>
          <a:xfrm>
            <a:off x="2093388" y="1517190"/>
            <a:ext cx="2434200" cy="40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Font typeface="Poppins"/>
              <a:buNone/>
              <a:defRPr sz="2200">
                <a:latin typeface="Limelight"/>
                <a:ea typeface="Limelight"/>
                <a:cs typeface="Limelight"/>
                <a:sym typeface="Limelight"/>
              </a:defRPr>
            </a:lvl1pPr>
            <a:lvl2pPr lvl="1" algn="l">
              <a:lnSpc>
                <a:spcPct val="100000"/>
              </a:lnSpc>
              <a:spcBef>
                <a:spcPts val="0"/>
              </a:spcBef>
              <a:spcAft>
                <a:spcPts val="0"/>
              </a:spcAft>
              <a:buSzPts val="1800"/>
              <a:buFont typeface="Poppins"/>
              <a:buNone/>
              <a:defRPr sz="1800">
                <a:latin typeface="Poppins"/>
                <a:ea typeface="Poppins"/>
                <a:cs typeface="Poppins"/>
                <a:sym typeface="Poppins"/>
              </a:defRPr>
            </a:lvl2pPr>
            <a:lvl3pPr lvl="2" algn="l">
              <a:lnSpc>
                <a:spcPct val="100000"/>
              </a:lnSpc>
              <a:spcBef>
                <a:spcPts val="0"/>
              </a:spcBef>
              <a:spcAft>
                <a:spcPts val="0"/>
              </a:spcAft>
              <a:buSzPts val="1800"/>
              <a:buFont typeface="Poppins"/>
              <a:buNone/>
              <a:defRPr sz="1800">
                <a:latin typeface="Poppins"/>
                <a:ea typeface="Poppins"/>
                <a:cs typeface="Poppins"/>
                <a:sym typeface="Poppins"/>
              </a:defRPr>
            </a:lvl3pPr>
            <a:lvl4pPr lvl="3" algn="l">
              <a:lnSpc>
                <a:spcPct val="100000"/>
              </a:lnSpc>
              <a:spcBef>
                <a:spcPts val="0"/>
              </a:spcBef>
              <a:spcAft>
                <a:spcPts val="0"/>
              </a:spcAft>
              <a:buSzPts val="1800"/>
              <a:buFont typeface="Poppins"/>
              <a:buNone/>
              <a:defRPr sz="1800">
                <a:latin typeface="Poppins"/>
                <a:ea typeface="Poppins"/>
                <a:cs typeface="Poppins"/>
                <a:sym typeface="Poppins"/>
              </a:defRPr>
            </a:lvl4pPr>
            <a:lvl5pPr lvl="4" algn="l">
              <a:lnSpc>
                <a:spcPct val="100000"/>
              </a:lnSpc>
              <a:spcBef>
                <a:spcPts val="0"/>
              </a:spcBef>
              <a:spcAft>
                <a:spcPts val="0"/>
              </a:spcAft>
              <a:buSzPts val="1800"/>
              <a:buFont typeface="Poppins"/>
              <a:buNone/>
              <a:defRPr sz="1800">
                <a:latin typeface="Poppins"/>
                <a:ea typeface="Poppins"/>
                <a:cs typeface="Poppins"/>
                <a:sym typeface="Poppins"/>
              </a:defRPr>
            </a:lvl5pPr>
            <a:lvl6pPr lvl="5" algn="l">
              <a:lnSpc>
                <a:spcPct val="100000"/>
              </a:lnSpc>
              <a:spcBef>
                <a:spcPts val="0"/>
              </a:spcBef>
              <a:spcAft>
                <a:spcPts val="0"/>
              </a:spcAft>
              <a:buSzPts val="1800"/>
              <a:buFont typeface="Poppins"/>
              <a:buNone/>
              <a:defRPr sz="1800">
                <a:latin typeface="Poppins"/>
                <a:ea typeface="Poppins"/>
                <a:cs typeface="Poppins"/>
                <a:sym typeface="Poppins"/>
              </a:defRPr>
            </a:lvl6pPr>
            <a:lvl7pPr lvl="6" algn="l">
              <a:lnSpc>
                <a:spcPct val="100000"/>
              </a:lnSpc>
              <a:spcBef>
                <a:spcPts val="0"/>
              </a:spcBef>
              <a:spcAft>
                <a:spcPts val="0"/>
              </a:spcAft>
              <a:buSzPts val="1800"/>
              <a:buFont typeface="Poppins"/>
              <a:buNone/>
              <a:defRPr sz="1800">
                <a:latin typeface="Poppins"/>
                <a:ea typeface="Poppins"/>
                <a:cs typeface="Poppins"/>
                <a:sym typeface="Poppins"/>
              </a:defRPr>
            </a:lvl7pPr>
            <a:lvl8pPr lvl="7" algn="l">
              <a:lnSpc>
                <a:spcPct val="100000"/>
              </a:lnSpc>
              <a:spcBef>
                <a:spcPts val="0"/>
              </a:spcBef>
              <a:spcAft>
                <a:spcPts val="0"/>
              </a:spcAft>
              <a:buSzPts val="1800"/>
              <a:buFont typeface="Poppins"/>
              <a:buNone/>
              <a:defRPr sz="1800">
                <a:latin typeface="Poppins"/>
                <a:ea typeface="Poppins"/>
                <a:cs typeface="Poppins"/>
                <a:sym typeface="Poppins"/>
              </a:defRPr>
            </a:lvl8pPr>
            <a:lvl9pPr lvl="8" algn="l">
              <a:lnSpc>
                <a:spcPct val="100000"/>
              </a:lnSpc>
              <a:spcBef>
                <a:spcPts val="0"/>
              </a:spcBef>
              <a:spcAft>
                <a:spcPts val="0"/>
              </a:spcAft>
              <a:buSzPts val="1800"/>
              <a:buFont typeface="Poppins"/>
              <a:buNone/>
              <a:defRPr sz="1800">
                <a:latin typeface="Poppins"/>
                <a:ea typeface="Poppins"/>
                <a:cs typeface="Poppins"/>
                <a:sym typeface="Poppins"/>
              </a:defRPr>
            </a:lvl9pPr>
          </a:lstStyle>
          <a:p/>
        </p:txBody>
      </p:sp>
      <p:sp>
        <p:nvSpPr>
          <p:cNvPr id="736" name="Google Shape;736;p14"/>
          <p:cNvSpPr txBox="1"/>
          <p:nvPr>
            <p:ph idx="2" type="subTitle"/>
          </p:nvPr>
        </p:nvSpPr>
        <p:spPr>
          <a:xfrm>
            <a:off x="2092005" y="1859415"/>
            <a:ext cx="2434200" cy="6243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7" name="Google Shape;737;p14"/>
          <p:cNvSpPr txBox="1"/>
          <p:nvPr>
            <p:ph type="title"/>
          </p:nvPr>
        </p:nvSpPr>
        <p:spPr>
          <a:xfrm>
            <a:off x="962900" y="1689016"/>
            <a:ext cx="969300" cy="62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3000"/>
              <a:buNone/>
              <a:defRPr sz="2800"/>
            </a:lvl1pPr>
            <a:lvl2pPr lvl="1" algn="r">
              <a:lnSpc>
                <a:spcPct val="100000"/>
              </a:lnSpc>
              <a:spcBef>
                <a:spcPts val="0"/>
              </a:spcBef>
              <a:spcAft>
                <a:spcPts val="0"/>
              </a:spcAft>
              <a:buClr>
                <a:schemeClr val="dk2"/>
              </a:buClr>
              <a:buSzPts val="3600"/>
              <a:buFont typeface="Poppins"/>
              <a:buNone/>
              <a:defRPr b="1" sz="3600">
                <a:solidFill>
                  <a:schemeClr val="dk2"/>
                </a:solidFill>
                <a:latin typeface="Poppins"/>
                <a:ea typeface="Poppins"/>
                <a:cs typeface="Poppins"/>
                <a:sym typeface="Poppins"/>
              </a:defRPr>
            </a:lvl2pPr>
            <a:lvl3pPr lvl="2" algn="r">
              <a:lnSpc>
                <a:spcPct val="100000"/>
              </a:lnSpc>
              <a:spcBef>
                <a:spcPts val="0"/>
              </a:spcBef>
              <a:spcAft>
                <a:spcPts val="0"/>
              </a:spcAft>
              <a:buClr>
                <a:schemeClr val="dk2"/>
              </a:buClr>
              <a:buSzPts val="3600"/>
              <a:buFont typeface="Poppins"/>
              <a:buNone/>
              <a:defRPr b="1" sz="3600">
                <a:solidFill>
                  <a:schemeClr val="dk2"/>
                </a:solidFill>
                <a:latin typeface="Poppins"/>
                <a:ea typeface="Poppins"/>
                <a:cs typeface="Poppins"/>
                <a:sym typeface="Poppins"/>
              </a:defRPr>
            </a:lvl3pPr>
            <a:lvl4pPr lvl="3" algn="r">
              <a:lnSpc>
                <a:spcPct val="100000"/>
              </a:lnSpc>
              <a:spcBef>
                <a:spcPts val="0"/>
              </a:spcBef>
              <a:spcAft>
                <a:spcPts val="0"/>
              </a:spcAft>
              <a:buClr>
                <a:schemeClr val="dk2"/>
              </a:buClr>
              <a:buSzPts val="3600"/>
              <a:buFont typeface="Poppins"/>
              <a:buNone/>
              <a:defRPr b="1" sz="3600">
                <a:solidFill>
                  <a:schemeClr val="dk2"/>
                </a:solidFill>
                <a:latin typeface="Poppins"/>
                <a:ea typeface="Poppins"/>
                <a:cs typeface="Poppins"/>
                <a:sym typeface="Poppins"/>
              </a:defRPr>
            </a:lvl4pPr>
            <a:lvl5pPr lvl="4" algn="r">
              <a:lnSpc>
                <a:spcPct val="100000"/>
              </a:lnSpc>
              <a:spcBef>
                <a:spcPts val="0"/>
              </a:spcBef>
              <a:spcAft>
                <a:spcPts val="0"/>
              </a:spcAft>
              <a:buClr>
                <a:schemeClr val="dk2"/>
              </a:buClr>
              <a:buSzPts val="3600"/>
              <a:buFont typeface="Poppins"/>
              <a:buNone/>
              <a:defRPr b="1" sz="3600">
                <a:solidFill>
                  <a:schemeClr val="dk2"/>
                </a:solidFill>
                <a:latin typeface="Poppins"/>
                <a:ea typeface="Poppins"/>
                <a:cs typeface="Poppins"/>
                <a:sym typeface="Poppins"/>
              </a:defRPr>
            </a:lvl5pPr>
            <a:lvl6pPr lvl="5" algn="r">
              <a:lnSpc>
                <a:spcPct val="100000"/>
              </a:lnSpc>
              <a:spcBef>
                <a:spcPts val="0"/>
              </a:spcBef>
              <a:spcAft>
                <a:spcPts val="0"/>
              </a:spcAft>
              <a:buClr>
                <a:schemeClr val="dk2"/>
              </a:buClr>
              <a:buSzPts val="3600"/>
              <a:buFont typeface="Poppins"/>
              <a:buNone/>
              <a:defRPr b="1" sz="3600">
                <a:solidFill>
                  <a:schemeClr val="dk2"/>
                </a:solidFill>
                <a:latin typeface="Poppins"/>
                <a:ea typeface="Poppins"/>
                <a:cs typeface="Poppins"/>
                <a:sym typeface="Poppins"/>
              </a:defRPr>
            </a:lvl6pPr>
            <a:lvl7pPr lvl="6" algn="r">
              <a:lnSpc>
                <a:spcPct val="100000"/>
              </a:lnSpc>
              <a:spcBef>
                <a:spcPts val="0"/>
              </a:spcBef>
              <a:spcAft>
                <a:spcPts val="0"/>
              </a:spcAft>
              <a:buClr>
                <a:schemeClr val="dk2"/>
              </a:buClr>
              <a:buSzPts val="3600"/>
              <a:buFont typeface="Poppins"/>
              <a:buNone/>
              <a:defRPr b="1" sz="3600">
                <a:solidFill>
                  <a:schemeClr val="dk2"/>
                </a:solidFill>
                <a:latin typeface="Poppins"/>
                <a:ea typeface="Poppins"/>
                <a:cs typeface="Poppins"/>
                <a:sym typeface="Poppins"/>
              </a:defRPr>
            </a:lvl7pPr>
            <a:lvl8pPr lvl="7" algn="r">
              <a:lnSpc>
                <a:spcPct val="100000"/>
              </a:lnSpc>
              <a:spcBef>
                <a:spcPts val="0"/>
              </a:spcBef>
              <a:spcAft>
                <a:spcPts val="0"/>
              </a:spcAft>
              <a:buClr>
                <a:schemeClr val="dk2"/>
              </a:buClr>
              <a:buSzPts val="3600"/>
              <a:buFont typeface="Poppins"/>
              <a:buNone/>
              <a:defRPr b="1" sz="3600">
                <a:solidFill>
                  <a:schemeClr val="dk2"/>
                </a:solidFill>
                <a:latin typeface="Poppins"/>
                <a:ea typeface="Poppins"/>
                <a:cs typeface="Poppins"/>
                <a:sym typeface="Poppins"/>
              </a:defRPr>
            </a:lvl8pPr>
            <a:lvl9pPr lvl="8" algn="r">
              <a:lnSpc>
                <a:spcPct val="100000"/>
              </a:lnSpc>
              <a:spcBef>
                <a:spcPts val="0"/>
              </a:spcBef>
              <a:spcAft>
                <a:spcPts val="0"/>
              </a:spcAft>
              <a:buClr>
                <a:schemeClr val="dk2"/>
              </a:buClr>
              <a:buSzPts val="3600"/>
              <a:buFont typeface="Poppins"/>
              <a:buNone/>
              <a:defRPr b="1" sz="3600">
                <a:solidFill>
                  <a:schemeClr val="dk2"/>
                </a:solidFill>
                <a:latin typeface="Poppins"/>
                <a:ea typeface="Poppins"/>
                <a:cs typeface="Poppins"/>
                <a:sym typeface="Poppins"/>
              </a:defRPr>
            </a:lvl9pPr>
          </a:lstStyle>
          <a:p/>
        </p:txBody>
      </p:sp>
      <p:sp>
        <p:nvSpPr>
          <p:cNvPr id="738" name="Google Shape;738;p14"/>
          <p:cNvSpPr txBox="1"/>
          <p:nvPr>
            <p:ph idx="3" type="subTitle"/>
          </p:nvPr>
        </p:nvSpPr>
        <p:spPr>
          <a:xfrm>
            <a:off x="2092006" y="3021217"/>
            <a:ext cx="2434200" cy="40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Font typeface="Poppins"/>
              <a:buNone/>
              <a:defRPr sz="2200">
                <a:latin typeface="Limelight"/>
                <a:ea typeface="Limelight"/>
                <a:cs typeface="Limelight"/>
                <a:sym typeface="Limelight"/>
              </a:defRPr>
            </a:lvl1pPr>
            <a:lvl2pPr lvl="1" algn="l">
              <a:lnSpc>
                <a:spcPct val="100000"/>
              </a:lnSpc>
              <a:spcBef>
                <a:spcPts val="0"/>
              </a:spcBef>
              <a:spcAft>
                <a:spcPts val="0"/>
              </a:spcAft>
              <a:buSzPts val="1800"/>
              <a:buFont typeface="Poppins"/>
              <a:buNone/>
              <a:defRPr sz="1800">
                <a:latin typeface="Poppins"/>
                <a:ea typeface="Poppins"/>
                <a:cs typeface="Poppins"/>
                <a:sym typeface="Poppins"/>
              </a:defRPr>
            </a:lvl2pPr>
            <a:lvl3pPr lvl="2" algn="l">
              <a:lnSpc>
                <a:spcPct val="100000"/>
              </a:lnSpc>
              <a:spcBef>
                <a:spcPts val="0"/>
              </a:spcBef>
              <a:spcAft>
                <a:spcPts val="0"/>
              </a:spcAft>
              <a:buSzPts val="1800"/>
              <a:buFont typeface="Poppins"/>
              <a:buNone/>
              <a:defRPr sz="1800">
                <a:latin typeface="Poppins"/>
                <a:ea typeface="Poppins"/>
                <a:cs typeface="Poppins"/>
                <a:sym typeface="Poppins"/>
              </a:defRPr>
            </a:lvl3pPr>
            <a:lvl4pPr lvl="3" algn="l">
              <a:lnSpc>
                <a:spcPct val="100000"/>
              </a:lnSpc>
              <a:spcBef>
                <a:spcPts val="0"/>
              </a:spcBef>
              <a:spcAft>
                <a:spcPts val="0"/>
              </a:spcAft>
              <a:buSzPts val="1800"/>
              <a:buFont typeface="Poppins"/>
              <a:buNone/>
              <a:defRPr sz="1800">
                <a:latin typeface="Poppins"/>
                <a:ea typeface="Poppins"/>
                <a:cs typeface="Poppins"/>
                <a:sym typeface="Poppins"/>
              </a:defRPr>
            </a:lvl4pPr>
            <a:lvl5pPr lvl="4" algn="l">
              <a:lnSpc>
                <a:spcPct val="100000"/>
              </a:lnSpc>
              <a:spcBef>
                <a:spcPts val="0"/>
              </a:spcBef>
              <a:spcAft>
                <a:spcPts val="0"/>
              </a:spcAft>
              <a:buSzPts val="1800"/>
              <a:buFont typeface="Poppins"/>
              <a:buNone/>
              <a:defRPr sz="1800">
                <a:latin typeface="Poppins"/>
                <a:ea typeface="Poppins"/>
                <a:cs typeface="Poppins"/>
                <a:sym typeface="Poppins"/>
              </a:defRPr>
            </a:lvl5pPr>
            <a:lvl6pPr lvl="5" algn="l">
              <a:lnSpc>
                <a:spcPct val="100000"/>
              </a:lnSpc>
              <a:spcBef>
                <a:spcPts val="0"/>
              </a:spcBef>
              <a:spcAft>
                <a:spcPts val="0"/>
              </a:spcAft>
              <a:buSzPts val="1800"/>
              <a:buFont typeface="Poppins"/>
              <a:buNone/>
              <a:defRPr sz="1800">
                <a:latin typeface="Poppins"/>
                <a:ea typeface="Poppins"/>
                <a:cs typeface="Poppins"/>
                <a:sym typeface="Poppins"/>
              </a:defRPr>
            </a:lvl6pPr>
            <a:lvl7pPr lvl="6" algn="l">
              <a:lnSpc>
                <a:spcPct val="100000"/>
              </a:lnSpc>
              <a:spcBef>
                <a:spcPts val="0"/>
              </a:spcBef>
              <a:spcAft>
                <a:spcPts val="0"/>
              </a:spcAft>
              <a:buSzPts val="1800"/>
              <a:buFont typeface="Poppins"/>
              <a:buNone/>
              <a:defRPr sz="1800">
                <a:latin typeface="Poppins"/>
                <a:ea typeface="Poppins"/>
                <a:cs typeface="Poppins"/>
                <a:sym typeface="Poppins"/>
              </a:defRPr>
            </a:lvl7pPr>
            <a:lvl8pPr lvl="7" algn="l">
              <a:lnSpc>
                <a:spcPct val="100000"/>
              </a:lnSpc>
              <a:spcBef>
                <a:spcPts val="0"/>
              </a:spcBef>
              <a:spcAft>
                <a:spcPts val="0"/>
              </a:spcAft>
              <a:buSzPts val="1800"/>
              <a:buFont typeface="Poppins"/>
              <a:buNone/>
              <a:defRPr sz="1800">
                <a:latin typeface="Poppins"/>
                <a:ea typeface="Poppins"/>
                <a:cs typeface="Poppins"/>
                <a:sym typeface="Poppins"/>
              </a:defRPr>
            </a:lvl8pPr>
            <a:lvl9pPr lvl="8" algn="l">
              <a:lnSpc>
                <a:spcPct val="100000"/>
              </a:lnSpc>
              <a:spcBef>
                <a:spcPts val="0"/>
              </a:spcBef>
              <a:spcAft>
                <a:spcPts val="0"/>
              </a:spcAft>
              <a:buSzPts val="1800"/>
              <a:buFont typeface="Poppins"/>
              <a:buNone/>
              <a:defRPr sz="1800">
                <a:latin typeface="Poppins"/>
                <a:ea typeface="Poppins"/>
                <a:cs typeface="Poppins"/>
                <a:sym typeface="Poppins"/>
              </a:defRPr>
            </a:lvl9pPr>
          </a:lstStyle>
          <a:p/>
        </p:txBody>
      </p:sp>
      <p:sp>
        <p:nvSpPr>
          <p:cNvPr id="739" name="Google Shape;739;p14"/>
          <p:cNvSpPr txBox="1"/>
          <p:nvPr>
            <p:ph idx="4" type="subTitle"/>
          </p:nvPr>
        </p:nvSpPr>
        <p:spPr>
          <a:xfrm>
            <a:off x="2092005" y="3361839"/>
            <a:ext cx="2432400" cy="624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0" name="Google Shape;740;p14"/>
          <p:cNvSpPr txBox="1"/>
          <p:nvPr>
            <p:ph idx="5" type="title"/>
          </p:nvPr>
        </p:nvSpPr>
        <p:spPr>
          <a:xfrm>
            <a:off x="962900" y="3202477"/>
            <a:ext cx="969300" cy="62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3000"/>
              <a:buNone/>
              <a:defRPr sz="2800"/>
            </a:lvl1pPr>
            <a:lvl2pPr lvl="1" algn="r">
              <a:lnSpc>
                <a:spcPct val="100000"/>
              </a:lnSpc>
              <a:spcBef>
                <a:spcPts val="0"/>
              </a:spcBef>
              <a:spcAft>
                <a:spcPts val="0"/>
              </a:spcAft>
              <a:buClr>
                <a:schemeClr val="dk2"/>
              </a:buClr>
              <a:buSzPts val="3600"/>
              <a:buFont typeface="Poppins"/>
              <a:buNone/>
              <a:defRPr b="1" sz="3600">
                <a:solidFill>
                  <a:schemeClr val="dk2"/>
                </a:solidFill>
                <a:latin typeface="Poppins"/>
                <a:ea typeface="Poppins"/>
                <a:cs typeface="Poppins"/>
                <a:sym typeface="Poppins"/>
              </a:defRPr>
            </a:lvl2pPr>
            <a:lvl3pPr lvl="2" algn="r">
              <a:lnSpc>
                <a:spcPct val="100000"/>
              </a:lnSpc>
              <a:spcBef>
                <a:spcPts val="0"/>
              </a:spcBef>
              <a:spcAft>
                <a:spcPts val="0"/>
              </a:spcAft>
              <a:buClr>
                <a:schemeClr val="dk2"/>
              </a:buClr>
              <a:buSzPts val="3600"/>
              <a:buFont typeface="Poppins"/>
              <a:buNone/>
              <a:defRPr b="1" sz="3600">
                <a:solidFill>
                  <a:schemeClr val="dk2"/>
                </a:solidFill>
                <a:latin typeface="Poppins"/>
                <a:ea typeface="Poppins"/>
                <a:cs typeface="Poppins"/>
                <a:sym typeface="Poppins"/>
              </a:defRPr>
            </a:lvl3pPr>
            <a:lvl4pPr lvl="3" algn="r">
              <a:lnSpc>
                <a:spcPct val="100000"/>
              </a:lnSpc>
              <a:spcBef>
                <a:spcPts val="0"/>
              </a:spcBef>
              <a:spcAft>
                <a:spcPts val="0"/>
              </a:spcAft>
              <a:buClr>
                <a:schemeClr val="dk2"/>
              </a:buClr>
              <a:buSzPts val="3600"/>
              <a:buFont typeface="Poppins"/>
              <a:buNone/>
              <a:defRPr b="1" sz="3600">
                <a:solidFill>
                  <a:schemeClr val="dk2"/>
                </a:solidFill>
                <a:latin typeface="Poppins"/>
                <a:ea typeface="Poppins"/>
                <a:cs typeface="Poppins"/>
                <a:sym typeface="Poppins"/>
              </a:defRPr>
            </a:lvl4pPr>
            <a:lvl5pPr lvl="4" algn="r">
              <a:lnSpc>
                <a:spcPct val="100000"/>
              </a:lnSpc>
              <a:spcBef>
                <a:spcPts val="0"/>
              </a:spcBef>
              <a:spcAft>
                <a:spcPts val="0"/>
              </a:spcAft>
              <a:buClr>
                <a:schemeClr val="dk2"/>
              </a:buClr>
              <a:buSzPts val="3600"/>
              <a:buFont typeface="Poppins"/>
              <a:buNone/>
              <a:defRPr b="1" sz="3600">
                <a:solidFill>
                  <a:schemeClr val="dk2"/>
                </a:solidFill>
                <a:latin typeface="Poppins"/>
                <a:ea typeface="Poppins"/>
                <a:cs typeface="Poppins"/>
                <a:sym typeface="Poppins"/>
              </a:defRPr>
            </a:lvl5pPr>
            <a:lvl6pPr lvl="5" algn="r">
              <a:lnSpc>
                <a:spcPct val="100000"/>
              </a:lnSpc>
              <a:spcBef>
                <a:spcPts val="0"/>
              </a:spcBef>
              <a:spcAft>
                <a:spcPts val="0"/>
              </a:spcAft>
              <a:buClr>
                <a:schemeClr val="dk2"/>
              </a:buClr>
              <a:buSzPts val="3600"/>
              <a:buFont typeface="Poppins"/>
              <a:buNone/>
              <a:defRPr b="1" sz="3600">
                <a:solidFill>
                  <a:schemeClr val="dk2"/>
                </a:solidFill>
                <a:latin typeface="Poppins"/>
                <a:ea typeface="Poppins"/>
                <a:cs typeface="Poppins"/>
                <a:sym typeface="Poppins"/>
              </a:defRPr>
            </a:lvl6pPr>
            <a:lvl7pPr lvl="6" algn="r">
              <a:lnSpc>
                <a:spcPct val="100000"/>
              </a:lnSpc>
              <a:spcBef>
                <a:spcPts val="0"/>
              </a:spcBef>
              <a:spcAft>
                <a:spcPts val="0"/>
              </a:spcAft>
              <a:buClr>
                <a:schemeClr val="dk2"/>
              </a:buClr>
              <a:buSzPts val="3600"/>
              <a:buFont typeface="Poppins"/>
              <a:buNone/>
              <a:defRPr b="1" sz="3600">
                <a:solidFill>
                  <a:schemeClr val="dk2"/>
                </a:solidFill>
                <a:latin typeface="Poppins"/>
                <a:ea typeface="Poppins"/>
                <a:cs typeface="Poppins"/>
                <a:sym typeface="Poppins"/>
              </a:defRPr>
            </a:lvl7pPr>
            <a:lvl8pPr lvl="7" algn="r">
              <a:lnSpc>
                <a:spcPct val="100000"/>
              </a:lnSpc>
              <a:spcBef>
                <a:spcPts val="0"/>
              </a:spcBef>
              <a:spcAft>
                <a:spcPts val="0"/>
              </a:spcAft>
              <a:buClr>
                <a:schemeClr val="dk2"/>
              </a:buClr>
              <a:buSzPts val="3600"/>
              <a:buFont typeface="Poppins"/>
              <a:buNone/>
              <a:defRPr b="1" sz="3600">
                <a:solidFill>
                  <a:schemeClr val="dk2"/>
                </a:solidFill>
                <a:latin typeface="Poppins"/>
                <a:ea typeface="Poppins"/>
                <a:cs typeface="Poppins"/>
                <a:sym typeface="Poppins"/>
              </a:defRPr>
            </a:lvl8pPr>
            <a:lvl9pPr lvl="8" algn="r">
              <a:lnSpc>
                <a:spcPct val="100000"/>
              </a:lnSpc>
              <a:spcBef>
                <a:spcPts val="0"/>
              </a:spcBef>
              <a:spcAft>
                <a:spcPts val="0"/>
              </a:spcAft>
              <a:buClr>
                <a:schemeClr val="dk2"/>
              </a:buClr>
              <a:buSzPts val="3600"/>
              <a:buFont typeface="Poppins"/>
              <a:buNone/>
              <a:defRPr b="1" sz="3600">
                <a:solidFill>
                  <a:schemeClr val="dk2"/>
                </a:solidFill>
                <a:latin typeface="Poppins"/>
                <a:ea typeface="Poppins"/>
                <a:cs typeface="Poppins"/>
                <a:sym typeface="Poppins"/>
              </a:defRPr>
            </a:lvl9pPr>
          </a:lstStyle>
          <a:p/>
        </p:txBody>
      </p:sp>
      <p:sp>
        <p:nvSpPr>
          <p:cNvPr id="741" name="Google Shape;741;p14"/>
          <p:cNvSpPr txBox="1"/>
          <p:nvPr>
            <p:ph idx="6" type="subTitle"/>
          </p:nvPr>
        </p:nvSpPr>
        <p:spPr>
          <a:xfrm>
            <a:off x="5906943" y="1517190"/>
            <a:ext cx="2433900" cy="40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Font typeface="Poppins"/>
              <a:buNone/>
              <a:defRPr sz="2200">
                <a:latin typeface="Limelight"/>
                <a:ea typeface="Limelight"/>
                <a:cs typeface="Limelight"/>
                <a:sym typeface="Limelight"/>
              </a:defRPr>
            </a:lvl1pPr>
            <a:lvl2pPr lvl="1" algn="l">
              <a:lnSpc>
                <a:spcPct val="100000"/>
              </a:lnSpc>
              <a:spcBef>
                <a:spcPts val="0"/>
              </a:spcBef>
              <a:spcAft>
                <a:spcPts val="0"/>
              </a:spcAft>
              <a:buSzPts val="1800"/>
              <a:buFont typeface="Poppins"/>
              <a:buNone/>
              <a:defRPr sz="1800">
                <a:latin typeface="Poppins"/>
                <a:ea typeface="Poppins"/>
                <a:cs typeface="Poppins"/>
                <a:sym typeface="Poppins"/>
              </a:defRPr>
            </a:lvl2pPr>
            <a:lvl3pPr lvl="2" algn="l">
              <a:lnSpc>
                <a:spcPct val="100000"/>
              </a:lnSpc>
              <a:spcBef>
                <a:spcPts val="0"/>
              </a:spcBef>
              <a:spcAft>
                <a:spcPts val="0"/>
              </a:spcAft>
              <a:buSzPts val="1800"/>
              <a:buFont typeface="Poppins"/>
              <a:buNone/>
              <a:defRPr sz="1800">
                <a:latin typeface="Poppins"/>
                <a:ea typeface="Poppins"/>
                <a:cs typeface="Poppins"/>
                <a:sym typeface="Poppins"/>
              </a:defRPr>
            </a:lvl3pPr>
            <a:lvl4pPr lvl="3" algn="l">
              <a:lnSpc>
                <a:spcPct val="100000"/>
              </a:lnSpc>
              <a:spcBef>
                <a:spcPts val="0"/>
              </a:spcBef>
              <a:spcAft>
                <a:spcPts val="0"/>
              </a:spcAft>
              <a:buSzPts val="1800"/>
              <a:buFont typeface="Poppins"/>
              <a:buNone/>
              <a:defRPr sz="1800">
                <a:latin typeface="Poppins"/>
                <a:ea typeface="Poppins"/>
                <a:cs typeface="Poppins"/>
                <a:sym typeface="Poppins"/>
              </a:defRPr>
            </a:lvl4pPr>
            <a:lvl5pPr lvl="4" algn="l">
              <a:lnSpc>
                <a:spcPct val="100000"/>
              </a:lnSpc>
              <a:spcBef>
                <a:spcPts val="0"/>
              </a:spcBef>
              <a:spcAft>
                <a:spcPts val="0"/>
              </a:spcAft>
              <a:buSzPts val="1800"/>
              <a:buFont typeface="Poppins"/>
              <a:buNone/>
              <a:defRPr sz="1800">
                <a:latin typeface="Poppins"/>
                <a:ea typeface="Poppins"/>
                <a:cs typeface="Poppins"/>
                <a:sym typeface="Poppins"/>
              </a:defRPr>
            </a:lvl5pPr>
            <a:lvl6pPr lvl="5" algn="l">
              <a:lnSpc>
                <a:spcPct val="100000"/>
              </a:lnSpc>
              <a:spcBef>
                <a:spcPts val="0"/>
              </a:spcBef>
              <a:spcAft>
                <a:spcPts val="0"/>
              </a:spcAft>
              <a:buSzPts val="1800"/>
              <a:buFont typeface="Poppins"/>
              <a:buNone/>
              <a:defRPr sz="1800">
                <a:latin typeface="Poppins"/>
                <a:ea typeface="Poppins"/>
                <a:cs typeface="Poppins"/>
                <a:sym typeface="Poppins"/>
              </a:defRPr>
            </a:lvl6pPr>
            <a:lvl7pPr lvl="6" algn="l">
              <a:lnSpc>
                <a:spcPct val="100000"/>
              </a:lnSpc>
              <a:spcBef>
                <a:spcPts val="0"/>
              </a:spcBef>
              <a:spcAft>
                <a:spcPts val="0"/>
              </a:spcAft>
              <a:buSzPts val="1800"/>
              <a:buFont typeface="Poppins"/>
              <a:buNone/>
              <a:defRPr sz="1800">
                <a:latin typeface="Poppins"/>
                <a:ea typeface="Poppins"/>
                <a:cs typeface="Poppins"/>
                <a:sym typeface="Poppins"/>
              </a:defRPr>
            </a:lvl7pPr>
            <a:lvl8pPr lvl="7" algn="l">
              <a:lnSpc>
                <a:spcPct val="100000"/>
              </a:lnSpc>
              <a:spcBef>
                <a:spcPts val="0"/>
              </a:spcBef>
              <a:spcAft>
                <a:spcPts val="0"/>
              </a:spcAft>
              <a:buSzPts val="1800"/>
              <a:buFont typeface="Poppins"/>
              <a:buNone/>
              <a:defRPr sz="1800">
                <a:latin typeface="Poppins"/>
                <a:ea typeface="Poppins"/>
                <a:cs typeface="Poppins"/>
                <a:sym typeface="Poppins"/>
              </a:defRPr>
            </a:lvl8pPr>
            <a:lvl9pPr lvl="8" algn="l">
              <a:lnSpc>
                <a:spcPct val="100000"/>
              </a:lnSpc>
              <a:spcBef>
                <a:spcPts val="0"/>
              </a:spcBef>
              <a:spcAft>
                <a:spcPts val="0"/>
              </a:spcAft>
              <a:buSzPts val="1800"/>
              <a:buFont typeface="Poppins"/>
              <a:buNone/>
              <a:defRPr sz="1800">
                <a:latin typeface="Poppins"/>
                <a:ea typeface="Poppins"/>
                <a:cs typeface="Poppins"/>
                <a:sym typeface="Poppins"/>
              </a:defRPr>
            </a:lvl9pPr>
          </a:lstStyle>
          <a:p/>
        </p:txBody>
      </p:sp>
      <p:sp>
        <p:nvSpPr>
          <p:cNvPr id="742" name="Google Shape;742;p14"/>
          <p:cNvSpPr txBox="1"/>
          <p:nvPr>
            <p:ph idx="7" type="subTitle"/>
          </p:nvPr>
        </p:nvSpPr>
        <p:spPr>
          <a:xfrm>
            <a:off x="5905570" y="1859415"/>
            <a:ext cx="2422500" cy="624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3" name="Google Shape;743;p14"/>
          <p:cNvSpPr txBox="1"/>
          <p:nvPr>
            <p:ph idx="8" type="title"/>
          </p:nvPr>
        </p:nvSpPr>
        <p:spPr>
          <a:xfrm>
            <a:off x="4859950" y="1688000"/>
            <a:ext cx="969300" cy="62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3000"/>
              <a:buNone/>
              <a:defRPr sz="2800"/>
            </a:lvl1pPr>
            <a:lvl2pPr lvl="1" algn="r">
              <a:lnSpc>
                <a:spcPct val="100000"/>
              </a:lnSpc>
              <a:spcBef>
                <a:spcPts val="0"/>
              </a:spcBef>
              <a:spcAft>
                <a:spcPts val="0"/>
              </a:spcAft>
              <a:buClr>
                <a:schemeClr val="dk2"/>
              </a:buClr>
              <a:buSzPts val="3600"/>
              <a:buFont typeface="Poppins"/>
              <a:buNone/>
              <a:defRPr b="1" sz="3600">
                <a:solidFill>
                  <a:schemeClr val="dk2"/>
                </a:solidFill>
                <a:latin typeface="Poppins"/>
                <a:ea typeface="Poppins"/>
                <a:cs typeface="Poppins"/>
                <a:sym typeface="Poppins"/>
              </a:defRPr>
            </a:lvl2pPr>
            <a:lvl3pPr lvl="2" algn="r">
              <a:lnSpc>
                <a:spcPct val="100000"/>
              </a:lnSpc>
              <a:spcBef>
                <a:spcPts val="0"/>
              </a:spcBef>
              <a:spcAft>
                <a:spcPts val="0"/>
              </a:spcAft>
              <a:buClr>
                <a:schemeClr val="dk2"/>
              </a:buClr>
              <a:buSzPts val="3600"/>
              <a:buFont typeface="Poppins"/>
              <a:buNone/>
              <a:defRPr b="1" sz="3600">
                <a:solidFill>
                  <a:schemeClr val="dk2"/>
                </a:solidFill>
                <a:latin typeface="Poppins"/>
                <a:ea typeface="Poppins"/>
                <a:cs typeface="Poppins"/>
                <a:sym typeface="Poppins"/>
              </a:defRPr>
            </a:lvl3pPr>
            <a:lvl4pPr lvl="3" algn="r">
              <a:lnSpc>
                <a:spcPct val="100000"/>
              </a:lnSpc>
              <a:spcBef>
                <a:spcPts val="0"/>
              </a:spcBef>
              <a:spcAft>
                <a:spcPts val="0"/>
              </a:spcAft>
              <a:buClr>
                <a:schemeClr val="dk2"/>
              </a:buClr>
              <a:buSzPts val="3600"/>
              <a:buFont typeface="Poppins"/>
              <a:buNone/>
              <a:defRPr b="1" sz="3600">
                <a:solidFill>
                  <a:schemeClr val="dk2"/>
                </a:solidFill>
                <a:latin typeface="Poppins"/>
                <a:ea typeface="Poppins"/>
                <a:cs typeface="Poppins"/>
                <a:sym typeface="Poppins"/>
              </a:defRPr>
            </a:lvl4pPr>
            <a:lvl5pPr lvl="4" algn="r">
              <a:lnSpc>
                <a:spcPct val="100000"/>
              </a:lnSpc>
              <a:spcBef>
                <a:spcPts val="0"/>
              </a:spcBef>
              <a:spcAft>
                <a:spcPts val="0"/>
              </a:spcAft>
              <a:buClr>
                <a:schemeClr val="dk2"/>
              </a:buClr>
              <a:buSzPts val="3600"/>
              <a:buFont typeface="Poppins"/>
              <a:buNone/>
              <a:defRPr b="1" sz="3600">
                <a:solidFill>
                  <a:schemeClr val="dk2"/>
                </a:solidFill>
                <a:latin typeface="Poppins"/>
                <a:ea typeface="Poppins"/>
                <a:cs typeface="Poppins"/>
                <a:sym typeface="Poppins"/>
              </a:defRPr>
            </a:lvl5pPr>
            <a:lvl6pPr lvl="5" algn="r">
              <a:lnSpc>
                <a:spcPct val="100000"/>
              </a:lnSpc>
              <a:spcBef>
                <a:spcPts val="0"/>
              </a:spcBef>
              <a:spcAft>
                <a:spcPts val="0"/>
              </a:spcAft>
              <a:buClr>
                <a:schemeClr val="dk2"/>
              </a:buClr>
              <a:buSzPts val="3600"/>
              <a:buFont typeface="Poppins"/>
              <a:buNone/>
              <a:defRPr b="1" sz="3600">
                <a:solidFill>
                  <a:schemeClr val="dk2"/>
                </a:solidFill>
                <a:latin typeface="Poppins"/>
                <a:ea typeface="Poppins"/>
                <a:cs typeface="Poppins"/>
                <a:sym typeface="Poppins"/>
              </a:defRPr>
            </a:lvl6pPr>
            <a:lvl7pPr lvl="6" algn="r">
              <a:lnSpc>
                <a:spcPct val="100000"/>
              </a:lnSpc>
              <a:spcBef>
                <a:spcPts val="0"/>
              </a:spcBef>
              <a:spcAft>
                <a:spcPts val="0"/>
              </a:spcAft>
              <a:buClr>
                <a:schemeClr val="dk2"/>
              </a:buClr>
              <a:buSzPts val="3600"/>
              <a:buFont typeface="Poppins"/>
              <a:buNone/>
              <a:defRPr b="1" sz="3600">
                <a:solidFill>
                  <a:schemeClr val="dk2"/>
                </a:solidFill>
                <a:latin typeface="Poppins"/>
                <a:ea typeface="Poppins"/>
                <a:cs typeface="Poppins"/>
                <a:sym typeface="Poppins"/>
              </a:defRPr>
            </a:lvl7pPr>
            <a:lvl8pPr lvl="7" algn="r">
              <a:lnSpc>
                <a:spcPct val="100000"/>
              </a:lnSpc>
              <a:spcBef>
                <a:spcPts val="0"/>
              </a:spcBef>
              <a:spcAft>
                <a:spcPts val="0"/>
              </a:spcAft>
              <a:buClr>
                <a:schemeClr val="dk2"/>
              </a:buClr>
              <a:buSzPts val="3600"/>
              <a:buFont typeface="Poppins"/>
              <a:buNone/>
              <a:defRPr b="1" sz="3600">
                <a:solidFill>
                  <a:schemeClr val="dk2"/>
                </a:solidFill>
                <a:latin typeface="Poppins"/>
                <a:ea typeface="Poppins"/>
                <a:cs typeface="Poppins"/>
                <a:sym typeface="Poppins"/>
              </a:defRPr>
            </a:lvl8pPr>
            <a:lvl9pPr lvl="8" algn="r">
              <a:lnSpc>
                <a:spcPct val="100000"/>
              </a:lnSpc>
              <a:spcBef>
                <a:spcPts val="0"/>
              </a:spcBef>
              <a:spcAft>
                <a:spcPts val="0"/>
              </a:spcAft>
              <a:buClr>
                <a:schemeClr val="dk2"/>
              </a:buClr>
              <a:buSzPts val="3600"/>
              <a:buFont typeface="Poppins"/>
              <a:buNone/>
              <a:defRPr b="1" sz="3600">
                <a:solidFill>
                  <a:schemeClr val="dk2"/>
                </a:solidFill>
                <a:latin typeface="Poppins"/>
                <a:ea typeface="Poppins"/>
                <a:cs typeface="Poppins"/>
                <a:sym typeface="Poppins"/>
              </a:defRPr>
            </a:lvl9pPr>
          </a:lstStyle>
          <a:p/>
        </p:txBody>
      </p:sp>
      <p:sp>
        <p:nvSpPr>
          <p:cNvPr id="744" name="Google Shape;744;p14"/>
          <p:cNvSpPr txBox="1"/>
          <p:nvPr>
            <p:ph idx="9" type="subTitle"/>
          </p:nvPr>
        </p:nvSpPr>
        <p:spPr>
          <a:xfrm>
            <a:off x="5906946" y="3021216"/>
            <a:ext cx="2422500" cy="4077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800"/>
              <a:buFont typeface="Poppins"/>
              <a:buNone/>
              <a:defRPr sz="2200">
                <a:latin typeface="Limelight"/>
                <a:ea typeface="Limelight"/>
                <a:cs typeface="Limelight"/>
                <a:sym typeface="Limelight"/>
              </a:defRPr>
            </a:lvl1pPr>
            <a:lvl2pPr lvl="1" algn="l">
              <a:lnSpc>
                <a:spcPct val="100000"/>
              </a:lnSpc>
              <a:spcBef>
                <a:spcPts val="0"/>
              </a:spcBef>
              <a:spcAft>
                <a:spcPts val="0"/>
              </a:spcAft>
              <a:buSzPts val="1800"/>
              <a:buFont typeface="Poppins"/>
              <a:buNone/>
              <a:defRPr sz="1800">
                <a:latin typeface="Poppins"/>
                <a:ea typeface="Poppins"/>
                <a:cs typeface="Poppins"/>
                <a:sym typeface="Poppins"/>
              </a:defRPr>
            </a:lvl2pPr>
            <a:lvl3pPr lvl="2" algn="l">
              <a:lnSpc>
                <a:spcPct val="100000"/>
              </a:lnSpc>
              <a:spcBef>
                <a:spcPts val="0"/>
              </a:spcBef>
              <a:spcAft>
                <a:spcPts val="0"/>
              </a:spcAft>
              <a:buSzPts val="1800"/>
              <a:buFont typeface="Poppins"/>
              <a:buNone/>
              <a:defRPr sz="1800">
                <a:latin typeface="Poppins"/>
                <a:ea typeface="Poppins"/>
                <a:cs typeface="Poppins"/>
                <a:sym typeface="Poppins"/>
              </a:defRPr>
            </a:lvl3pPr>
            <a:lvl4pPr lvl="3" algn="l">
              <a:lnSpc>
                <a:spcPct val="100000"/>
              </a:lnSpc>
              <a:spcBef>
                <a:spcPts val="0"/>
              </a:spcBef>
              <a:spcAft>
                <a:spcPts val="0"/>
              </a:spcAft>
              <a:buSzPts val="1800"/>
              <a:buFont typeface="Poppins"/>
              <a:buNone/>
              <a:defRPr sz="1800">
                <a:latin typeface="Poppins"/>
                <a:ea typeface="Poppins"/>
                <a:cs typeface="Poppins"/>
                <a:sym typeface="Poppins"/>
              </a:defRPr>
            </a:lvl4pPr>
            <a:lvl5pPr lvl="4" algn="l">
              <a:lnSpc>
                <a:spcPct val="100000"/>
              </a:lnSpc>
              <a:spcBef>
                <a:spcPts val="0"/>
              </a:spcBef>
              <a:spcAft>
                <a:spcPts val="0"/>
              </a:spcAft>
              <a:buSzPts val="1800"/>
              <a:buFont typeface="Poppins"/>
              <a:buNone/>
              <a:defRPr sz="1800">
                <a:latin typeface="Poppins"/>
                <a:ea typeface="Poppins"/>
                <a:cs typeface="Poppins"/>
                <a:sym typeface="Poppins"/>
              </a:defRPr>
            </a:lvl5pPr>
            <a:lvl6pPr lvl="5" algn="l">
              <a:lnSpc>
                <a:spcPct val="100000"/>
              </a:lnSpc>
              <a:spcBef>
                <a:spcPts val="0"/>
              </a:spcBef>
              <a:spcAft>
                <a:spcPts val="0"/>
              </a:spcAft>
              <a:buSzPts val="1800"/>
              <a:buFont typeface="Poppins"/>
              <a:buNone/>
              <a:defRPr sz="1800">
                <a:latin typeface="Poppins"/>
                <a:ea typeface="Poppins"/>
                <a:cs typeface="Poppins"/>
                <a:sym typeface="Poppins"/>
              </a:defRPr>
            </a:lvl6pPr>
            <a:lvl7pPr lvl="6" algn="l">
              <a:lnSpc>
                <a:spcPct val="100000"/>
              </a:lnSpc>
              <a:spcBef>
                <a:spcPts val="0"/>
              </a:spcBef>
              <a:spcAft>
                <a:spcPts val="0"/>
              </a:spcAft>
              <a:buSzPts val="1800"/>
              <a:buFont typeface="Poppins"/>
              <a:buNone/>
              <a:defRPr sz="1800">
                <a:latin typeface="Poppins"/>
                <a:ea typeface="Poppins"/>
                <a:cs typeface="Poppins"/>
                <a:sym typeface="Poppins"/>
              </a:defRPr>
            </a:lvl7pPr>
            <a:lvl8pPr lvl="7" algn="l">
              <a:lnSpc>
                <a:spcPct val="100000"/>
              </a:lnSpc>
              <a:spcBef>
                <a:spcPts val="0"/>
              </a:spcBef>
              <a:spcAft>
                <a:spcPts val="0"/>
              </a:spcAft>
              <a:buSzPts val="1800"/>
              <a:buFont typeface="Poppins"/>
              <a:buNone/>
              <a:defRPr sz="1800">
                <a:latin typeface="Poppins"/>
                <a:ea typeface="Poppins"/>
                <a:cs typeface="Poppins"/>
                <a:sym typeface="Poppins"/>
              </a:defRPr>
            </a:lvl8pPr>
            <a:lvl9pPr lvl="8" algn="l">
              <a:lnSpc>
                <a:spcPct val="100000"/>
              </a:lnSpc>
              <a:spcBef>
                <a:spcPts val="0"/>
              </a:spcBef>
              <a:spcAft>
                <a:spcPts val="0"/>
              </a:spcAft>
              <a:buSzPts val="1800"/>
              <a:buFont typeface="Poppins"/>
              <a:buNone/>
              <a:defRPr sz="1800">
                <a:latin typeface="Poppins"/>
                <a:ea typeface="Poppins"/>
                <a:cs typeface="Poppins"/>
                <a:sym typeface="Poppins"/>
              </a:defRPr>
            </a:lvl9pPr>
          </a:lstStyle>
          <a:p/>
        </p:txBody>
      </p:sp>
      <p:sp>
        <p:nvSpPr>
          <p:cNvPr id="745" name="Google Shape;745;p14"/>
          <p:cNvSpPr txBox="1"/>
          <p:nvPr>
            <p:ph idx="13" type="subTitle"/>
          </p:nvPr>
        </p:nvSpPr>
        <p:spPr>
          <a:xfrm>
            <a:off x="5906998" y="3361840"/>
            <a:ext cx="2433900" cy="6243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400"/>
              <a:buNone/>
              <a:defRPr sz="1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6" name="Google Shape;746;p14"/>
          <p:cNvSpPr txBox="1"/>
          <p:nvPr>
            <p:ph idx="14" type="title"/>
          </p:nvPr>
        </p:nvSpPr>
        <p:spPr>
          <a:xfrm>
            <a:off x="4859950" y="3202477"/>
            <a:ext cx="969300" cy="6234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Clr>
                <a:schemeClr val="dk2"/>
              </a:buClr>
              <a:buSzPts val="3000"/>
              <a:buNone/>
              <a:defRPr sz="2800"/>
            </a:lvl1pPr>
            <a:lvl2pPr lvl="1" algn="r">
              <a:lnSpc>
                <a:spcPct val="100000"/>
              </a:lnSpc>
              <a:spcBef>
                <a:spcPts val="0"/>
              </a:spcBef>
              <a:spcAft>
                <a:spcPts val="0"/>
              </a:spcAft>
              <a:buClr>
                <a:schemeClr val="dk2"/>
              </a:buClr>
              <a:buSzPts val="3600"/>
              <a:buFont typeface="Poppins"/>
              <a:buNone/>
              <a:defRPr b="1" sz="3600">
                <a:solidFill>
                  <a:schemeClr val="dk2"/>
                </a:solidFill>
                <a:latin typeface="Poppins"/>
                <a:ea typeface="Poppins"/>
                <a:cs typeface="Poppins"/>
                <a:sym typeface="Poppins"/>
              </a:defRPr>
            </a:lvl2pPr>
            <a:lvl3pPr lvl="2" algn="r">
              <a:lnSpc>
                <a:spcPct val="100000"/>
              </a:lnSpc>
              <a:spcBef>
                <a:spcPts val="0"/>
              </a:spcBef>
              <a:spcAft>
                <a:spcPts val="0"/>
              </a:spcAft>
              <a:buClr>
                <a:schemeClr val="dk2"/>
              </a:buClr>
              <a:buSzPts val="3600"/>
              <a:buFont typeface="Poppins"/>
              <a:buNone/>
              <a:defRPr b="1" sz="3600">
                <a:solidFill>
                  <a:schemeClr val="dk2"/>
                </a:solidFill>
                <a:latin typeface="Poppins"/>
                <a:ea typeface="Poppins"/>
                <a:cs typeface="Poppins"/>
                <a:sym typeface="Poppins"/>
              </a:defRPr>
            </a:lvl3pPr>
            <a:lvl4pPr lvl="3" algn="r">
              <a:lnSpc>
                <a:spcPct val="100000"/>
              </a:lnSpc>
              <a:spcBef>
                <a:spcPts val="0"/>
              </a:spcBef>
              <a:spcAft>
                <a:spcPts val="0"/>
              </a:spcAft>
              <a:buClr>
                <a:schemeClr val="dk2"/>
              </a:buClr>
              <a:buSzPts val="3600"/>
              <a:buFont typeface="Poppins"/>
              <a:buNone/>
              <a:defRPr b="1" sz="3600">
                <a:solidFill>
                  <a:schemeClr val="dk2"/>
                </a:solidFill>
                <a:latin typeface="Poppins"/>
                <a:ea typeface="Poppins"/>
                <a:cs typeface="Poppins"/>
                <a:sym typeface="Poppins"/>
              </a:defRPr>
            </a:lvl4pPr>
            <a:lvl5pPr lvl="4" algn="r">
              <a:lnSpc>
                <a:spcPct val="100000"/>
              </a:lnSpc>
              <a:spcBef>
                <a:spcPts val="0"/>
              </a:spcBef>
              <a:spcAft>
                <a:spcPts val="0"/>
              </a:spcAft>
              <a:buClr>
                <a:schemeClr val="dk2"/>
              </a:buClr>
              <a:buSzPts val="3600"/>
              <a:buFont typeface="Poppins"/>
              <a:buNone/>
              <a:defRPr b="1" sz="3600">
                <a:solidFill>
                  <a:schemeClr val="dk2"/>
                </a:solidFill>
                <a:latin typeface="Poppins"/>
                <a:ea typeface="Poppins"/>
                <a:cs typeface="Poppins"/>
                <a:sym typeface="Poppins"/>
              </a:defRPr>
            </a:lvl5pPr>
            <a:lvl6pPr lvl="5" algn="r">
              <a:lnSpc>
                <a:spcPct val="100000"/>
              </a:lnSpc>
              <a:spcBef>
                <a:spcPts val="0"/>
              </a:spcBef>
              <a:spcAft>
                <a:spcPts val="0"/>
              </a:spcAft>
              <a:buClr>
                <a:schemeClr val="dk2"/>
              </a:buClr>
              <a:buSzPts val="3600"/>
              <a:buFont typeface="Poppins"/>
              <a:buNone/>
              <a:defRPr b="1" sz="3600">
                <a:solidFill>
                  <a:schemeClr val="dk2"/>
                </a:solidFill>
                <a:latin typeface="Poppins"/>
                <a:ea typeface="Poppins"/>
                <a:cs typeface="Poppins"/>
                <a:sym typeface="Poppins"/>
              </a:defRPr>
            </a:lvl6pPr>
            <a:lvl7pPr lvl="6" algn="r">
              <a:lnSpc>
                <a:spcPct val="100000"/>
              </a:lnSpc>
              <a:spcBef>
                <a:spcPts val="0"/>
              </a:spcBef>
              <a:spcAft>
                <a:spcPts val="0"/>
              </a:spcAft>
              <a:buClr>
                <a:schemeClr val="dk2"/>
              </a:buClr>
              <a:buSzPts val="3600"/>
              <a:buFont typeface="Poppins"/>
              <a:buNone/>
              <a:defRPr b="1" sz="3600">
                <a:solidFill>
                  <a:schemeClr val="dk2"/>
                </a:solidFill>
                <a:latin typeface="Poppins"/>
                <a:ea typeface="Poppins"/>
                <a:cs typeface="Poppins"/>
                <a:sym typeface="Poppins"/>
              </a:defRPr>
            </a:lvl7pPr>
            <a:lvl8pPr lvl="7" algn="r">
              <a:lnSpc>
                <a:spcPct val="100000"/>
              </a:lnSpc>
              <a:spcBef>
                <a:spcPts val="0"/>
              </a:spcBef>
              <a:spcAft>
                <a:spcPts val="0"/>
              </a:spcAft>
              <a:buClr>
                <a:schemeClr val="dk2"/>
              </a:buClr>
              <a:buSzPts val="3600"/>
              <a:buFont typeface="Poppins"/>
              <a:buNone/>
              <a:defRPr b="1" sz="3600">
                <a:solidFill>
                  <a:schemeClr val="dk2"/>
                </a:solidFill>
                <a:latin typeface="Poppins"/>
                <a:ea typeface="Poppins"/>
                <a:cs typeface="Poppins"/>
                <a:sym typeface="Poppins"/>
              </a:defRPr>
            </a:lvl8pPr>
            <a:lvl9pPr lvl="8" algn="r">
              <a:lnSpc>
                <a:spcPct val="100000"/>
              </a:lnSpc>
              <a:spcBef>
                <a:spcPts val="0"/>
              </a:spcBef>
              <a:spcAft>
                <a:spcPts val="0"/>
              </a:spcAft>
              <a:buClr>
                <a:schemeClr val="dk2"/>
              </a:buClr>
              <a:buSzPts val="3600"/>
              <a:buFont typeface="Poppins"/>
              <a:buNone/>
              <a:defRPr b="1" sz="3600">
                <a:solidFill>
                  <a:schemeClr val="dk2"/>
                </a:solidFill>
                <a:latin typeface="Poppins"/>
                <a:ea typeface="Poppins"/>
                <a:cs typeface="Poppins"/>
                <a:sym typeface="Poppins"/>
              </a:defRPr>
            </a:lvl9pPr>
          </a:lstStyle>
          <a:p/>
        </p:txBody>
      </p:sp>
      <p:sp>
        <p:nvSpPr>
          <p:cNvPr id="747" name="Google Shape;747;p14"/>
          <p:cNvSpPr/>
          <p:nvPr/>
        </p:nvSpPr>
        <p:spPr>
          <a:xfrm>
            <a:off x="-7175" y="4400950"/>
            <a:ext cx="9158700" cy="89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48" name="Google Shape;748;p14"/>
          <p:cNvGrpSpPr/>
          <p:nvPr/>
        </p:nvGrpSpPr>
        <p:grpSpPr>
          <a:xfrm>
            <a:off x="-1700930" y="-1087059"/>
            <a:ext cx="12551594" cy="3254063"/>
            <a:chOff x="-1700930" y="-1087059"/>
            <a:chExt cx="12551594" cy="3254063"/>
          </a:xfrm>
        </p:grpSpPr>
        <p:grpSp>
          <p:nvGrpSpPr>
            <p:cNvPr id="749" name="Google Shape;749;p14"/>
            <p:cNvGrpSpPr/>
            <p:nvPr/>
          </p:nvGrpSpPr>
          <p:grpSpPr>
            <a:xfrm rot="-2336481">
              <a:off x="-1326197" y="-511440"/>
              <a:ext cx="2575089" cy="2102826"/>
              <a:chOff x="-580150" y="114125"/>
              <a:chExt cx="2183925" cy="1783400"/>
            </a:xfrm>
          </p:grpSpPr>
          <p:sp>
            <p:nvSpPr>
              <p:cNvPr id="750" name="Google Shape;750;p14"/>
              <p:cNvSpPr/>
              <p:nvPr/>
            </p:nvSpPr>
            <p:spPr>
              <a:xfrm>
                <a:off x="-580150" y="114125"/>
                <a:ext cx="2183925" cy="1783400"/>
              </a:xfrm>
              <a:custGeom>
                <a:rect b="b" l="l" r="r" t="t"/>
                <a:pathLst>
                  <a:path extrusionOk="0" h="71336" w="87357">
                    <a:moveTo>
                      <a:pt x="52853" y="1"/>
                    </a:moveTo>
                    <a:lnTo>
                      <a:pt x="1" y="65866"/>
                    </a:lnTo>
                    <a:cubicBezTo>
                      <a:pt x="60" y="65914"/>
                      <a:pt x="120" y="65973"/>
                      <a:pt x="179" y="66021"/>
                    </a:cubicBezTo>
                    <a:cubicBezTo>
                      <a:pt x="4680" y="69627"/>
                      <a:pt x="10371" y="71335"/>
                      <a:pt x="16844" y="71335"/>
                    </a:cubicBezTo>
                    <a:cubicBezTo>
                      <a:pt x="36916" y="71335"/>
                      <a:pt x="64499" y="54907"/>
                      <a:pt x="87357" y="27683"/>
                    </a:cubicBezTo>
                    <a:lnTo>
                      <a:pt x="52853"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14"/>
              <p:cNvSpPr/>
              <p:nvPr/>
            </p:nvSpPr>
            <p:spPr>
              <a:xfrm>
                <a:off x="-580150" y="114125"/>
                <a:ext cx="2069325" cy="1751300"/>
              </a:xfrm>
              <a:custGeom>
                <a:rect b="b" l="l" r="r" t="t"/>
                <a:pathLst>
                  <a:path extrusionOk="0" h="70052" w="82773">
                    <a:moveTo>
                      <a:pt x="52853" y="1"/>
                    </a:moveTo>
                    <a:lnTo>
                      <a:pt x="1" y="65866"/>
                    </a:lnTo>
                    <a:cubicBezTo>
                      <a:pt x="48" y="65914"/>
                      <a:pt x="108" y="65961"/>
                      <a:pt x="156" y="66009"/>
                    </a:cubicBezTo>
                    <a:cubicBezTo>
                      <a:pt x="3571" y="68750"/>
                      <a:pt x="7922" y="70052"/>
                      <a:pt x="12947" y="70052"/>
                    </a:cubicBezTo>
                    <a:cubicBezTo>
                      <a:pt x="31451" y="70052"/>
                      <a:pt x="59093" y="52405"/>
                      <a:pt x="82773" y="24016"/>
                    </a:cubicBezTo>
                    <a:lnTo>
                      <a:pt x="52853" y="1"/>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14"/>
              <p:cNvSpPr/>
              <p:nvPr/>
            </p:nvSpPr>
            <p:spPr>
              <a:xfrm>
                <a:off x="-580150" y="114125"/>
                <a:ext cx="1882700" cy="1706800"/>
              </a:xfrm>
              <a:custGeom>
                <a:rect b="b" l="l" r="r" t="t"/>
                <a:pathLst>
                  <a:path extrusionOk="0" h="68272" w="75308">
                    <a:moveTo>
                      <a:pt x="52853" y="1"/>
                    </a:moveTo>
                    <a:lnTo>
                      <a:pt x="1" y="65866"/>
                    </a:lnTo>
                    <a:cubicBezTo>
                      <a:pt x="48" y="65902"/>
                      <a:pt x="72" y="65926"/>
                      <a:pt x="120" y="65961"/>
                    </a:cubicBezTo>
                    <a:cubicBezTo>
                      <a:pt x="2070" y="67525"/>
                      <a:pt x="4578" y="68272"/>
                      <a:pt x="7541" y="68272"/>
                    </a:cubicBezTo>
                    <a:cubicBezTo>
                      <a:pt x="22833" y="68272"/>
                      <a:pt x="50223" y="48364"/>
                      <a:pt x="75308" y="18003"/>
                    </a:cubicBezTo>
                    <a:lnTo>
                      <a:pt x="52853"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14"/>
              <p:cNvSpPr/>
              <p:nvPr/>
            </p:nvSpPr>
            <p:spPr>
              <a:xfrm>
                <a:off x="-414050" y="216825"/>
                <a:ext cx="1452275" cy="1601400"/>
              </a:xfrm>
              <a:custGeom>
                <a:rect b="b" l="l" r="r" t="t"/>
                <a:pathLst>
                  <a:path extrusionOk="0" h="64056" w="58091">
                    <a:moveTo>
                      <a:pt x="51328" y="0"/>
                    </a:moveTo>
                    <a:cubicBezTo>
                      <a:pt x="51328" y="0"/>
                      <a:pt x="31056" y="40912"/>
                      <a:pt x="8447" y="58662"/>
                    </a:cubicBezTo>
                    <a:lnTo>
                      <a:pt x="8447" y="58662"/>
                    </a:lnTo>
                    <a:cubicBezTo>
                      <a:pt x="36360" y="38972"/>
                      <a:pt x="58091" y="5596"/>
                      <a:pt x="58091" y="5596"/>
                    </a:cubicBezTo>
                    <a:lnTo>
                      <a:pt x="51328" y="0"/>
                    </a:lnTo>
                    <a:close/>
                    <a:moveTo>
                      <a:pt x="8447" y="58662"/>
                    </a:moveTo>
                    <a:cubicBezTo>
                      <a:pt x="5687" y="60609"/>
                      <a:pt x="2866" y="62422"/>
                      <a:pt x="0" y="64056"/>
                    </a:cubicBezTo>
                    <a:cubicBezTo>
                      <a:pt x="2829" y="62691"/>
                      <a:pt x="5656" y="60853"/>
                      <a:pt x="8447" y="58662"/>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54" name="Google Shape;754;p14"/>
            <p:cNvGrpSpPr/>
            <p:nvPr/>
          </p:nvGrpSpPr>
          <p:grpSpPr>
            <a:xfrm flipH="1" rot="2336481">
              <a:off x="7900841" y="-511440"/>
              <a:ext cx="2575089" cy="2102826"/>
              <a:chOff x="-580150" y="114125"/>
              <a:chExt cx="2183925" cy="1783400"/>
            </a:xfrm>
          </p:grpSpPr>
          <p:sp>
            <p:nvSpPr>
              <p:cNvPr id="755" name="Google Shape;755;p14"/>
              <p:cNvSpPr/>
              <p:nvPr/>
            </p:nvSpPr>
            <p:spPr>
              <a:xfrm>
                <a:off x="-580150" y="114125"/>
                <a:ext cx="2183925" cy="1783400"/>
              </a:xfrm>
              <a:custGeom>
                <a:rect b="b" l="l" r="r" t="t"/>
                <a:pathLst>
                  <a:path extrusionOk="0" h="71336" w="87357">
                    <a:moveTo>
                      <a:pt x="52853" y="1"/>
                    </a:moveTo>
                    <a:lnTo>
                      <a:pt x="1" y="65866"/>
                    </a:lnTo>
                    <a:cubicBezTo>
                      <a:pt x="60" y="65914"/>
                      <a:pt x="120" y="65973"/>
                      <a:pt x="179" y="66021"/>
                    </a:cubicBezTo>
                    <a:cubicBezTo>
                      <a:pt x="4680" y="69627"/>
                      <a:pt x="10371" y="71335"/>
                      <a:pt x="16844" y="71335"/>
                    </a:cubicBezTo>
                    <a:cubicBezTo>
                      <a:pt x="36916" y="71335"/>
                      <a:pt x="64499" y="54907"/>
                      <a:pt x="87357" y="27683"/>
                    </a:cubicBezTo>
                    <a:lnTo>
                      <a:pt x="52853"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14"/>
              <p:cNvSpPr/>
              <p:nvPr/>
            </p:nvSpPr>
            <p:spPr>
              <a:xfrm>
                <a:off x="-580150" y="114125"/>
                <a:ext cx="2069325" cy="1751300"/>
              </a:xfrm>
              <a:custGeom>
                <a:rect b="b" l="l" r="r" t="t"/>
                <a:pathLst>
                  <a:path extrusionOk="0" h="70052" w="82773">
                    <a:moveTo>
                      <a:pt x="52853" y="1"/>
                    </a:moveTo>
                    <a:lnTo>
                      <a:pt x="1" y="65866"/>
                    </a:lnTo>
                    <a:cubicBezTo>
                      <a:pt x="48" y="65914"/>
                      <a:pt x="108" y="65961"/>
                      <a:pt x="156" y="66009"/>
                    </a:cubicBezTo>
                    <a:cubicBezTo>
                      <a:pt x="3571" y="68750"/>
                      <a:pt x="7922" y="70052"/>
                      <a:pt x="12947" y="70052"/>
                    </a:cubicBezTo>
                    <a:cubicBezTo>
                      <a:pt x="31451" y="70052"/>
                      <a:pt x="59093" y="52405"/>
                      <a:pt x="82773" y="24016"/>
                    </a:cubicBezTo>
                    <a:lnTo>
                      <a:pt x="52853" y="1"/>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7" name="Google Shape;757;p14"/>
              <p:cNvSpPr/>
              <p:nvPr/>
            </p:nvSpPr>
            <p:spPr>
              <a:xfrm>
                <a:off x="-580150" y="114125"/>
                <a:ext cx="1882700" cy="1706800"/>
              </a:xfrm>
              <a:custGeom>
                <a:rect b="b" l="l" r="r" t="t"/>
                <a:pathLst>
                  <a:path extrusionOk="0" h="68272" w="75308">
                    <a:moveTo>
                      <a:pt x="52853" y="1"/>
                    </a:moveTo>
                    <a:lnTo>
                      <a:pt x="1" y="65866"/>
                    </a:lnTo>
                    <a:cubicBezTo>
                      <a:pt x="48" y="65902"/>
                      <a:pt x="72" y="65926"/>
                      <a:pt x="120" y="65961"/>
                    </a:cubicBezTo>
                    <a:cubicBezTo>
                      <a:pt x="2070" y="67525"/>
                      <a:pt x="4578" y="68272"/>
                      <a:pt x="7541" y="68272"/>
                    </a:cubicBezTo>
                    <a:cubicBezTo>
                      <a:pt x="22833" y="68272"/>
                      <a:pt x="50223" y="48364"/>
                      <a:pt x="75308" y="18003"/>
                    </a:cubicBezTo>
                    <a:lnTo>
                      <a:pt x="52853"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8" name="Google Shape;758;p14"/>
              <p:cNvSpPr/>
              <p:nvPr/>
            </p:nvSpPr>
            <p:spPr>
              <a:xfrm>
                <a:off x="-414050" y="216825"/>
                <a:ext cx="1452275" cy="1601400"/>
              </a:xfrm>
              <a:custGeom>
                <a:rect b="b" l="l" r="r" t="t"/>
                <a:pathLst>
                  <a:path extrusionOk="0" h="64056" w="58091">
                    <a:moveTo>
                      <a:pt x="51328" y="0"/>
                    </a:moveTo>
                    <a:cubicBezTo>
                      <a:pt x="51328" y="0"/>
                      <a:pt x="31056" y="40912"/>
                      <a:pt x="8447" y="58662"/>
                    </a:cubicBezTo>
                    <a:lnTo>
                      <a:pt x="8447" y="58662"/>
                    </a:lnTo>
                    <a:cubicBezTo>
                      <a:pt x="36360" y="38972"/>
                      <a:pt x="58091" y="5596"/>
                      <a:pt x="58091" y="5596"/>
                    </a:cubicBezTo>
                    <a:lnTo>
                      <a:pt x="51328" y="0"/>
                    </a:lnTo>
                    <a:close/>
                    <a:moveTo>
                      <a:pt x="8447" y="58662"/>
                    </a:moveTo>
                    <a:cubicBezTo>
                      <a:pt x="5687" y="60609"/>
                      <a:pt x="2866" y="62422"/>
                      <a:pt x="0" y="64056"/>
                    </a:cubicBezTo>
                    <a:cubicBezTo>
                      <a:pt x="2829" y="62691"/>
                      <a:pt x="5656" y="60853"/>
                      <a:pt x="8447" y="58662"/>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759" name="Google Shape;759;p14"/>
          <p:cNvGrpSpPr/>
          <p:nvPr/>
        </p:nvGrpSpPr>
        <p:grpSpPr>
          <a:xfrm>
            <a:off x="-417858" y="-823150"/>
            <a:ext cx="9978772" cy="1382075"/>
            <a:chOff x="193475" y="-693375"/>
            <a:chExt cx="7221575" cy="1382075"/>
          </a:xfrm>
        </p:grpSpPr>
        <p:sp>
          <p:nvSpPr>
            <p:cNvPr id="760" name="Google Shape;760;p14"/>
            <p:cNvSpPr/>
            <p:nvPr/>
          </p:nvSpPr>
          <p:spPr>
            <a:xfrm>
              <a:off x="363575" y="384325"/>
              <a:ext cx="6883875" cy="304375"/>
            </a:xfrm>
            <a:custGeom>
              <a:rect b="b" l="l" r="r" t="t"/>
              <a:pathLst>
                <a:path extrusionOk="0" h="12175" w="275355">
                  <a:moveTo>
                    <a:pt x="0" y="0"/>
                  </a:moveTo>
                  <a:lnTo>
                    <a:pt x="0" y="9390"/>
                  </a:lnTo>
                  <a:lnTo>
                    <a:pt x="0" y="10782"/>
                  </a:lnTo>
                  <a:lnTo>
                    <a:pt x="14522" y="10782"/>
                  </a:lnTo>
                  <a:lnTo>
                    <a:pt x="14522" y="9370"/>
                  </a:lnTo>
                  <a:lnTo>
                    <a:pt x="16869" y="9370"/>
                  </a:lnTo>
                  <a:lnTo>
                    <a:pt x="16869" y="12175"/>
                  </a:lnTo>
                  <a:lnTo>
                    <a:pt x="30913" y="12175"/>
                  </a:lnTo>
                  <a:lnTo>
                    <a:pt x="30913" y="9370"/>
                  </a:lnTo>
                  <a:lnTo>
                    <a:pt x="33261" y="9370"/>
                  </a:lnTo>
                  <a:lnTo>
                    <a:pt x="33261" y="10782"/>
                  </a:lnTo>
                  <a:lnTo>
                    <a:pt x="47782" y="10782"/>
                  </a:lnTo>
                  <a:lnTo>
                    <a:pt x="47782" y="9370"/>
                  </a:lnTo>
                  <a:lnTo>
                    <a:pt x="50110" y="9370"/>
                  </a:lnTo>
                  <a:lnTo>
                    <a:pt x="50110" y="12175"/>
                  </a:lnTo>
                  <a:lnTo>
                    <a:pt x="64632" y="12175"/>
                  </a:lnTo>
                  <a:lnTo>
                    <a:pt x="64632" y="9370"/>
                  </a:lnTo>
                  <a:lnTo>
                    <a:pt x="66979" y="9370"/>
                  </a:lnTo>
                  <a:lnTo>
                    <a:pt x="66979" y="10782"/>
                  </a:lnTo>
                  <a:lnTo>
                    <a:pt x="81023" y="10782"/>
                  </a:lnTo>
                  <a:lnTo>
                    <a:pt x="81023" y="9370"/>
                  </a:lnTo>
                  <a:lnTo>
                    <a:pt x="83370" y="9370"/>
                  </a:lnTo>
                  <a:lnTo>
                    <a:pt x="83370" y="12175"/>
                  </a:lnTo>
                  <a:lnTo>
                    <a:pt x="97892" y="12175"/>
                  </a:lnTo>
                  <a:lnTo>
                    <a:pt x="97892" y="9370"/>
                  </a:lnTo>
                  <a:lnTo>
                    <a:pt x="101174" y="9370"/>
                  </a:lnTo>
                  <a:lnTo>
                    <a:pt x="101174" y="10782"/>
                  </a:lnTo>
                  <a:lnTo>
                    <a:pt x="115656" y="10782"/>
                  </a:lnTo>
                  <a:lnTo>
                    <a:pt x="115656" y="9370"/>
                  </a:lnTo>
                  <a:lnTo>
                    <a:pt x="118481" y="9370"/>
                  </a:lnTo>
                  <a:lnTo>
                    <a:pt x="118481" y="12175"/>
                  </a:lnTo>
                  <a:lnTo>
                    <a:pt x="133460" y="12175"/>
                  </a:lnTo>
                  <a:lnTo>
                    <a:pt x="133460" y="9370"/>
                  </a:lnTo>
                  <a:lnTo>
                    <a:pt x="136285" y="9370"/>
                  </a:lnTo>
                  <a:lnTo>
                    <a:pt x="136285" y="10782"/>
                  </a:lnTo>
                  <a:lnTo>
                    <a:pt x="151722" y="10782"/>
                  </a:lnTo>
                  <a:lnTo>
                    <a:pt x="151722" y="9370"/>
                  </a:lnTo>
                  <a:lnTo>
                    <a:pt x="154527" y="9370"/>
                  </a:lnTo>
                  <a:lnTo>
                    <a:pt x="154527" y="12175"/>
                  </a:lnTo>
                  <a:lnTo>
                    <a:pt x="169048" y="12175"/>
                  </a:lnTo>
                  <a:lnTo>
                    <a:pt x="169048" y="9370"/>
                  </a:lnTo>
                  <a:lnTo>
                    <a:pt x="172331" y="9370"/>
                  </a:lnTo>
                  <a:lnTo>
                    <a:pt x="172331" y="10782"/>
                  </a:lnTo>
                  <a:lnTo>
                    <a:pt x="186852" y="10782"/>
                  </a:lnTo>
                  <a:lnTo>
                    <a:pt x="186852" y="9370"/>
                  </a:lnTo>
                  <a:lnTo>
                    <a:pt x="190115" y="9370"/>
                  </a:lnTo>
                  <a:lnTo>
                    <a:pt x="190115" y="12175"/>
                  </a:lnTo>
                  <a:lnTo>
                    <a:pt x="204636" y="12175"/>
                  </a:lnTo>
                  <a:lnTo>
                    <a:pt x="204636" y="9370"/>
                  </a:lnTo>
                  <a:lnTo>
                    <a:pt x="207441" y="9370"/>
                  </a:lnTo>
                  <a:lnTo>
                    <a:pt x="207441" y="12175"/>
                  </a:lnTo>
                  <a:lnTo>
                    <a:pt x="222440" y="12175"/>
                  </a:lnTo>
                  <a:lnTo>
                    <a:pt x="222440" y="9370"/>
                  </a:lnTo>
                  <a:lnTo>
                    <a:pt x="225722" y="9370"/>
                  </a:lnTo>
                  <a:lnTo>
                    <a:pt x="225722" y="10782"/>
                  </a:lnTo>
                  <a:lnTo>
                    <a:pt x="240224" y="10782"/>
                  </a:lnTo>
                  <a:lnTo>
                    <a:pt x="240224" y="9370"/>
                  </a:lnTo>
                  <a:lnTo>
                    <a:pt x="243507" y="9370"/>
                  </a:lnTo>
                  <a:lnTo>
                    <a:pt x="243507" y="12175"/>
                  </a:lnTo>
                  <a:lnTo>
                    <a:pt x="257551" y="12175"/>
                  </a:lnTo>
                  <a:lnTo>
                    <a:pt x="257551" y="9370"/>
                  </a:lnTo>
                  <a:lnTo>
                    <a:pt x="260833" y="9370"/>
                  </a:lnTo>
                  <a:lnTo>
                    <a:pt x="260833" y="10782"/>
                  </a:lnTo>
                  <a:lnTo>
                    <a:pt x="275355" y="10782"/>
                  </a:lnTo>
                  <a:lnTo>
                    <a:pt x="27535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1" name="Google Shape;761;p14"/>
            <p:cNvSpPr/>
            <p:nvPr/>
          </p:nvSpPr>
          <p:spPr>
            <a:xfrm>
              <a:off x="363575" y="-634175"/>
              <a:ext cx="6695900" cy="1158775"/>
            </a:xfrm>
            <a:custGeom>
              <a:rect b="b" l="l" r="r" t="t"/>
              <a:pathLst>
                <a:path extrusionOk="0" h="46351" w="267836">
                  <a:moveTo>
                    <a:pt x="0" y="0"/>
                  </a:moveTo>
                  <a:lnTo>
                    <a:pt x="0" y="46350"/>
                  </a:lnTo>
                  <a:lnTo>
                    <a:pt x="267835" y="46350"/>
                  </a:lnTo>
                  <a:lnTo>
                    <a:pt x="26783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2" name="Google Shape;762;p14"/>
            <p:cNvSpPr/>
            <p:nvPr/>
          </p:nvSpPr>
          <p:spPr>
            <a:xfrm>
              <a:off x="363575"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3" name="Google Shape;763;p14"/>
            <p:cNvSpPr/>
            <p:nvPr/>
          </p:nvSpPr>
          <p:spPr>
            <a:xfrm>
              <a:off x="4341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4" name="Google Shape;764;p14"/>
            <p:cNvSpPr/>
            <p:nvPr/>
          </p:nvSpPr>
          <p:spPr>
            <a:xfrm>
              <a:off x="785300" y="-634175"/>
              <a:ext cx="351125" cy="1228900"/>
            </a:xfrm>
            <a:custGeom>
              <a:rect b="b" l="l" r="r" t="t"/>
              <a:pathLst>
                <a:path extrusionOk="0" h="49156" w="14045">
                  <a:moveTo>
                    <a:pt x="0" y="0"/>
                  </a:moveTo>
                  <a:lnTo>
                    <a:pt x="0" y="49155"/>
                  </a:lnTo>
                  <a:lnTo>
                    <a:pt x="14044" y="49155"/>
                  </a:lnTo>
                  <a:lnTo>
                    <a:pt x="14044"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14"/>
            <p:cNvSpPr/>
            <p:nvPr/>
          </p:nvSpPr>
          <p:spPr>
            <a:xfrm>
              <a:off x="867350" y="-634175"/>
              <a:ext cx="187025" cy="1228900"/>
            </a:xfrm>
            <a:custGeom>
              <a:rect b="b" l="l" r="r" t="t"/>
              <a:pathLst>
                <a:path extrusionOk="0" h="49156" w="7481">
                  <a:moveTo>
                    <a:pt x="0" y="0"/>
                  </a:moveTo>
                  <a:lnTo>
                    <a:pt x="0" y="49155"/>
                  </a:lnTo>
                  <a:lnTo>
                    <a:pt x="7480" y="49155"/>
                  </a:lnTo>
                  <a:lnTo>
                    <a:pt x="7480"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14"/>
            <p:cNvSpPr/>
            <p:nvPr/>
          </p:nvSpPr>
          <p:spPr>
            <a:xfrm>
              <a:off x="119507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14"/>
            <p:cNvSpPr/>
            <p:nvPr/>
          </p:nvSpPr>
          <p:spPr>
            <a:xfrm>
              <a:off x="1277150" y="-634175"/>
              <a:ext cx="198950" cy="1194575"/>
            </a:xfrm>
            <a:custGeom>
              <a:rect b="b" l="l" r="r" t="t"/>
              <a:pathLst>
                <a:path extrusionOk="0" h="47783" w="7958">
                  <a:moveTo>
                    <a:pt x="0" y="0"/>
                  </a:moveTo>
                  <a:lnTo>
                    <a:pt x="0" y="47782"/>
                  </a:lnTo>
                  <a:lnTo>
                    <a:pt x="7957" y="47782"/>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8" name="Google Shape;768;p14"/>
            <p:cNvSpPr/>
            <p:nvPr/>
          </p:nvSpPr>
          <p:spPr>
            <a:xfrm>
              <a:off x="1616300" y="-634175"/>
              <a:ext cx="363075" cy="1228900"/>
            </a:xfrm>
            <a:custGeom>
              <a:rect b="b" l="l" r="r" t="t"/>
              <a:pathLst>
                <a:path extrusionOk="0" h="49156" w="14523">
                  <a:moveTo>
                    <a:pt x="1" y="0"/>
                  </a:moveTo>
                  <a:lnTo>
                    <a:pt x="1" y="49155"/>
                  </a:lnTo>
                  <a:lnTo>
                    <a:pt x="14523" y="49155"/>
                  </a:lnTo>
                  <a:lnTo>
                    <a:pt x="14523"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p14"/>
            <p:cNvSpPr/>
            <p:nvPr/>
          </p:nvSpPr>
          <p:spPr>
            <a:xfrm>
              <a:off x="1698375" y="-634175"/>
              <a:ext cx="210875" cy="1228900"/>
            </a:xfrm>
            <a:custGeom>
              <a:rect b="b" l="l" r="r" t="t"/>
              <a:pathLst>
                <a:path extrusionOk="0" h="49156" w="8435">
                  <a:moveTo>
                    <a:pt x="0" y="0"/>
                  </a:moveTo>
                  <a:lnTo>
                    <a:pt x="0" y="49155"/>
                  </a:lnTo>
                  <a:lnTo>
                    <a:pt x="8435" y="49155"/>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14"/>
            <p:cNvSpPr/>
            <p:nvPr/>
          </p:nvSpPr>
          <p:spPr>
            <a:xfrm>
              <a:off x="2038025" y="-634175"/>
              <a:ext cx="351150" cy="1194575"/>
            </a:xfrm>
            <a:custGeom>
              <a:rect b="b" l="l" r="r" t="t"/>
              <a:pathLst>
                <a:path extrusionOk="0" h="47783" w="14046">
                  <a:moveTo>
                    <a:pt x="1" y="0"/>
                  </a:moveTo>
                  <a:lnTo>
                    <a:pt x="1" y="47782"/>
                  </a:lnTo>
                  <a:lnTo>
                    <a:pt x="14045" y="47782"/>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14"/>
            <p:cNvSpPr/>
            <p:nvPr/>
          </p:nvSpPr>
          <p:spPr>
            <a:xfrm>
              <a:off x="2108150"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14"/>
            <p:cNvSpPr/>
            <p:nvPr/>
          </p:nvSpPr>
          <p:spPr>
            <a:xfrm>
              <a:off x="2447825" y="-634175"/>
              <a:ext cx="363075" cy="1228900"/>
            </a:xfrm>
            <a:custGeom>
              <a:rect b="b" l="l" r="r" t="t"/>
              <a:pathLst>
                <a:path extrusionOk="0" h="49156" w="14523">
                  <a:moveTo>
                    <a:pt x="0" y="0"/>
                  </a:moveTo>
                  <a:lnTo>
                    <a:pt x="0"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14"/>
            <p:cNvSpPr/>
            <p:nvPr/>
          </p:nvSpPr>
          <p:spPr>
            <a:xfrm>
              <a:off x="25293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14"/>
            <p:cNvSpPr/>
            <p:nvPr/>
          </p:nvSpPr>
          <p:spPr>
            <a:xfrm>
              <a:off x="28929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14"/>
            <p:cNvSpPr/>
            <p:nvPr/>
          </p:nvSpPr>
          <p:spPr>
            <a:xfrm>
              <a:off x="29739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14"/>
            <p:cNvSpPr/>
            <p:nvPr/>
          </p:nvSpPr>
          <p:spPr>
            <a:xfrm>
              <a:off x="3325600" y="-634175"/>
              <a:ext cx="374500" cy="1228900"/>
            </a:xfrm>
            <a:custGeom>
              <a:rect b="b" l="l" r="r" t="t"/>
              <a:pathLst>
                <a:path extrusionOk="0" h="49156" w="14980">
                  <a:moveTo>
                    <a:pt x="0" y="0"/>
                  </a:moveTo>
                  <a:lnTo>
                    <a:pt x="0" y="49155"/>
                  </a:lnTo>
                  <a:lnTo>
                    <a:pt x="14979" y="49155"/>
                  </a:lnTo>
                  <a:lnTo>
                    <a:pt x="1497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14"/>
            <p:cNvSpPr/>
            <p:nvPr/>
          </p:nvSpPr>
          <p:spPr>
            <a:xfrm>
              <a:off x="3407650" y="-634175"/>
              <a:ext cx="210375" cy="1228900"/>
            </a:xfrm>
            <a:custGeom>
              <a:rect b="b" l="l" r="r" t="t"/>
              <a:pathLst>
                <a:path extrusionOk="0" h="49156" w="8415">
                  <a:moveTo>
                    <a:pt x="0" y="0"/>
                  </a:moveTo>
                  <a:lnTo>
                    <a:pt x="0" y="49155"/>
                  </a:lnTo>
                  <a:lnTo>
                    <a:pt x="8415" y="49155"/>
                  </a:lnTo>
                  <a:lnTo>
                    <a:pt x="841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14"/>
            <p:cNvSpPr/>
            <p:nvPr/>
          </p:nvSpPr>
          <p:spPr>
            <a:xfrm>
              <a:off x="3770675" y="-634175"/>
              <a:ext cx="385950" cy="1194575"/>
            </a:xfrm>
            <a:custGeom>
              <a:rect b="b" l="l" r="r" t="t"/>
              <a:pathLst>
                <a:path extrusionOk="0" h="47783" w="15438">
                  <a:moveTo>
                    <a:pt x="1" y="0"/>
                  </a:moveTo>
                  <a:lnTo>
                    <a:pt x="1" y="47782"/>
                  </a:lnTo>
                  <a:lnTo>
                    <a:pt x="15438" y="47782"/>
                  </a:lnTo>
                  <a:lnTo>
                    <a:pt x="15438"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14"/>
            <p:cNvSpPr/>
            <p:nvPr/>
          </p:nvSpPr>
          <p:spPr>
            <a:xfrm>
              <a:off x="38641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14"/>
            <p:cNvSpPr/>
            <p:nvPr/>
          </p:nvSpPr>
          <p:spPr>
            <a:xfrm>
              <a:off x="42267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14"/>
            <p:cNvSpPr/>
            <p:nvPr/>
          </p:nvSpPr>
          <p:spPr>
            <a:xfrm>
              <a:off x="4308775" y="-634175"/>
              <a:ext cx="187025" cy="1228900"/>
            </a:xfrm>
            <a:custGeom>
              <a:rect b="b" l="l" r="r" t="t"/>
              <a:pathLst>
                <a:path extrusionOk="0" h="49156" w="7481">
                  <a:moveTo>
                    <a:pt x="1" y="0"/>
                  </a:moveTo>
                  <a:lnTo>
                    <a:pt x="1" y="49155"/>
                  </a:lnTo>
                  <a:lnTo>
                    <a:pt x="7481" y="49155"/>
                  </a:lnTo>
                  <a:lnTo>
                    <a:pt x="748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14"/>
            <p:cNvSpPr/>
            <p:nvPr/>
          </p:nvSpPr>
          <p:spPr>
            <a:xfrm>
              <a:off x="467182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p14"/>
            <p:cNvSpPr/>
            <p:nvPr/>
          </p:nvSpPr>
          <p:spPr>
            <a:xfrm>
              <a:off x="47419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p14"/>
            <p:cNvSpPr/>
            <p:nvPr/>
          </p:nvSpPr>
          <p:spPr>
            <a:xfrm>
              <a:off x="51164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5" name="Google Shape;785;p14"/>
            <p:cNvSpPr/>
            <p:nvPr/>
          </p:nvSpPr>
          <p:spPr>
            <a:xfrm>
              <a:off x="51984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6" name="Google Shape;786;p14"/>
            <p:cNvSpPr/>
            <p:nvPr/>
          </p:nvSpPr>
          <p:spPr>
            <a:xfrm>
              <a:off x="5549600" y="-634175"/>
              <a:ext cx="375000" cy="1228900"/>
            </a:xfrm>
            <a:custGeom>
              <a:rect b="b" l="l" r="r" t="t"/>
              <a:pathLst>
                <a:path extrusionOk="0" h="49156" w="15000">
                  <a:moveTo>
                    <a:pt x="0" y="0"/>
                  </a:moveTo>
                  <a:lnTo>
                    <a:pt x="0" y="49155"/>
                  </a:lnTo>
                  <a:lnTo>
                    <a:pt x="14999" y="49155"/>
                  </a:lnTo>
                  <a:lnTo>
                    <a:pt x="1499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p14"/>
            <p:cNvSpPr/>
            <p:nvPr/>
          </p:nvSpPr>
          <p:spPr>
            <a:xfrm>
              <a:off x="5631650" y="-634175"/>
              <a:ext cx="198950" cy="1228900"/>
            </a:xfrm>
            <a:custGeom>
              <a:rect b="b" l="l" r="r" t="t"/>
              <a:pathLst>
                <a:path extrusionOk="0" h="49156" w="7958">
                  <a:moveTo>
                    <a:pt x="0" y="0"/>
                  </a:moveTo>
                  <a:lnTo>
                    <a:pt x="0" y="49155"/>
                  </a:lnTo>
                  <a:lnTo>
                    <a:pt x="7957" y="49155"/>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8" name="Google Shape;788;p14"/>
            <p:cNvSpPr/>
            <p:nvPr/>
          </p:nvSpPr>
          <p:spPr>
            <a:xfrm>
              <a:off x="60066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9" name="Google Shape;789;p14"/>
            <p:cNvSpPr/>
            <p:nvPr/>
          </p:nvSpPr>
          <p:spPr>
            <a:xfrm>
              <a:off x="60767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0" name="Google Shape;790;p14"/>
            <p:cNvSpPr/>
            <p:nvPr/>
          </p:nvSpPr>
          <p:spPr>
            <a:xfrm>
              <a:off x="6451225" y="-634175"/>
              <a:ext cx="351125" cy="1228900"/>
            </a:xfrm>
            <a:custGeom>
              <a:rect b="b" l="l" r="r" t="t"/>
              <a:pathLst>
                <a:path extrusionOk="0" h="49156" w="14045">
                  <a:moveTo>
                    <a:pt x="1" y="0"/>
                  </a:moveTo>
                  <a:lnTo>
                    <a:pt x="1" y="49155"/>
                  </a:lnTo>
                  <a:lnTo>
                    <a:pt x="14045" y="49155"/>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1" name="Google Shape;791;p14"/>
            <p:cNvSpPr/>
            <p:nvPr/>
          </p:nvSpPr>
          <p:spPr>
            <a:xfrm>
              <a:off x="6532775" y="-634175"/>
              <a:ext cx="187525" cy="1228900"/>
            </a:xfrm>
            <a:custGeom>
              <a:rect b="b" l="l" r="r" t="t"/>
              <a:pathLst>
                <a:path extrusionOk="0" h="49156" w="7501">
                  <a:moveTo>
                    <a:pt x="1" y="0"/>
                  </a:moveTo>
                  <a:lnTo>
                    <a:pt x="1" y="49155"/>
                  </a:lnTo>
                  <a:lnTo>
                    <a:pt x="7501" y="49155"/>
                  </a:lnTo>
                  <a:lnTo>
                    <a:pt x="750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2" name="Google Shape;792;p14"/>
            <p:cNvSpPr/>
            <p:nvPr/>
          </p:nvSpPr>
          <p:spPr>
            <a:xfrm>
              <a:off x="6884400"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3" name="Google Shape;793;p14"/>
            <p:cNvSpPr/>
            <p:nvPr/>
          </p:nvSpPr>
          <p:spPr>
            <a:xfrm>
              <a:off x="69783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4" name="Google Shape;794;p14"/>
            <p:cNvSpPr/>
            <p:nvPr/>
          </p:nvSpPr>
          <p:spPr>
            <a:xfrm>
              <a:off x="211400" y="-634175"/>
              <a:ext cx="7094250" cy="25"/>
            </a:xfrm>
            <a:custGeom>
              <a:rect b="b" l="l" r="r" t="t"/>
              <a:pathLst>
                <a:path extrusionOk="0" fill="none" h="1" w="283770">
                  <a:moveTo>
                    <a:pt x="0" y="0"/>
                  </a:moveTo>
                  <a:lnTo>
                    <a:pt x="283769" y="0"/>
                  </a:lnTo>
                </a:path>
              </a:pathLst>
            </a:custGeom>
            <a:noFill/>
            <a:ln cap="flat" cmpd="sng" w="46750">
              <a:solidFill>
                <a:srgbClr val="FFB726"/>
              </a:solidFill>
              <a:prstDash val="solid"/>
              <a:miter lim="1989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5" name="Google Shape;795;p14"/>
            <p:cNvSpPr/>
            <p:nvPr/>
          </p:nvSpPr>
          <p:spPr>
            <a:xfrm>
              <a:off x="7287225" y="-693375"/>
              <a:ext cx="127825" cy="128350"/>
            </a:xfrm>
            <a:custGeom>
              <a:rect b="b" l="l" r="r" t="t"/>
              <a:pathLst>
                <a:path extrusionOk="0" h="5134" w="5113">
                  <a:moveTo>
                    <a:pt x="2566" y="1"/>
                  </a:moveTo>
                  <a:cubicBezTo>
                    <a:pt x="1134" y="1"/>
                    <a:pt x="0" y="1155"/>
                    <a:pt x="0" y="2567"/>
                  </a:cubicBezTo>
                  <a:cubicBezTo>
                    <a:pt x="0" y="3979"/>
                    <a:pt x="1134" y="5133"/>
                    <a:pt x="2566" y="5133"/>
                  </a:cubicBezTo>
                  <a:cubicBezTo>
                    <a:pt x="3979" y="5133"/>
                    <a:pt x="5113" y="3979"/>
                    <a:pt x="5113" y="2567"/>
                  </a:cubicBezTo>
                  <a:cubicBezTo>
                    <a:pt x="5113" y="1155"/>
                    <a:pt x="3979" y="1"/>
                    <a:pt x="2566"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6" name="Google Shape;796;p14"/>
            <p:cNvSpPr/>
            <p:nvPr/>
          </p:nvSpPr>
          <p:spPr>
            <a:xfrm>
              <a:off x="193475" y="-693375"/>
              <a:ext cx="128350" cy="128350"/>
            </a:xfrm>
            <a:custGeom>
              <a:rect b="b" l="l" r="r" t="t"/>
              <a:pathLst>
                <a:path extrusionOk="0" h="5134" w="5134">
                  <a:moveTo>
                    <a:pt x="2567" y="1"/>
                  </a:moveTo>
                  <a:cubicBezTo>
                    <a:pt x="1155" y="1"/>
                    <a:pt x="1" y="1155"/>
                    <a:pt x="1" y="2567"/>
                  </a:cubicBezTo>
                  <a:cubicBezTo>
                    <a:pt x="1" y="3979"/>
                    <a:pt x="1155" y="5133"/>
                    <a:pt x="2567" y="5133"/>
                  </a:cubicBezTo>
                  <a:cubicBezTo>
                    <a:pt x="3979" y="5133"/>
                    <a:pt x="5133" y="3979"/>
                    <a:pt x="5133" y="2567"/>
                  </a:cubicBezTo>
                  <a:cubicBezTo>
                    <a:pt x="5133" y="1155"/>
                    <a:pt x="3979" y="1"/>
                    <a:pt x="2567"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97" name="Google Shape;797;p14"/>
          <p:cNvGrpSpPr/>
          <p:nvPr/>
        </p:nvGrpSpPr>
        <p:grpSpPr>
          <a:xfrm>
            <a:off x="-20" y="4613271"/>
            <a:ext cx="9143683" cy="1629094"/>
            <a:chOff x="429225" y="4417075"/>
            <a:chExt cx="6749600" cy="1202550"/>
          </a:xfrm>
        </p:grpSpPr>
        <p:sp>
          <p:nvSpPr>
            <p:cNvPr id="798" name="Google Shape;798;p14"/>
            <p:cNvSpPr/>
            <p:nvPr/>
          </p:nvSpPr>
          <p:spPr>
            <a:xfrm>
              <a:off x="1901275" y="5022325"/>
              <a:ext cx="3806000" cy="502300"/>
            </a:xfrm>
            <a:custGeom>
              <a:rect b="b" l="l" r="r" t="t"/>
              <a:pathLst>
                <a:path extrusionOk="0" h="20092" w="152240">
                  <a:moveTo>
                    <a:pt x="0" y="0"/>
                  </a:moveTo>
                  <a:lnTo>
                    <a:pt x="0" y="20092"/>
                  </a:lnTo>
                  <a:lnTo>
                    <a:pt x="152239" y="20092"/>
                  </a:lnTo>
                  <a:lnTo>
                    <a:pt x="152239" y="0"/>
                  </a:lnTo>
                  <a:close/>
                </a:path>
              </a:pathLst>
            </a:custGeom>
            <a:solidFill>
              <a:srgbClr val="C3CA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9" name="Google Shape;799;p14"/>
            <p:cNvSpPr/>
            <p:nvPr/>
          </p:nvSpPr>
          <p:spPr>
            <a:xfrm>
              <a:off x="429225" y="4417075"/>
              <a:ext cx="650000" cy="553050"/>
            </a:xfrm>
            <a:custGeom>
              <a:rect b="b" l="l" r="r" t="t"/>
              <a:pathLst>
                <a:path extrusionOk="0" h="22122" w="26000">
                  <a:moveTo>
                    <a:pt x="6465" y="1"/>
                  </a:moveTo>
                  <a:cubicBezTo>
                    <a:pt x="2884" y="1"/>
                    <a:pt x="0" y="2905"/>
                    <a:pt x="0" y="6466"/>
                  </a:cubicBezTo>
                  <a:lnTo>
                    <a:pt x="0" y="22121"/>
                  </a:lnTo>
                  <a:lnTo>
                    <a:pt x="26000" y="22121"/>
                  </a:lnTo>
                  <a:lnTo>
                    <a:pt x="26000" y="6466"/>
                  </a:lnTo>
                  <a:cubicBezTo>
                    <a:pt x="26000" y="2885"/>
                    <a:pt x="23095"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0" name="Google Shape;800;p14"/>
            <p:cNvSpPr/>
            <p:nvPr/>
          </p:nvSpPr>
          <p:spPr>
            <a:xfrm>
              <a:off x="429700"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2"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1" name="Google Shape;801;p14"/>
            <p:cNvSpPr/>
            <p:nvPr/>
          </p:nvSpPr>
          <p:spPr>
            <a:xfrm>
              <a:off x="944925" y="4650825"/>
              <a:ext cx="134300" cy="319300"/>
            </a:xfrm>
            <a:custGeom>
              <a:rect b="b" l="l" r="r" t="t"/>
              <a:pathLst>
                <a:path extrusionOk="0" h="12772" w="5372">
                  <a:moveTo>
                    <a:pt x="5372" y="0"/>
                  </a:moveTo>
                  <a:cubicBezTo>
                    <a:pt x="5089" y="1009"/>
                    <a:pt x="4907" y="1390"/>
                    <a:pt x="4548" y="1390"/>
                  </a:cubicBezTo>
                  <a:cubicBezTo>
                    <a:pt x="4376" y="1390"/>
                    <a:pt x="4164"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2" name="Google Shape;802;p14"/>
            <p:cNvSpPr/>
            <p:nvPr/>
          </p:nvSpPr>
          <p:spPr>
            <a:xfrm>
              <a:off x="429700" y="4488200"/>
              <a:ext cx="612225" cy="481925"/>
            </a:xfrm>
            <a:custGeom>
              <a:rect b="b" l="l" r="r" t="t"/>
              <a:pathLst>
                <a:path extrusionOk="0" h="19277" w="24489">
                  <a:moveTo>
                    <a:pt x="2010" y="0"/>
                  </a:moveTo>
                  <a:cubicBezTo>
                    <a:pt x="777" y="1134"/>
                    <a:pt x="1" y="2706"/>
                    <a:pt x="1" y="4536"/>
                  </a:cubicBezTo>
                  <a:lnTo>
                    <a:pt x="1" y="19276"/>
                  </a:lnTo>
                  <a:lnTo>
                    <a:pt x="24489" y="19276"/>
                  </a:lnTo>
                  <a:lnTo>
                    <a:pt x="24489" y="7659"/>
                  </a:lnTo>
                  <a:cubicBezTo>
                    <a:pt x="20033" y="5709"/>
                    <a:pt x="14881" y="5570"/>
                    <a:pt x="10166" y="4158"/>
                  </a:cubicBezTo>
                  <a:cubicBezTo>
                    <a:pt x="7242" y="3263"/>
                    <a:pt x="4477" y="185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3" name="Google Shape;803;p14"/>
            <p:cNvSpPr/>
            <p:nvPr/>
          </p:nvSpPr>
          <p:spPr>
            <a:xfrm>
              <a:off x="430200" y="4449400"/>
              <a:ext cx="612225" cy="520725"/>
            </a:xfrm>
            <a:custGeom>
              <a:rect b="b" l="l" r="r" t="t"/>
              <a:pathLst>
                <a:path extrusionOk="0" h="20829" w="24489">
                  <a:moveTo>
                    <a:pt x="6068" y="1"/>
                  </a:moveTo>
                  <a:cubicBezTo>
                    <a:pt x="2706" y="1"/>
                    <a:pt x="1" y="2726"/>
                    <a:pt x="1" y="6088"/>
                  </a:cubicBezTo>
                  <a:lnTo>
                    <a:pt x="1" y="6207"/>
                  </a:lnTo>
                  <a:cubicBezTo>
                    <a:pt x="1" y="2885"/>
                    <a:pt x="2706" y="160"/>
                    <a:pt x="6028" y="160"/>
                  </a:cubicBezTo>
                  <a:lnTo>
                    <a:pt x="18262" y="160"/>
                  </a:lnTo>
                  <a:cubicBezTo>
                    <a:pt x="21584" y="160"/>
                    <a:pt x="24270" y="2885"/>
                    <a:pt x="24270" y="6207"/>
                  </a:cubicBezTo>
                  <a:lnTo>
                    <a:pt x="24270" y="20828"/>
                  </a:lnTo>
                  <a:lnTo>
                    <a:pt x="24489" y="20828"/>
                  </a:lnTo>
                  <a:lnTo>
                    <a:pt x="24489" y="6088"/>
                  </a:lnTo>
                  <a:cubicBezTo>
                    <a:pt x="24469" y="2726"/>
                    <a:pt x="21763" y="1"/>
                    <a:pt x="18402"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4" name="Google Shape;804;p14"/>
            <p:cNvSpPr/>
            <p:nvPr/>
          </p:nvSpPr>
          <p:spPr>
            <a:xfrm>
              <a:off x="1191600" y="4417075"/>
              <a:ext cx="650525" cy="553050"/>
            </a:xfrm>
            <a:custGeom>
              <a:rect b="b" l="l" r="r" t="t"/>
              <a:pathLst>
                <a:path extrusionOk="0" h="22122" w="26021">
                  <a:moveTo>
                    <a:pt x="6466" y="1"/>
                  </a:moveTo>
                  <a:cubicBezTo>
                    <a:pt x="2885" y="1"/>
                    <a:pt x="1" y="2905"/>
                    <a:pt x="1" y="6466"/>
                  </a:cubicBezTo>
                  <a:lnTo>
                    <a:pt x="1" y="22121"/>
                  </a:lnTo>
                  <a:lnTo>
                    <a:pt x="26020" y="22121"/>
                  </a:lnTo>
                  <a:lnTo>
                    <a:pt x="26020" y="6466"/>
                  </a:lnTo>
                  <a:cubicBezTo>
                    <a:pt x="26020"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5" name="Google Shape;805;p14"/>
            <p:cNvSpPr/>
            <p:nvPr/>
          </p:nvSpPr>
          <p:spPr>
            <a:xfrm>
              <a:off x="1192600" y="4449400"/>
              <a:ext cx="612725" cy="520725"/>
            </a:xfrm>
            <a:custGeom>
              <a:rect b="b" l="l" r="r" t="t"/>
              <a:pathLst>
                <a:path extrusionOk="0" h="20829" w="24509">
                  <a:moveTo>
                    <a:pt x="6087"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6" name="Google Shape;806;p14"/>
            <p:cNvSpPr/>
            <p:nvPr/>
          </p:nvSpPr>
          <p:spPr>
            <a:xfrm>
              <a:off x="1707825" y="4650825"/>
              <a:ext cx="134300" cy="319300"/>
            </a:xfrm>
            <a:custGeom>
              <a:rect b="b" l="l" r="r" t="t"/>
              <a:pathLst>
                <a:path extrusionOk="0" h="12772" w="5372">
                  <a:moveTo>
                    <a:pt x="5371" y="0"/>
                  </a:moveTo>
                  <a:cubicBezTo>
                    <a:pt x="5089" y="1009"/>
                    <a:pt x="4906" y="1390"/>
                    <a:pt x="4548" y="1390"/>
                  </a:cubicBezTo>
                  <a:cubicBezTo>
                    <a:pt x="4376" y="1390"/>
                    <a:pt x="4163" y="1302"/>
                    <a:pt x="3879" y="1154"/>
                  </a:cubicBezTo>
                  <a:lnTo>
                    <a:pt x="0" y="12771"/>
                  </a:lnTo>
                  <a:lnTo>
                    <a:pt x="5371" y="12771"/>
                  </a:lnTo>
                  <a:lnTo>
                    <a:pt x="537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7" name="Google Shape;807;p14"/>
            <p:cNvSpPr/>
            <p:nvPr/>
          </p:nvSpPr>
          <p:spPr>
            <a:xfrm>
              <a:off x="1192600" y="4488200"/>
              <a:ext cx="612225" cy="481925"/>
            </a:xfrm>
            <a:custGeom>
              <a:rect b="b" l="l" r="r" t="t"/>
              <a:pathLst>
                <a:path extrusionOk="0" h="19277" w="24489">
                  <a:moveTo>
                    <a:pt x="2009" y="0"/>
                  </a:moveTo>
                  <a:cubicBezTo>
                    <a:pt x="756" y="1134"/>
                    <a:pt x="0" y="2706"/>
                    <a:pt x="0" y="4536"/>
                  </a:cubicBezTo>
                  <a:lnTo>
                    <a:pt x="0" y="19276"/>
                  </a:lnTo>
                  <a:lnTo>
                    <a:pt x="24488" y="19276"/>
                  </a:lnTo>
                  <a:lnTo>
                    <a:pt x="24488" y="7659"/>
                  </a:lnTo>
                  <a:cubicBezTo>
                    <a:pt x="20032" y="5709"/>
                    <a:pt x="14860" y="5570"/>
                    <a:pt x="10165" y="4158"/>
                  </a:cubicBezTo>
                  <a:cubicBezTo>
                    <a:pt x="7221" y="3263"/>
                    <a:pt x="4476" y="1850"/>
                    <a:pt x="200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8" name="Google Shape;808;p14"/>
            <p:cNvSpPr/>
            <p:nvPr/>
          </p:nvSpPr>
          <p:spPr>
            <a:xfrm>
              <a:off x="1192600" y="4449400"/>
              <a:ext cx="612225" cy="520725"/>
            </a:xfrm>
            <a:custGeom>
              <a:rect b="b" l="l" r="r" t="t"/>
              <a:pathLst>
                <a:path extrusionOk="0" h="20829" w="24489">
                  <a:moveTo>
                    <a:pt x="6068" y="1"/>
                  </a:moveTo>
                  <a:cubicBezTo>
                    <a:pt x="2706" y="1"/>
                    <a:pt x="0" y="2726"/>
                    <a:pt x="0" y="6088"/>
                  </a:cubicBezTo>
                  <a:lnTo>
                    <a:pt x="0" y="6207"/>
                  </a:lnTo>
                  <a:cubicBezTo>
                    <a:pt x="0" y="2885"/>
                    <a:pt x="2706" y="160"/>
                    <a:pt x="6008" y="160"/>
                  </a:cubicBezTo>
                  <a:lnTo>
                    <a:pt x="18242" y="160"/>
                  </a:lnTo>
                  <a:cubicBezTo>
                    <a:pt x="21584" y="160"/>
                    <a:pt x="24269" y="2885"/>
                    <a:pt x="24269" y="6207"/>
                  </a:cubicBezTo>
                  <a:lnTo>
                    <a:pt x="24269" y="20828"/>
                  </a:lnTo>
                  <a:lnTo>
                    <a:pt x="24488" y="20828"/>
                  </a:lnTo>
                  <a:lnTo>
                    <a:pt x="24488" y="6088"/>
                  </a:lnTo>
                  <a:cubicBezTo>
                    <a:pt x="24488" y="2726"/>
                    <a:pt x="21743" y="1"/>
                    <a:pt x="1840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9" name="Google Shape;809;p14"/>
            <p:cNvSpPr/>
            <p:nvPr/>
          </p:nvSpPr>
          <p:spPr>
            <a:xfrm>
              <a:off x="1954475" y="4417075"/>
              <a:ext cx="650525" cy="553050"/>
            </a:xfrm>
            <a:custGeom>
              <a:rect b="b" l="l" r="r" t="t"/>
              <a:pathLst>
                <a:path extrusionOk="0" h="22122" w="26021">
                  <a:moveTo>
                    <a:pt x="6466" y="1"/>
                  </a:moveTo>
                  <a:cubicBezTo>
                    <a:pt x="2885" y="1"/>
                    <a:pt x="1" y="2905"/>
                    <a:pt x="1" y="6466"/>
                  </a:cubicBezTo>
                  <a:lnTo>
                    <a:pt x="1" y="22121"/>
                  </a:lnTo>
                  <a:lnTo>
                    <a:pt x="26021" y="22121"/>
                  </a:lnTo>
                  <a:lnTo>
                    <a:pt x="26021" y="6466"/>
                  </a:lnTo>
                  <a:cubicBezTo>
                    <a:pt x="26021"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0" name="Google Shape;810;p14"/>
            <p:cNvSpPr/>
            <p:nvPr/>
          </p:nvSpPr>
          <p:spPr>
            <a:xfrm>
              <a:off x="1954475" y="4449400"/>
              <a:ext cx="613225" cy="520725"/>
            </a:xfrm>
            <a:custGeom>
              <a:rect b="b" l="l" r="r" t="t"/>
              <a:pathLst>
                <a:path extrusionOk="0" h="20829" w="24529">
                  <a:moveTo>
                    <a:pt x="6108" y="1"/>
                  </a:moveTo>
                  <a:cubicBezTo>
                    <a:pt x="2746" y="1"/>
                    <a:pt x="1" y="2726"/>
                    <a:pt x="1" y="6088"/>
                  </a:cubicBezTo>
                  <a:lnTo>
                    <a:pt x="1" y="20828"/>
                  </a:lnTo>
                  <a:lnTo>
                    <a:pt x="24529" y="20828"/>
                  </a:lnTo>
                  <a:lnTo>
                    <a:pt x="24529" y="6088"/>
                  </a:lnTo>
                  <a:cubicBezTo>
                    <a:pt x="24529" y="2726"/>
                    <a:pt x="21783" y="1"/>
                    <a:pt x="1844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14"/>
            <p:cNvSpPr/>
            <p:nvPr/>
          </p:nvSpPr>
          <p:spPr>
            <a:xfrm>
              <a:off x="2470200" y="4650825"/>
              <a:ext cx="134300" cy="319300"/>
            </a:xfrm>
            <a:custGeom>
              <a:rect b="b" l="l" r="r" t="t"/>
              <a:pathLst>
                <a:path extrusionOk="0" h="12772" w="5372">
                  <a:moveTo>
                    <a:pt x="5372" y="0"/>
                  </a:moveTo>
                  <a:cubicBezTo>
                    <a:pt x="5076" y="1009"/>
                    <a:pt x="4889" y="1390"/>
                    <a:pt x="4535" y="1390"/>
                  </a:cubicBezTo>
                  <a:cubicBezTo>
                    <a:pt x="4365" y="1390"/>
                    <a:pt x="4157"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2" name="Google Shape;812;p14"/>
            <p:cNvSpPr/>
            <p:nvPr/>
          </p:nvSpPr>
          <p:spPr>
            <a:xfrm>
              <a:off x="1954475" y="4488200"/>
              <a:ext cx="612725" cy="481925"/>
            </a:xfrm>
            <a:custGeom>
              <a:rect b="b" l="l" r="r" t="t"/>
              <a:pathLst>
                <a:path extrusionOk="0" h="19277" w="24509">
                  <a:moveTo>
                    <a:pt x="2010" y="0"/>
                  </a:moveTo>
                  <a:cubicBezTo>
                    <a:pt x="777" y="1134"/>
                    <a:pt x="1" y="2706"/>
                    <a:pt x="1" y="4536"/>
                  </a:cubicBezTo>
                  <a:lnTo>
                    <a:pt x="1" y="19276"/>
                  </a:lnTo>
                  <a:lnTo>
                    <a:pt x="24509" y="19276"/>
                  </a:lnTo>
                  <a:lnTo>
                    <a:pt x="24509" y="7659"/>
                  </a:lnTo>
                  <a:cubicBezTo>
                    <a:pt x="20053" y="5709"/>
                    <a:pt x="14881" y="5570"/>
                    <a:pt x="10166" y="4158"/>
                  </a:cubicBezTo>
                  <a:cubicBezTo>
                    <a:pt x="7242" y="3263"/>
                    <a:pt x="4477" y="1850"/>
                    <a:pt x="201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3" name="Google Shape;813;p14"/>
            <p:cNvSpPr/>
            <p:nvPr/>
          </p:nvSpPr>
          <p:spPr>
            <a:xfrm>
              <a:off x="1954475" y="4449400"/>
              <a:ext cx="612725" cy="520725"/>
            </a:xfrm>
            <a:custGeom>
              <a:rect b="b" l="l" r="r" t="t"/>
              <a:pathLst>
                <a:path extrusionOk="0" h="20829" w="24509">
                  <a:moveTo>
                    <a:pt x="6068" y="1"/>
                  </a:moveTo>
                  <a:cubicBezTo>
                    <a:pt x="2726" y="1"/>
                    <a:pt x="1" y="2726"/>
                    <a:pt x="1" y="6088"/>
                  </a:cubicBezTo>
                  <a:lnTo>
                    <a:pt x="1" y="6207"/>
                  </a:lnTo>
                  <a:cubicBezTo>
                    <a:pt x="1" y="2885"/>
                    <a:pt x="2726" y="160"/>
                    <a:pt x="6028" y="160"/>
                  </a:cubicBezTo>
                  <a:lnTo>
                    <a:pt x="18262" y="160"/>
                  </a:lnTo>
                  <a:cubicBezTo>
                    <a:pt x="21584" y="160"/>
                    <a:pt x="24270" y="2885"/>
                    <a:pt x="24270" y="6207"/>
                  </a:cubicBezTo>
                  <a:lnTo>
                    <a:pt x="24270" y="20828"/>
                  </a:lnTo>
                  <a:lnTo>
                    <a:pt x="24509" y="20828"/>
                  </a:lnTo>
                  <a:lnTo>
                    <a:pt x="24509" y="6088"/>
                  </a:lnTo>
                  <a:cubicBezTo>
                    <a:pt x="24509" y="2726"/>
                    <a:pt x="21783" y="1"/>
                    <a:pt x="1844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4" name="Google Shape;814;p14"/>
            <p:cNvSpPr/>
            <p:nvPr/>
          </p:nvSpPr>
          <p:spPr>
            <a:xfrm>
              <a:off x="2716875" y="4417075"/>
              <a:ext cx="650025" cy="553050"/>
            </a:xfrm>
            <a:custGeom>
              <a:rect b="b" l="l" r="r" t="t"/>
              <a:pathLst>
                <a:path extrusionOk="0" h="22122" w="26001">
                  <a:moveTo>
                    <a:pt x="6466" y="1"/>
                  </a:moveTo>
                  <a:cubicBezTo>
                    <a:pt x="2885" y="1"/>
                    <a:pt x="0" y="2905"/>
                    <a:pt x="0" y="6466"/>
                  </a:cubicBezTo>
                  <a:lnTo>
                    <a:pt x="0" y="22121"/>
                  </a:lnTo>
                  <a:lnTo>
                    <a:pt x="26000" y="22121"/>
                  </a:lnTo>
                  <a:lnTo>
                    <a:pt x="26000" y="6466"/>
                  </a:lnTo>
                  <a:cubicBezTo>
                    <a:pt x="26000"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5" name="Google Shape;815;p14"/>
            <p:cNvSpPr/>
            <p:nvPr/>
          </p:nvSpPr>
          <p:spPr>
            <a:xfrm>
              <a:off x="2716875" y="4449400"/>
              <a:ext cx="612725" cy="520725"/>
            </a:xfrm>
            <a:custGeom>
              <a:rect b="b" l="l" r="r" t="t"/>
              <a:pathLst>
                <a:path extrusionOk="0" h="20829" w="24509">
                  <a:moveTo>
                    <a:pt x="6088"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6" name="Google Shape;816;p14"/>
            <p:cNvSpPr/>
            <p:nvPr/>
          </p:nvSpPr>
          <p:spPr>
            <a:xfrm>
              <a:off x="3232600" y="4650825"/>
              <a:ext cx="134300" cy="319300"/>
            </a:xfrm>
            <a:custGeom>
              <a:rect b="b" l="l" r="r" t="t"/>
              <a:pathLst>
                <a:path extrusionOk="0" h="12772" w="5372">
                  <a:moveTo>
                    <a:pt x="5371" y="0"/>
                  </a:moveTo>
                  <a:cubicBezTo>
                    <a:pt x="5089" y="1009"/>
                    <a:pt x="4906" y="1390"/>
                    <a:pt x="4548" y="1390"/>
                  </a:cubicBezTo>
                  <a:cubicBezTo>
                    <a:pt x="4375" y="1390"/>
                    <a:pt x="4163" y="1302"/>
                    <a:pt x="3879" y="1154"/>
                  </a:cubicBezTo>
                  <a:lnTo>
                    <a:pt x="0" y="12771"/>
                  </a:lnTo>
                  <a:lnTo>
                    <a:pt x="5371" y="12771"/>
                  </a:lnTo>
                  <a:lnTo>
                    <a:pt x="537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7" name="Google Shape;817;p14"/>
            <p:cNvSpPr/>
            <p:nvPr/>
          </p:nvSpPr>
          <p:spPr>
            <a:xfrm>
              <a:off x="2716875" y="4488200"/>
              <a:ext cx="612225" cy="481925"/>
            </a:xfrm>
            <a:custGeom>
              <a:rect b="b" l="l" r="r" t="t"/>
              <a:pathLst>
                <a:path extrusionOk="0" h="19277" w="24489">
                  <a:moveTo>
                    <a:pt x="2010" y="0"/>
                  </a:moveTo>
                  <a:cubicBezTo>
                    <a:pt x="776" y="1134"/>
                    <a:pt x="0" y="2706"/>
                    <a:pt x="0" y="4536"/>
                  </a:cubicBezTo>
                  <a:lnTo>
                    <a:pt x="0" y="19276"/>
                  </a:lnTo>
                  <a:lnTo>
                    <a:pt x="24488" y="19276"/>
                  </a:lnTo>
                  <a:lnTo>
                    <a:pt x="24488" y="7659"/>
                  </a:lnTo>
                  <a:cubicBezTo>
                    <a:pt x="20032" y="5709"/>
                    <a:pt x="14860" y="5570"/>
                    <a:pt x="10166" y="4158"/>
                  </a:cubicBezTo>
                  <a:cubicBezTo>
                    <a:pt x="7221" y="3263"/>
                    <a:pt x="4476" y="1850"/>
                    <a:pt x="201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8" name="Google Shape;818;p14"/>
            <p:cNvSpPr/>
            <p:nvPr/>
          </p:nvSpPr>
          <p:spPr>
            <a:xfrm>
              <a:off x="2717375" y="4449400"/>
              <a:ext cx="612225" cy="520725"/>
            </a:xfrm>
            <a:custGeom>
              <a:rect b="b" l="l" r="r" t="t"/>
              <a:pathLst>
                <a:path extrusionOk="0" h="20829" w="24489">
                  <a:moveTo>
                    <a:pt x="6068" y="1"/>
                  </a:moveTo>
                  <a:cubicBezTo>
                    <a:pt x="2706" y="1"/>
                    <a:pt x="0" y="2726"/>
                    <a:pt x="0" y="6088"/>
                  </a:cubicBezTo>
                  <a:lnTo>
                    <a:pt x="0" y="6207"/>
                  </a:lnTo>
                  <a:cubicBezTo>
                    <a:pt x="0" y="2885"/>
                    <a:pt x="2706" y="160"/>
                    <a:pt x="6028" y="160"/>
                  </a:cubicBezTo>
                  <a:lnTo>
                    <a:pt x="18262" y="160"/>
                  </a:lnTo>
                  <a:cubicBezTo>
                    <a:pt x="21584" y="160"/>
                    <a:pt x="24269" y="2885"/>
                    <a:pt x="24269" y="6207"/>
                  </a:cubicBezTo>
                  <a:lnTo>
                    <a:pt x="24269" y="20828"/>
                  </a:lnTo>
                  <a:lnTo>
                    <a:pt x="24488" y="20828"/>
                  </a:lnTo>
                  <a:lnTo>
                    <a:pt x="24488" y="6088"/>
                  </a:lnTo>
                  <a:cubicBezTo>
                    <a:pt x="24468" y="2726"/>
                    <a:pt x="21763" y="1"/>
                    <a:pt x="1840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9" name="Google Shape;819;p14"/>
            <p:cNvSpPr/>
            <p:nvPr/>
          </p:nvSpPr>
          <p:spPr>
            <a:xfrm>
              <a:off x="3479750" y="4417075"/>
              <a:ext cx="650025" cy="553050"/>
            </a:xfrm>
            <a:custGeom>
              <a:rect b="b" l="l" r="r" t="t"/>
              <a:pathLst>
                <a:path extrusionOk="0" h="22122" w="26001">
                  <a:moveTo>
                    <a:pt x="6446" y="1"/>
                  </a:moveTo>
                  <a:cubicBezTo>
                    <a:pt x="2885" y="1"/>
                    <a:pt x="1" y="2905"/>
                    <a:pt x="1" y="6466"/>
                  </a:cubicBezTo>
                  <a:lnTo>
                    <a:pt x="1" y="22121"/>
                  </a:lnTo>
                  <a:lnTo>
                    <a:pt x="26001" y="22121"/>
                  </a:lnTo>
                  <a:lnTo>
                    <a:pt x="26001" y="6466"/>
                  </a:lnTo>
                  <a:cubicBezTo>
                    <a:pt x="26001"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p14"/>
            <p:cNvSpPr/>
            <p:nvPr/>
          </p:nvSpPr>
          <p:spPr>
            <a:xfrm>
              <a:off x="3479250" y="4449400"/>
              <a:ext cx="613225" cy="520725"/>
            </a:xfrm>
            <a:custGeom>
              <a:rect b="b" l="l" r="r" t="t"/>
              <a:pathLst>
                <a:path extrusionOk="0" h="20829" w="24529">
                  <a:moveTo>
                    <a:pt x="6108" y="1"/>
                  </a:moveTo>
                  <a:cubicBezTo>
                    <a:pt x="2746" y="1"/>
                    <a:pt x="1" y="2726"/>
                    <a:pt x="1" y="6088"/>
                  </a:cubicBezTo>
                  <a:lnTo>
                    <a:pt x="1" y="20828"/>
                  </a:lnTo>
                  <a:lnTo>
                    <a:pt x="24529" y="20828"/>
                  </a:lnTo>
                  <a:lnTo>
                    <a:pt x="24529" y="6088"/>
                  </a:lnTo>
                  <a:cubicBezTo>
                    <a:pt x="24529" y="2726"/>
                    <a:pt x="21803" y="1"/>
                    <a:pt x="1844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1" name="Google Shape;821;p14"/>
            <p:cNvSpPr/>
            <p:nvPr/>
          </p:nvSpPr>
          <p:spPr>
            <a:xfrm>
              <a:off x="3994975" y="4650825"/>
              <a:ext cx="134300" cy="319300"/>
            </a:xfrm>
            <a:custGeom>
              <a:rect b="b" l="l" r="r" t="t"/>
              <a:pathLst>
                <a:path extrusionOk="0" h="12772" w="5372">
                  <a:moveTo>
                    <a:pt x="5372" y="0"/>
                  </a:moveTo>
                  <a:cubicBezTo>
                    <a:pt x="5089" y="1009"/>
                    <a:pt x="4907" y="1390"/>
                    <a:pt x="4548" y="1390"/>
                  </a:cubicBezTo>
                  <a:cubicBezTo>
                    <a:pt x="4376" y="1390"/>
                    <a:pt x="4163"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2" name="Google Shape;822;p14"/>
            <p:cNvSpPr/>
            <p:nvPr/>
          </p:nvSpPr>
          <p:spPr>
            <a:xfrm>
              <a:off x="3479250" y="4488200"/>
              <a:ext cx="612725" cy="481925"/>
            </a:xfrm>
            <a:custGeom>
              <a:rect b="b" l="l" r="r" t="t"/>
              <a:pathLst>
                <a:path extrusionOk="0" h="19277" w="24509">
                  <a:moveTo>
                    <a:pt x="2030" y="0"/>
                  </a:moveTo>
                  <a:cubicBezTo>
                    <a:pt x="777" y="1134"/>
                    <a:pt x="1" y="2706"/>
                    <a:pt x="1" y="4536"/>
                  </a:cubicBezTo>
                  <a:lnTo>
                    <a:pt x="1" y="19276"/>
                  </a:lnTo>
                  <a:lnTo>
                    <a:pt x="24509" y="19276"/>
                  </a:lnTo>
                  <a:lnTo>
                    <a:pt x="24509" y="7659"/>
                  </a:lnTo>
                  <a:cubicBezTo>
                    <a:pt x="20053" y="5709"/>
                    <a:pt x="14881" y="5570"/>
                    <a:pt x="10186" y="4158"/>
                  </a:cubicBezTo>
                  <a:cubicBezTo>
                    <a:pt x="7242" y="3263"/>
                    <a:pt x="4477" y="1850"/>
                    <a:pt x="203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3" name="Google Shape;823;p14"/>
            <p:cNvSpPr/>
            <p:nvPr/>
          </p:nvSpPr>
          <p:spPr>
            <a:xfrm>
              <a:off x="3479250" y="4449400"/>
              <a:ext cx="612725" cy="520725"/>
            </a:xfrm>
            <a:custGeom>
              <a:rect b="b" l="l" r="r" t="t"/>
              <a:pathLst>
                <a:path extrusionOk="0" h="20829" w="24509">
                  <a:moveTo>
                    <a:pt x="6068" y="1"/>
                  </a:moveTo>
                  <a:cubicBezTo>
                    <a:pt x="2726" y="1"/>
                    <a:pt x="1" y="2726"/>
                    <a:pt x="1" y="6088"/>
                  </a:cubicBezTo>
                  <a:lnTo>
                    <a:pt x="1" y="6207"/>
                  </a:lnTo>
                  <a:cubicBezTo>
                    <a:pt x="1" y="2885"/>
                    <a:pt x="2726" y="160"/>
                    <a:pt x="6028" y="160"/>
                  </a:cubicBezTo>
                  <a:lnTo>
                    <a:pt x="18262" y="160"/>
                  </a:lnTo>
                  <a:cubicBezTo>
                    <a:pt x="21584" y="160"/>
                    <a:pt x="24270" y="2885"/>
                    <a:pt x="24270" y="6207"/>
                  </a:cubicBezTo>
                  <a:lnTo>
                    <a:pt x="24270" y="20828"/>
                  </a:lnTo>
                  <a:lnTo>
                    <a:pt x="24509" y="20828"/>
                  </a:lnTo>
                  <a:lnTo>
                    <a:pt x="24509" y="6088"/>
                  </a:lnTo>
                  <a:cubicBezTo>
                    <a:pt x="24509" y="2726"/>
                    <a:pt x="21763" y="1"/>
                    <a:pt x="18402"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4" name="Google Shape;824;p14"/>
            <p:cNvSpPr/>
            <p:nvPr/>
          </p:nvSpPr>
          <p:spPr>
            <a:xfrm>
              <a:off x="6528800" y="4417075"/>
              <a:ext cx="650025" cy="553050"/>
            </a:xfrm>
            <a:custGeom>
              <a:rect b="b" l="l" r="r" t="t"/>
              <a:pathLst>
                <a:path extrusionOk="0" h="22122" w="26001">
                  <a:moveTo>
                    <a:pt x="6466" y="1"/>
                  </a:moveTo>
                  <a:cubicBezTo>
                    <a:pt x="2905" y="1"/>
                    <a:pt x="1" y="2885"/>
                    <a:pt x="1" y="6466"/>
                  </a:cubicBezTo>
                  <a:lnTo>
                    <a:pt x="1" y="22121"/>
                  </a:lnTo>
                  <a:lnTo>
                    <a:pt x="26001" y="22121"/>
                  </a:lnTo>
                  <a:lnTo>
                    <a:pt x="26001" y="6466"/>
                  </a:lnTo>
                  <a:cubicBezTo>
                    <a:pt x="26001" y="2905"/>
                    <a:pt x="23116"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14"/>
            <p:cNvSpPr/>
            <p:nvPr/>
          </p:nvSpPr>
          <p:spPr>
            <a:xfrm>
              <a:off x="6566100"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14"/>
            <p:cNvSpPr/>
            <p:nvPr/>
          </p:nvSpPr>
          <p:spPr>
            <a:xfrm>
              <a:off x="6528800" y="4650825"/>
              <a:ext cx="134300" cy="319300"/>
            </a:xfrm>
            <a:custGeom>
              <a:rect b="b" l="l" r="r" t="t"/>
              <a:pathLst>
                <a:path extrusionOk="0" h="12772" w="5372">
                  <a:moveTo>
                    <a:pt x="1" y="0"/>
                  </a:moveTo>
                  <a:lnTo>
                    <a:pt x="1" y="12771"/>
                  </a:lnTo>
                  <a:lnTo>
                    <a:pt x="5372" y="12771"/>
                  </a:lnTo>
                  <a:lnTo>
                    <a:pt x="1493" y="1154"/>
                  </a:lnTo>
                  <a:cubicBezTo>
                    <a:pt x="1209" y="1302"/>
                    <a:pt x="996" y="1390"/>
                    <a:pt x="824" y="1390"/>
                  </a:cubicBezTo>
                  <a:cubicBezTo>
                    <a:pt x="466" y="1390"/>
                    <a:pt x="283" y="1009"/>
                    <a:pt x="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14"/>
            <p:cNvSpPr/>
            <p:nvPr/>
          </p:nvSpPr>
          <p:spPr>
            <a:xfrm>
              <a:off x="6566600" y="4488200"/>
              <a:ext cx="612225" cy="481925"/>
            </a:xfrm>
            <a:custGeom>
              <a:rect b="b" l="l" r="r" t="t"/>
              <a:pathLst>
                <a:path extrusionOk="0" h="19277" w="24489">
                  <a:moveTo>
                    <a:pt x="22479" y="0"/>
                  </a:moveTo>
                  <a:cubicBezTo>
                    <a:pt x="20013" y="1850"/>
                    <a:pt x="17268" y="3263"/>
                    <a:pt x="14323" y="4158"/>
                  </a:cubicBezTo>
                  <a:cubicBezTo>
                    <a:pt x="9629" y="5570"/>
                    <a:pt x="4457" y="5709"/>
                    <a:pt x="1" y="7659"/>
                  </a:cubicBezTo>
                  <a:lnTo>
                    <a:pt x="1" y="19276"/>
                  </a:lnTo>
                  <a:lnTo>
                    <a:pt x="24489" y="19276"/>
                  </a:lnTo>
                  <a:lnTo>
                    <a:pt x="24489" y="4536"/>
                  </a:lnTo>
                  <a:cubicBezTo>
                    <a:pt x="24489" y="2706"/>
                    <a:pt x="23733" y="1134"/>
                    <a:pt x="22479"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14"/>
            <p:cNvSpPr/>
            <p:nvPr/>
          </p:nvSpPr>
          <p:spPr>
            <a:xfrm>
              <a:off x="6566600" y="4449400"/>
              <a:ext cx="611725" cy="520725"/>
            </a:xfrm>
            <a:custGeom>
              <a:rect b="b" l="l" r="r" t="t"/>
              <a:pathLst>
                <a:path extrusionOk="0" h="20829" w="24469">
                  <a:moveTo>
                    <a:pt x="6068" y="1"/>
                  </a:moveTo>
                  <a:cubicBezTo>
                    <a:pt x="2706" y="1"/>
                    <a:pt x="1" y="2726"/>
                    <a:pt x="1" y="6088"/>
                  </a:cubicBezTo>
                  <a:lnTo>
                    <a:pt x="1" y="20828"/>
                  </a:lnTo>
                  <a:lnTo>
                    <a:pt x="200" y="20828"/>
                  </a:lnTo>
                  <a:lnTo>
                    <a:pt x="200" y="6207"/>
                  </a:lnTo>
                  <a:cubicBezTo>
                    <a:pt x="200" y="2885"/>
                    <a:pt x="2885" y="160"/>
                    <a:pt x="6207" y="160"/>
                  </a:cubicBezTo>
                  <a:lnTo>
                    <a:pt x="18461" y="160"/>
                  </a:lnTo>
                  <a:cubicBezTo>
                    <a:pt x="21763" y="160"/>
                    <a:pt x="24469" y="2885"/>
                    <a:pt x="24469" y="6207"/>
                  </a:cubicBezTo>
                  <a:lnTo>
                    <a:pt x="24469" y="6088"/>
                  </a:lnTo>
                  <a:cubicBezTo>
                    <a:pt x="24469" y="2726"/>
                    <a:pt x="21763" y="1"/>
                    <a:pt x="18401"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14"/>
            <p:cNvSpPr/>
            <p:nvPr/>
          </p:nvSpPr>
          <p:spPr>
            <a:xfrm>
              <a:off x="5766425" y="4417075"/>
              <a:ext cx="650500" cy="553050"/>
            </a:xfrm>
            <a:custGeom>
              <a:rect b="b" l="l" r="r" t="t"/>
              <a:pathLst>
                <a:path extrusionOk="0" h="22122" w="26020">
                  <a:moveTo>
                    <a:pt x="6465" y="1"/>
                  </a:moveTo>
                  <a:cubicBezTo>
                    <a:pt x="2925" y="1"/>
                    <a:pt x="0" y="2885"/>
                    <a:pt x="0" y="6466"/>
                  </a:cubicBezTo>
                  <a:lnTo>
                    <a:pt x="0" y="22121"/>
                  </a:lnTo>
                  <a:lnTo>
                    <a:pt x="26020" y="22121"/>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14"/>
            <p:cNvSpPr/>
            <p:nvPr/>
          </p:nvSpPr>
          <p:spPr>
            <a:xfrm>
              <a:off x="5803225" y="4449400"/>
              <a:ext cx="613225" cy="520725"/>
            </a:xfrm>
            <a:custGeom>
              <a:rect b="b" l="l" r="r" t="t"/>
              <a:pathLst>
                <a:path extrusionOk="0" h="20829" w="24529">
                  <a:moveTo>
                    <a:pt x="6088" y="1"/>
                  </a:moveTo>
                  <a:cubicBezTo>
                    <a:pt x="2726" y="1"/>
                    <a:pt x="0" y="2726"/>
                    <a:pt x="0" y="6088"/>
                  </a:cubicBezTo>
                  <a:lnTo>
                    <a:pt x="0" y="20828"/>
                  </a:lnTo>
                  <a:lnTo>
                    <a:pt x="24528" y="20828"/>
                  </a:lnTo>
                  <a:lnTo>
                    <a:pt x="24528" y="6088"/>
                  </a:lnTo>
                  <a:cubicBezTo>
                    <a:pt x="2452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14"/>
            <p:cNvSpPr/>
            <p:nvPr/>
          </p:nvSpPr>
          <p:spPr>
            <a:xfrm>
              <a:off x="5766425" y="4650825"/>
              <a:ext cx="134300" cy="319300"/>
            </a:xfrm>
            <a:custGeom>
              <a:rect b="b" l="l" r="r" t="t"/>
              <a:pathLst>
                <a:path extrusionOk="0" h="12772" w="5372">
                  <a:moveTo>
                    <a:pt x="0" y="0"/>
                  </a:moveTo>
                  <a:lnTo>
                    <a:pt x="0" y="12771"/>
                  </a:lnTo>
                  <a:lnTo>
                    <a:pt x="5371" y="12771"/>
                  </a:lnTo>
                  <a:lnTo>
                    <a:pt x="1492" y="1154"/>
                  </a:lnTo>
                  <a:cubicBezTo>
                    <a:pt x="1209" y="1302"/>
                    <a:pt x="998" y="1390"/>
                    <a:pt x="828" y="1390"/>
                  </a:cubicBezTo>
                  <a:cubicBezTo>
                    <a:pt x="474" y="1390"/>
                    <a:pt x="296" y="100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14"/>
            <p:cNvSpPr/>
            <p:nvPr/>
          </p:nvSpPr>
          <p:spPr>
            <a:xfrm>
              <a:off x="5803725" y="4488200"/>
              <a:ext cx="612725" cy="481925"/>
            </a:xfrm>
            <a:custGeom>
              <a:rect b="b" l="l" r="r" t="t"/>
              <a:pathLst>
                <a:path extrusionOk="0" h="19277" w="24509">
                  <a:moveTo>
                    <a:pt x="22479" y="0"/>
                  </a:moveTo>
                  <a:cubicBezTo>
                    <a:pt x="20032" y="1850"/>
                    <a:pt x="17267" y="3263"/>
                    <a:pt x="14323" y="4158"/>
                  </a:cubicBezTo>
                  <a:cubicBezTo>
                    <a:pt x="9628" y="5570"/>
                    <a:pt x="4456" y="5709"/>
                    <a:pt x="0" y="7659"/>
                  </a:cubicBezTo>
                  <a:lnTo>
                    <a:pt x="0" y="19276"/>
                  </a:lnTo>
                  <a:lnTo>
                    <a:pt x="24508" y="19276"/>
                  </a:lnTo>
                  <a:lnTo>
                    <a:pt x="24508" y="4536"/>
                  </a:lnTo>
                  <a:cubicBezTo>
                    <a:pt x="24508" y="2706"/>
                    <a:pt x="23732"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14"/>
            <p:cNvSpPr/>
            <p:nvPr/>
          </p:nvSpPr>
          <p:spPr>
            <a:xfrm>
              <a:off x="5803725" y="4449400"/>
              <a:ext cx="612725" cy="520725"/>
            </a:xfrm>
            <a:custGeom>
              <a:rect b="b" l="l" r="r" t="t"/>
              <a:pathLst>
                <a:path extrusionOk="0" h="20829" w="24509">
                  <a:moveTo>
                    <a:pt x="6087" y="1"/>
                  </a:moveTo>
                  <a:cubicBezTo>
                    <a:pt x="2745" y="1"/>
                    <a:pt x="0" y="2726"/>
                    <a:pt x="0" y="6088"/>
                  </a:cubicBezTo>
                  <a:lnTo>
                    <a:pt x="0" y="20828"/>
                  </a:lnTo>
                  <a:lnTo>
                    <a:pt x="219" y="20828"/>
                  </a:lnTo>
                  <a:lnTo>
                    <a:pt x="219" y="6207"/>
                  </a:lnTo>
                  <a:cubicBezTo>
                    <a:pt x="219" y="2885"/>
                    <a:pt x="2905" y="160"/>
                    <a:pt x="6247" y="160"/>
                  </a:cubicBezTo>
                  <a:lnTo>
                    <a:pt x="18481" y="160"/>
                  </a:lnTo>
                  <a:cubicBezTo>
                    <a:pt x="21783" y="160"/>
                    <a:pt x="24508" y="2885"/>
                    <a:pt x="24508" y="6207"/>
                  </a:cubicBezTo>
                  <a:lnTo>
                    <a:pt x="24508" y="6088"/>
                  </a:lnTo>
                  <a:cubicBezTo>
                    <a:pt x="24508" y="2726"/>
                    <a:pt x="21783" y="1"/>
                    <a:pt x="1844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p14"/>
            <p:cNvSpPr/>
            <p:nvPr/>
          </p:nvSpPr>
          <p:spPr>
            <a:xfrm>
              <a:off x="5004025" y="4417075"/>
              <a:ext cx="650025" cy="553050"/>
            </a:xfrm>
            <a:custGeom>
              <a:rect b="b" l="l" r="r" t="t"/>
              <a:pathLst>
                <a:path extrusionOk="0" h="22122" w="26001">
                  <a:moveTo>
                    <a:pt x="6466" y="1"/>
                  </a:moveTo>
                  <a:cubicBezTo>
                    <a:pt x="2905" y="1"/>
                    <a:pt x="1" y="2885"/>
                    <a:pt x="1" y="6466"/>
                  </a:cubicBezTo>
                  <a:lnTo>
                    <a:pt x="1" y="22121"/>
                  </a:lnTo>
                  <a:lnTo>
                    <a:pt x="26001" y="22121"/>
                  </a:lnTo>
                  <a:lnTo>
                    <a:pt x="26001" y="6466"/>
                  </a:lnTo>
                  <a:cubicBezTo>
                    <a:pt x="26001" y="2905"/>
                    <a:pt x="2311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14"/>
            <p:cNvSpPr/>
            <p:nvPr/>
          </p:nvSpPr>
          <p:spPr>
            <a:xfrm>
              <a:off x="5041325"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14"/>
            <p:cNvSpPr/>
            <p:nvPr/>
          </p:nvSpPr>
          <p:spPr>
            <a:xfrm>
              <a:off x="5004025" y="4650825"/>
              <a:ext cx="134300" cy="319300"/>
            </a:xfrm>
            <a:custGeom>
              <a:rect b="b" l="l" r="r" t="t"/>
              <a:pathLst>
                <a:path extrusionOk="0" h="12772" w="5372">
                  <a:moveTo>
                    <a:pt x="1" y="0"/>
                  </a:moveTo>
                  <a:lnTo>
                    <a:pt x="1" y="12771"/>
                  </a:lnTo>
                  <a:lnTo>
                    <a:pt x="5372" y="12771"/>
                  </a:lnTo>
                  <a:lnTo>
                    <a:pt x="1493" y="1154"/>
                  </a:lnTo>
                  <a:cubicBezTo>
                    <a:pt x="1209" y="1302"/>
                    <a:pt x="996" y="1390"/>
                    <a:pt x="824" y="1390"/>
                  </a:cubicBezTo>
                  <a:cubicBezTo>
                    <a:pt x="466" y="1390"/>
                    <a:pt x="283" y="1009"/>
                    <a:pt x="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p14"/>
            <p:cNvSpPr/>
            <p:nvPr/>
          </p:nvSpPr>
          <p:spPr>
            <a:xfrm>
              <a:off x="5041825" y="4488200"/>
              <a:ext cx="612225" cy="481925"/>
            </a:xfrm>
            <a:custGeom>
              <a:rect b="b" l="l" r="r" t="t"/>
              <a:pathLst>
                <a:path extrusionOk="0" h="19277" w="24489">
                  <a:moveTo>
                    <a:pt x="22479" y="0"/>
                  </a:moveTo>
                  <a:cubicBezTo>
                    <a:pt x="20013" y="1850"/>
                    <a:pt x="17248" y="3263"/>
                    <a:pt x="14323" y="4158"/>
                  </a:cubicBezTo>
                  <a:cubicBezTo>
                    <a:pt x="9629" y="5570"/>
                    <a:pt x="4457" y="5709"/>
                    <a:pt x="1" y="7659"/>
                  </a:cubicBezTo>
                  <a:lnTo>
                    <a:pt x="1" y="19276"/>
                  </a:lnTo>
                  <a:lnTo>
                    <a:pt x="24489" y="19276"/>
                  </a:lnTo>
                  <a:lnTo>
                    <a:pt x="24489" y="4536"/>
                  </a:lnTo>
                  <a:cubicBezTo>
                    <a:pt x="24489" y="2706"/>
                    <a:pt x="23713"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p14"/>
            <p:cNvSpPr/>
            <p:nvPr/>
          </p:nvSpPr>
          <p:spPr>
            <a:xfrm>
              <a:off x="5041325" y="4449400"/>
              <a:ext cx="612225" cy="520725"/>
            </a:xfrm>
            <a:custGeom>
              <a:rect b="b" l="l" r="r" t="t"/>
              <a:pathLst>
                <a:path extrusionOk="0" h="20829" w="24489">
                  <a:moveTo>
                    <a:pt x="6088" y="1"/>
                  </a:moveTo>
                  <a:cubicBezTo>
                    <a:pt x="2726" y="1"/>
                    <a:pt x="21" y="2726"/>
                    <a:pt x="1" y="6088"/>
                  </a:cubicBezTo>
                  <a:lnTo>
                    <a:pt x="1" y="20828"/>
                  </a:lnTo>
                  <a:lnTo>
                    <a:pt x="220" y="20828"/>
                  </a:lnTo>
                  <a:lnTo>
                    <a:pt x="220" y="6207"/>
                  </a:lnTo>
                  <a:cubicBezTo>
                    <a:pt x="220" y="2885"/>
                    <a:pt x="2905" y="160"/>
                    <a:pt x="6227" y="160"/>
                  </a:cubicBezTo>
                  <a:lnTo>
                    <a:pt x="18461" y="160"/>
                  </a:lnTo>
                  <a:cubicBezTo>
                    <a:pt x="21783" y="160"/>
                    <a:pt x="24489" y="2885"/>
                    <a:pt x="24489" y="6207"/>
                  </a:cubicBezTo>
                  <a:lnTo>
                    <a:pt x="24489" y="6088"/>
                  </a:lnTo>
                  <a:cubicBezTo>
                    <a:pt x="24489" y="2726"/>
                    <a:pt x="21783" y="1"/>
                    <a:pt x="1842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9" name="Google Shape;839;p14"/>
            <p:cNvSpPr/>
            <p:nvPr/>
          </p:nvSpPr>
          <p:spPr>
            <a:xfrm>
              <a:off x="4241650" y="4417075"/>
              <a:ext cx="650500" cy="553050"/>
            </a:xfrm>
            <a:custGeom>
              <a:rect b="b" l="l" r="r" t="t"/>
              <a:pathLst>
                <a:path extrusionOk="0" h="22122" w="26020">
                  <a:moveTo>
                    <a:pt x="6465" y="1"/>
                  </a:moveTo>
                  <a:cubicBezTo>
                    <a:pt x="2905" y="1"/>
                    <a:pt x="0" y="2885"/>
                    <a:pt x="0" y="6466"/>
                  </a:cubicBezTo>
                  <a:lnTo>
                    <a:pt x="0" y="22121"/>
                  </a:lnTo>
                  <a:lnTo>
                    <a:pt x="26020" y="22121"/>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0" name="Google Shape;840;p14"/>
            <p:cNvSpPr/>
            <p:nvPr/>
          </p:nvSpPr>
          <p:spPr>
            <a:xfrm>
              <a:off x="4278450" y="4449400"/>
              <a:ext cx="612725" cy="520725"/>
            </a:xfrm>
            <a:custGeom>
              <a:rect b="b" l="l" r="r" t="t"/>
              <a:pathLst>
                <a:path extrusionOk="0" h="20829" w="24509">
                  <a:moveTo>
                    <a:pt x="6088"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1" name="Google Shape;841;p14"/>
            <p:cNvSpPr/>
            <p:nvPr/>
          </p:nvSpPr>
          <p:spPr>
            <a:xfrm>
              <a:off x="4241650" y="4650825"/>
              <a:ext cx="134300" cy="319300"/>
            </a:xfrm>
            <a:custGeom>
              <a:rect b="b" l="l" r="r" t="t"/>
              <a:pathLst>
                <a:path extrusionOk="0" h="12772" w="5372">
                  <a:moveTo>
                    <a:pt x="0" y="0"/>
                  </a:moveTo>
                  <a:lnTo>
                    <a:pt x="0" y="12771"/>
                  </a:lnTo>
                  <a:lnTo>
                    <a:pt x="5371" y="12771"/>
                  </a:lnTo>
                  <a:lnTo>
                    <a:pt x="1492" y="1154"/>
                  </a:lnTo>
                  <a:cubicBezTo>
                    <a:pt x="1209" y="1302"/>
                    <a:pt x="996" y="1390"/>
                    <a:pt x="824" y="1390"/>
                  </a:cubicBezTo>
                  <a:cubicBezTo>
                    <a:pt x="465" y="1390"/>
                    <a:pt x="283" y="100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p14"/>
            <p:cNvSpPr/>
            <p:nvPr/>
          </p:nvSpPr>
          <p:spPr>
            <a:xfrm>
              <a:off x="4278950" y="4488200"/>
              <a:ext cx="612225" cy="481925"/>
            </a:xfrm>
            <a:custGeom>
              <a:rect b="b" l="l" r="r" t="t"/>
              <a:pathLst>
                <a:path extrusionOk="0" h="19277" w="24489">
                  <a:moveTo>
                    <a:pt x="22479" y="0"/>
                  </a:moveTo>
                  <a:cubicBezTo>
                    <a:pt x="20012" y="1850"/>
                    <a:pt x="17267" y="3263"/>
                    <a:pt x="14323" y="4158"/>
                  </a:cubicBezTo>
                  <a:cubicBezTo>
                    <a:pt x="9628" y="5570"/>
                    <a:pt x="4456" y="5709"/>
                    <a:pt x="0" y="7659"/>
                  </a:cubicBezTo>
                  <a:lnTo>
                    <a:pt x="0" y="19276"/>
                  </a:lnTo>
                  <a:lnTo>
                    <a:pt x="24488" y="19276"/>
                  </a:lnTo>
                  <a:lnTo>
                    <a:pt x="24488" y="4536"/>
                  </a:lnTo>
                  <a:cubicBezTo>
                    <a:pt x="24488" y="2706"/>
                    <a:pt x="23732"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3" name="Google Shape;843;p14"/>
            <p:cNvSpPr/>
            <p:nvPr/>
          </p:nvSpPr>
          <p:spPr>
            <a:xfrm>
              <a:off x="4278950" y="4449400"/>
              <a:ext cx="612225" cy="520725"/>
            </a:xfrm>
            <a:custGeom>
              <a:rect b="b" l="l" r="r" t="t"/>
              <a:pathLst>
                <a:path extrusionOk="0" h="20829" w="24489">
                  <a:moveTo>
                    <a:pt x="6087" y="1"/>
                  </a:moveTo>
                  <a:cubicBezTo>
                    <a:pt x="2746" y="1"/>
                    <a:pt x="0" y="2726"/>
                    <a:pt x="0" y="6088"/>
                  </a:cubicBezTo>
                  <a:lnTo>
                    <a:pt x="0" y="20828"/>
                  </a:lnTo>
                  <a:lnTo>
                    <a:pt x="219" y="20828"/>
                  </a:lnTo>
                  <a:lnTo>
                    <a:pt x="219" y="6207"/>
                  </a:lnTo>
                  <a:cubicBezTo>
                    <a:pt x="219" y="2885"/>
                    <a:pt x="2905" y="160"/>
                    <a:pt x="6247" y="160"/>
                  </a:cubicBezTo>
                  <a:lnTo>
                    <a:pt x="18481" y="160"/>
                  </a:lnTo>
                  <a:cubicBezTo>
                    <a:pt x="21783" y="160"/>
                    <a:pt x="24488" y="2885"/>
                    <a:pt x="24488" y="6207"/>
                  </a:cubicBezTo>
                  <a:lnTo>
                    <a:pt x="24488" y="6088"/>
                  </a:lnTo>
                  <a:cubicBezTo>
                    <a:pt x="24488" y="2726"/>
                    <a:pt x="21783" y="1"/>
                    <a:pt x="1842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p14"/>
            <p:cNvSpPr/>
            <p:nvPr/>
          </p:nvSpPr>
          <p:spPr>
            <a:xfrm>
              <a:off x="810650" y="4622475"/>
              <a:ext cx="650525" cy="553525"/>
            </a:xfrm>
            <a:custGeom>
              <a:rect b="b" l="l" r="r" t="t"/>
              <a:pathLst>
                <a:path extrusionOk="0" h="22141" w="26021">
                  <a:moveTo>
                    <a:pt x="6466" y="0"/>
                  </a:moveTo>
                  <a:cubicBezTo>
                    <a:pt x="2885" y="0"/>
                    <a:pt x="1" y="2925"/>
                    <a:pt x="1" y="6465"/>
                  </a:cubicBezTo>
                  <a:lnTo>
                    <a:pt x="1" y="22141"/>
                  </a:lnTo>
                  <a:lnTo>
                    <a:pt x="26020" y="22141"/>
                  </a:lnTo>
                  <a:lnTo>
                    <a:pt x="26020" y="6465"/>
                  </a:lnTo>
                  <a:cubicBezTo>
                    <a:pt x="26020" y="2885"/>
                    <a:pt x="23116" y="0"/>
                    <a:pt x="1955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5" name="Google Shape;845;p14"/>
            <p:cNvSpPr/>
            <p:nvPr/>
          </p:nvSpPr>
          <p:spPr>
            <a:xfrm>
              <a:off x="810650" y="4654800"/>
              <a:ext cx="613225" cy="521200"/>
            </a:xfrm>
            <a:custGeom>
              <a:rect b="b" l="l" r="r" t="t"/>
              <a:pathLst>
                <a:path extrusionOk="0" h="20848" w="24529">
                  <a:moveTo>
                    <a:pt x="6088" y="0"/>
                  </a:moveTo>
                  <a:cubicBezTo>
                    <a:pt x="2746" y="0"/>
                    <a:pt x="1" y="2746"/>
                    <a:pt x="1" y="6107"/>
                  </a:cubicBezTo>
                  <a:lnTo>
                    <a:pt x="1"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6" name="Google Shape;846;p14"/>
            <p:cNvSpPr/>
            <p:nvPr/>
          </p:nvSpPr>
          <p:spPr>
            <a:xfrm>
              <a:off x="1326875" y="4856200"/>
              <a:ext cx="134300" cy="319800"/>
            </a:xfrm>
            <a:custGeom>
              <a:rect b="b" l="l" r="r" t="t"/>
              <a:pathLst>
                <a:path extrusionOk="0" h="12792" w="5372">
                  <a:moveTo>
                    <a:pt x="5371" y="1"/>
                  </a:moveTo>
                  <a:cubicBezTo>
                    <a:pt x="5073" y="1017"/>
                    <a:pt x="4886" y="1406"/>
                    <a:pt x="4527" y="1406"/>
                  </a:cubicBezTo>
                  <a:cubicBezTo>
                    <a:pt x="4358" y="1406"/>
                    <a:pt x="4152" y="1320"/>
                    <a:pt x="3879" y="1175"/>
                  </a:cubicBezTo>
                  <a:lnTo>
                    <a:pt x="0" y="12792"/>
                  </a:lnTo>
                  <a:lnTo>
                    <a:pt x="5371" y="12792"/>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7" name="Google Shape;847;p14"/>
            <p:cNvSpPr/>
            <p:nvPr/>
          </p:nvSpPr>
          <p:spPr>
            <a:xfrm>
              <a:off x="810650" y="4729400"/>
              <a:ext cx="612225" cy="481925"/>
            </a:xfrm>
            <a:custGeom>
              <a:rect b="b" l="l" r="r" t="t"/>
              <a:pathLst>
                <a:path extrusionOk="0" h="19277" w="24489">
                  <a:moveTo>
                    <a:pt x="2010" y="0"/>
                  </a:moveTo>
                  <a:cubicBezTo>
                    <a:pt x="777" y="1114"/>
                    <a:pt x="1" y="2706"/>
                    <a:pt x="1" y="4536"/>
                  </a:cubicBezTo>
                  <a:lnTo>
                    <a:pt x="1" y="19276"/>
                  </a:lnTo>
                  <a:lnTo>
                    <a:pt x="24489" y="19276"/>
                  </a:lnTo>
                  <a:lnTo>
                    <a:pt x="24489" y="7659"/>
                  </a:lnTo>
                  <a:cubicBezTo>
                    <a:pt x="20053" y="5709"/>
                    <a:pt x="14880" y="5570"/>
                    <a:pt x="10166" y="4158"/>
                  </a:cubicBezTo>
                  <a:cubicBezTo>
                    <a:pt x="7242" y="3263"/>
                    <a:pt x="4477" y="185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8" name="Google Shape;848;p14"/>
            <p:cNvSpPr/>
            <p:nvPr/>
          </p:nvSpPr>
          <p:spPr>
            <a:xfrm>
              <a:off x="811150" y="4654800"/>
              <a:ext cx="612725" cy="521200"/>
            </a:xfrm>
            <a:custGeom>
              <a:rect b="b" l="l" r="r" t="t"/>
              <a:pathLst>
                <a:path extrusionOk="0" h="20848" w="24509">
                  <a:moveTo>
                    <a:pt x="6068" y="0"/>
                  </a:moveTo>
                  <a:cubicBezTo>
                    <a:pt x="2726" y="0"/>
                    <a:pt x="1" y="2746"/>
                    <a:pt x="1" y="6107"/>
                  </a:cubicBezTo>
                  <a:lnTo>
                    <a:pt x="1" y="6227"/>
                  </a:lnTo>
                  <a:cubicBezTo>
                    <a:pt x="1" y="2885"/>
                    <a:pt x="2726" y="179"/>
                    <a:pt x="6028" y="179"/>
                  </a:cubicBezTo>
                  <a:lnTo>
                    <a:pt x="18262" y="179"/>
                  </a:lnTo>
                  <a:cubicBezTo>
                    <a:pt x="21584" y="179"/>
                    <a:pt x="24270" y="2885"/>
                    <a:pt x="24270" y="6227"/>
                  </a:cubicBezTo>
                  <a:lnTo>
                    <a:pt x="24270" y="20848"/>
                  </a:lnTo>
                  <a:lnTo>
                    <a:pt x="24508" y="20848"/>
                  </a:lnTo>
                  <a:lnTo>
                    <a:pt x="24508" y="6107"/>
                  </a:lnTo>
                  <a:cubicBezTo>
                    <a:pt x="24469" y="2726"/>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9" name="Google Shape;849;p14"/>
            <p:cNvSpPr/>
            <p:nvPr/>
          </p:nvSpPr>
          <p:spPr>
            <a:xfrm>
              <a:off x="1573050" y="4622475"/>
              <a:ext cx="650000" cy="553525"/>
            </a:xfrm>
            <a:custGeom>
              <a:rect b="b" l="l" r="r" t="t"/>
              <a:pathLst>
                <a:path extrusionOk="0" h="22141" w="26000">
                  <a:moveTo>
                    <a:pt x="6465" y="0"/>
                  </a:moveTo>
                  <a:cubicBezTo>
                    <a:pt x="2885" y="0"/>
                    <a:pt x="0" y="2925"/>
                    <a:pt x="0" y="6465"/>
                  </a:cubicBezTo>
                  <a:lnTo>
                    <a:pt x="0" y="22141"/>
                  </a:lnTo>
                  <a:lnTo>
                    <a:pt x="26000" y="2214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0" name="Google Shape;850;p14"/>
            <p:cNvSpPr/>
            <p:nvPr/>
          </p:nvSpPr>
          <p:spPr>
            <a:xfrm>
              <a:off x="1573550" y="4654800"/>
              <a:ext cx="613200" cy="521200"/>
            </a:xfrm>
            <a:custGeom>
              <a:rect b="b" l="l" r="r" t="t"/>
              <a:pathLst>
                <a:path extrusionOk="0" h="20848" w="24528">
                  <a:moveTo>
                    <a:pt x="6087" y="0"/>
                  </a:moveTo>
                  <a:cubicBezTo>
                    <a:pt x="2725" y="0"/>
                    <a:pt x="0" y="2746"/>
                    <a:pt x="0" y="6107"/>
                  </a:cubicBezTo>
                  <a:lnTo>
                    <a:pt x="0"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1" name="Google Shape;851;p14"/>
            <p:cNvSpPr/>
            <p:nvPr/>
          </p:nvSpPr>
          <p:spPr>
            <a:xfrm>
              <a:off x="2088750" y="4856200"/>
              <a:ext cx="134300" cy="319800"/>
            </a:xfrm>
            <a:custGeom>
              <a:rect b="b" l="l" r="r" t="t"/>
              <a:pathLst>
                <a:path extrusionOk="0" h="12792" w="5372">
                  <a:moveTo>
                    <a:pt x="5372" y="1"/>
                  </a:moveTo>
                  <a:cubicBezTo>
                    <a:pt x="5087" y="1017"/>
                    <a:pt x="4904" y="1406"/>
                    <a:pt x="4540" y="1406"/>
                  </a:cubicBezTo>
                  <a:cubicBezTo>
                    <a:pt x="4369" y="1406"/>
                    <a:pt x="4159" y="1320"/>
                    <a:pt x="3880" y="1175"/>
                  </a:cubicBezTo>
                  <a:lnTo>
                    <a:pt x="1" y="12792"/>
                  </a:lnTo>
                  <a:lnTo>
                    <a:pt x="5372" y="1279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14"/>
            <p:cNvSpPr/>
            <p:nvPr/>
          </p:nvSpPr>
          <p:spPr>
            <a:xfrm>
              <a:off x="1573550" y="4693575"/>
              <a:ext cx="612200" cy="481925"/>
            </a:xfrm>
            <a:custGeom>
              <a:rect b="b" l="l" r="r" t="t"/>
              <a:pathLst>
                <a:path extrusionOk="0" h="19277" w="24488">
                  <a:moveTo>
                    <a:pt x="2009" y="1"/>
                  </a:moveTo>
                  <a:cubicBezTo>
                    <a:pt x="776" y="1115"/>
                    <a:pt x="0" y="2706"/>
                    <a:pt x="0" y="4517"/>
                  </a:cubicBezTo>
                  <a:lnTo>
                    <a:pt x="0" y="19277"/>
                  </a:lnTo>
                  <a:lnTo>
                    <a:pt x="24488" y="19277"/>
                  </a:lnTo>
                  <a:lnTo>
                    <a:pt x="24488" y="7660"/>
                  </a:lnTo>
                  <a:cubicBezTo>
                    <a:pt x="20032" y="5690"/>
                    <a:pt x="14860" y="5571"/>
                    <a:pt x="10165" y="4159"/>
                  </a:cubicBezTo>
                  <a:cubicBezTo>
                    <a:pt x="7241" y="3263"/>
                    <a:pt x="4476" y="183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3" name="Google Shape;853;p14"/>
            <p:cNvSpPr/>
            <p:nvPr/>
          </p:nvSpPr>
          <p:spPr>
            <a:xfrm>
              <a:off x="1573550" y="4654800"/>
              <a:ext cx="612200" cy="521200"/>
            </a:xfrm>
            <a:custGeom>
              <a:rect b="b" l="l" r="r" t="t"/>
              <a:pathLst>
                <a:path extrusionOk="0" h="20848" w="24488">
                  <a:moveTo>
                    <a:pt x="6067" y="0"/>
                  </a:moveTo>
                  <a:cubicBezTo>
                    <a:pt x="2706" y="0"/>
                    <a:pt x="0" y="2746"/>
                    <a:pt x="0" y="6107"/>
                  </a:cubicBezTo>
                  <a:lnTo>
                    <a:pt x="0" y="6227"/>
                  </a:lnTo>
                  <a:cubicBezTo>
                    <a:pt x="0" y="2885"/>
                    <a:pt x="2706" y="179"/>
                    <a:pt x="6008" y="179"/>
                  </a:cubicBezTo>
                  <a:lnTo>
                    <a:pt x="18262" y="179"/>
                  </a:lnTo>
                  <a:cubicBezTo>
                    <a:pt x="21584" y="179"/>
                    <a:pt x="24269" y="2885"/>
                    <a:pt x="24269" y="6227"/>
                  </a:cubicBezTo>
                  <a:lnTo>
                    <a:pt x="24269" y="20848"/>
                  </a:lnTo>
                  <a:lnTo>
                    <a:pt x="24488" y="20848"/>
                  </a:lnTo>
                  <a:lnTo>
                    <a:pt x="24488" y="6107"/>
                  </a:lnTo>
                  <a:cubicBezTo>
                    <a:pt x="24488" y="272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4" name="Google Shape;854;p14"/>
            <p:cNvSpPr/>
            <p:nvPr/>
          </p:nvSpPr>
          <p:spPr>
            <a:xfrm>
              <a:off x="2335925" y="4622475"/>
              <a:ext cx="650025" cy="553525"/>
            </a:xfrm>
            <a:custGeom>
              <a:rect b="b" l="l" r="r" t="t"/>
              <a:pathLst>
                <a:path extrusionOk="0" h="22141" w="26001">
                  <a:moveTo>
                    <a:pt x="6466" y="0"/>
                  </a:moveTo>
                  <a:cubicBezTo>
                    <a:pt x="2885" y="0"/>
                    <a:pt x="1" y="2925"/>
                    <a:pt x="1" y="6465"/>
                  </a:cubicBezTo>
                  <a:lnTo>
                    <a:pt x="1" y="22141"/>
                  </a:lnTo>
                  <a:lnTo>
                    <a:pt x="26000" y="2214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5" name="Google Shape;855;p14"/>
            <p:cNvSpPr/>
            <p:nvPr/>
          </p:nvSpPr>
          <p:spPr>
            <a:xfrm>
              <a:off x="2335925" y="4654800"/>
              <a:ext cx="612725" cy="521200"/>
            </a:xfrm>
            <a:custGeom>
              <a:rect b="b" l="l" r="r" t="t"/>
              <a:pathLst>
                <a:path extrusionOk="0" h="20848" w="24509">
                  <a:moveTo>
                    <a:pt x="6088" y="0"/>
                  </a:moveTo>
                  <a:cubicBezTo>
                    <a:pt x="2726" y="0"/>
                    <a:pt x="1" y="2746"/>
                    <a:pt x="1" y="6107"/>
                  </a:cubicBezTo>
                  <a:lnTo>
                    <a:pt x="1" y="20848"/>
                  </a:lnTo>
                  <a:lnTo>
                    <a:pt x="24508" y="20848"/>
                  </a:lnTo>
                  <a:lnTo>
                    <a:pt x="24508" y="6107"/>
                  </a:lnTo>
                  <a:cubicBezTo>
                    <a:pt x="2450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6" name="Google Shape;856;p14"/>
            <p:cNvSpPr/>
            <p:nvPr/>
          </p:nvSpPr>
          <p:spPr>
            <a:xfrm>
              <a:off x="2851650" y="4856200"/>
              <a:ext cx="134300" cy="319800"/>
            </a:xfrm>
            <a:custGeom>
              <a:rect b="b" l="l" r="r" t="t"/>
              <a:pathLst>
                <a:path extrusionOk="0" h="12792" w="5372">
                  <a:moveTo>
                    <a:pt x="5371" y="1"/>
                  </a:moveTo>
                  <a:cubicBezTo>
                    <a:pt x="5087" y="1017"/>
                    <a:pt x="4904" y="1406"/>
                    <a:pt x="4539" y="1406"/>
                  </a:cubicBezTo>
                  <a:cubicBezTo>
                    <a:pt x="4369" y="1406"/>
                    <a:pt x="4159" y="1320"/>
                    <a:pt x="3879" y="1175"/>
                  </a:cubicBezTo>
                  <a:lnTo>
                    <a:pt x="0" y="12792"/>
                  </a:lnTo>
                  <a:lnTo>
                    <a:pt x="5371" y="12792"/>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7" name="Google Shape;857;p14"/>
            <p:cNvSpPr/>
            <p:nvPr/>
          </p:nvSpPr>
          <p:spPr>
            <a:xfrm>
              <a:off x="2335925" y="4693575"/>
              <a:ext cx="612225" cy="481925"/>
            </a:xfrm>
            <a:custGeom>
              <a:rect b="b" l="l" r="r" t="t"/>
              <a:pathLst>
                <a:path extrusionOk="0" h="19277" w="24489">
                  <a:moveTo>
                    <a:pt x="2010" y="1"/>
                  </a:moveTo>
                  <a:cubicBezTo>
                    <a:pt x="757" y="1115"/>
                    <a:pt x="1" y="2706"/>
                    <a:pt x="1" y="4517"/>
                  </a:cubicBezTo>
                  <a:lnTo>
                    <a:pt x="1" y="19277"/>
                  </a:lnTo>
                  <a:lnTo>
                    <a:pt x="24488" y="19277"/>
                  </a:lnTo>
                  <a:lnTo>
                    <a:pt x="24488" y="7660"/>
                  </a:lnTo>
                  <a:cubicBezTo>
                    <a:pt x="20033" y="5690"/>
                    <a:pt x="14860" y="5571"/>
                    <a:pt x="10166" y="4159"/>
                  </a:cubicBezTo>
                  <a:cubicBezTo>
                    <a:pt x="7222" y="3263"/>
                    <a:pt x="4476"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8" name="Google Shape;858;p14"/>
            <p:cNvSpPr/>
            <p:nvPr/>
          </p:nvSpPr>
          <p:spPr>
            <a:xfrm>
              <a:off x="2335925" y="4654800"/>
              <a:ext cx="612225" cy="521200"/>
            </a:xfrm>
            <a:custGeom>
              <a:rect b="b" l="l" r="r" t="t"/>
              <a:pathLst>
                <a:path extrusionOk="0" h="20848" w="24489">
                  <a:moveTo>
                    <a:pt x="6068" y="0"/>
                  </a:moveTo>
                  <a:cubicBezTo>
                    <a:pt x="2706" y="0"/>
                    <a:pt x="1" y="2746"/>
                    <a:pt x="1" y="6107"/>
                  </a:cubicBezTo>
                  <a:lnTo>
                    <a:pt x="1" y="6227"/>
                  </a:lnTo>
                  <a:cubicBezTo>
                    <a:pt x="1" y="2885"/>
                    <a:pt x="2706" y="179"/>
                    <a:pt x="6008" y="179"/>
                  </a:cubicBezTo>
                  <a:lnTo>
                    <a:pt x="18242" y="179"/>
                  </a:lnTo>
                  <a:cubicBezTo>
                    <a:pt x="21584" y="179"/>
                    <a:pt x="24270" y="2885"/>
                    <a:pt x="24270" y="6227"/>
                  </a:cubicBezTo>
                  <a:lnTo>
                    <a:pt x="24270" y="20848"/>
                  </a:lnTo>
                  <a:lnTo>
                    <a:pt x="24488" y="20848"/>
                  </a:lnTo>
                  <a:lnTo>
                    <a:pt x="24488" y="6107"/>
                  </a:lnTo>
                  <a:cubicBezTo>
                    <a:pt x="24488" y="2726"/>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9" name="Google Shape;859;p14"/>
            <p:cNvSpPr/>
            <p:nvPr/>
          </p:nvSpPr>
          <p:spPr>
            <a:xfrm>
              <a:off x="3097825" y="4622475"/>
              <a:ext cx="650500" cy="553525"/>
            </a:xfrm>
            <a:custGeom>
              <a:rect b="b" l="l" r="r" t="t"/>
              <a:pathLst>
                <a:path extrusionOk="0" h="22141" w="26020">
                  <a:moveTo>
                    <a:pt x="6465" y="0"/>
                  </a:moveTo>
                  <a:cubicBezTo>
                    <a:pt x="2885" y="0"/>
                    <a:pt x="0" y="2925"/>
                    <a:pt x="0" y="6465"/>
                  </a:cubicBezTo>
                  <a:lnTo>
                    <a:pt x="0" y="22141"/>
                  </a:lnTo>
                  <a:lnTo>
                    <a:pt x="26020" y="22141"/>
                  </a:lnTo>
                  <a:lnTo>
                    <a:pt x="26020" y="6465"/>
                  </a:lnTo>
                  <a:cubicBezTo>
                    <a:pt x="26020" y="2885"/>
                    <a:pt x="2309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0" name="Google Shape;860;p14"/>
            <p:cNvSpPr/>
            <p:nvPr/>
          </p:nvSpPr>
          <p:spPr>
            <a:xfrm>
              <a:off x="3097825" y="4654800"/>
              <a:ext cx="613200" cy="521200"/>
            </a:xfrm>
            <a:custGeom>
              <a:rect b="b" l="l" r="r" t="t"/>
              <a:pathLst>
                <a:path extrusionOk="0" h="20848" w="24528">
                  <a:moveTo>
                    <a:pt x="6087" y="0"/>
                  </a:moveTo>
                  <a:cubicBezTo>
                    <a:pt x="2745" y="0"/>
                    <a:pt x="0" y="2746"/>
                    <a:pt x="0" y="6107"/>
                  </a:cubicBezTo>
                  <a:lnTo>
                    <a:pt x="0"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14"/>
            <p:cNvSpPr/>
            <p:nvPr/>
          </p:nvSpPr>
          <p:spPr>
            <a:xfrm>
              <a:off x="3614025" y="4856200"/>
              <a:ext cx="134300" cy="319800"/>
            </a:xfrm>
            <a:custGeom>
              <a:rect b="b" l="l" r="r" t="t"/>
              <a:pathLst>
                <a:path extrusionOk="0" h="12792" w="5372">
                  <a:moveTo>
                    <a:pt x="5372" y="1"/>
                  </a:moveTo>
                  <a:cubicBezTo>
                    <a:pt x="5074" y="1017"/>
                    <a:pt x="4886" y="1406"/>
                    <a:pt x="4527" y="1406"/>
                  </a:cubicBezTo>
                  <a:cubicBezTo>
                    <a:pt x="4359" y="1406"/>
                    <a:pt x="4153" y="1320"/>
                    <a:pt x="3880" y="1175"/>
                  </a:cubicBezTo>
                  <a:lnTo>
                    <a:pt x="1" y="12792"/>
                  </a:lnTo>
                  <a:lnTo>
                    <a:pt x="5372" y="1279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2" name="Google Shape;862;p14"/>
            <p:cNvSpPr/>
            <p:nvPr/>
          </p:nvSpPr>
          <p:spPr>
            <a:xfrm>
              <a:off x="3098325" y="4693575"/>
              <a:ext cx="612700" cy="481925"/>
            </a:xfrm>
            <a:custGeom>
              <a:rect b="b" l="l" r="r" t="t"/>
              <a:pathLst>
                <a:path extrusionOk="0" h="19277" w="24508">
                  <a:moveTo>
                    <a:pt x="2029" y="1"/>
                  </a:moveTo>
                  <a:cubicBezTo>
                    <a:pt x="776" y="1115"/>
                    <a:pt x="0" y="2706"/>
                    <a:pt x="0" y="4517"/>
                  </a:cubicBezTo>
                  <a:lnTo>
                    <a:pt x="0" y="19277"/>
                  </a:lnTo>
                  <a:lnTo>
                    <a:pt x="24508" y="19277"/>
                  </a:lnTo>
                  <a:lnTo>
                    <a:pt x="24508" y="7660"/>
                  </a:lnTo>
                  <a:cubicBezTo>
                    <a:pt x="20052" y="5690"/>
                    <a:pt x="14880" y="5571"/>
                    <a:pt x="10185" y="4159"/>
                  </a:cubicBezTo>
                  <a:cubicBezTo>
                    <a:pt x="7241" y="3263"/>
                    <a:pt x="4476" y="1831"/>
                    <a:pt x="202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3" name="Google Shape;863;p14"/>
            <p:cNvSpPr/>
            <p:nvPr/>
          </p:nvSpPr>
          <p:spPr>
            <a:xfrm>
              <a:off x="3098325" y="4654800"/>
              <a:ext cx="612700" cy="521200"/>
            </a:xfrm>
            <a:custGeom>
              <a:rect b="b" l="l" r="r" t="t"/>
              <a:pathLst>
                <a:path extrusionOk="0" h="20848" w="24508">
                  <a:moveTo>
                    <a:pt x="6067" y="0"/>
                  </a:moveTo>
                  <a:cubicBezTo>
                    <a:pt x="2725" y="0"/>
                    <a:pt x="0" y="2746"/>
                    <a:pt x="0" y="6107"/>
                  </a:cubicBezTo>
                  <a:lnTo>
                    <a:pt x="0" y="6227"/>
                  </a:lnTo>
                  <a:cubicBezTo>
                    <a:pt x="0" y="2885"/>
                    <a:pt x="2725" y="179"/>
                    <a:pt x="6028" y="179"/>
                  </a:cubicBezTo>
                  <a:lnTo>
                    <a:pt x="18262" y="179"/>
                  </a:lnTo>
                  <a:cubicBezTo>
                    <a:pt x="21584" y="179"/>
                    <a:pt x="24269" y="2885"/>
                    <a:pt x="24269" y="6227"/>
                  </a:cubicBezTo>
                  <a:lnTo>
                    <a:pt x="24269" y="20848"/>
                  </a:lnTo>
                  <a:lnTo>
                    <a:pt x="24488" y="20848"/>
                  </a:lnTo>
                  <a:lnTo>
                    <a:pt x="24488" y="6107"/>
                  </a:lnTo>
                  <a:cubicBezTo>
                    <a:pt x="24508" y="272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4" name="Google Shape;864;p14"/>
            <p:cNvSpPr/>
            <p:nvPr/>
          </p:nvSpPr>
          <p:spPr>
            <a:xfrm>
              <a:off x="6147875" y="4622475"/>
              <a:ext cx="650000" cy="553525"/>
            </a:xfrm>
            <a:custGeom>
              <a:rect b="b" l="l" r="r" t="t"/>
              <a:pathLst>
                <a:path extrusionOk="0" h="22141" w="26000">
                  <a:moveTo>
                    <a:pt x="6465" y="0"/>
                  </a:moveTo>
                  <a:cubicBezTo>
                    <a:pt x="2904" y="0"/>
                    <a:pt x="0" y="2885"/>
                    <a:pt x="0" y="6465"/>
                  </a:cubicBezTo>
                  <a:lnTo>
                    <a:pt x="0" y="22141"/>
                  </a:lnTo>
                  <a:lnTo>
                    <a:pt x="26000" y="22141"/>
                  </a:lnTo>
                  <a:lnTo>
                    <a:pt x="26000" y="6465"/>
                  </a:lnTo>
                  <a:cubicBezTo>
                    <a:pt x="26000" y="2925"/>
                    <a:pt x="23115" y="0"/>
                    <a:pt x="1953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14"/>
            <p:cNvSpPr/>
            <p:nvPr/>
          </p:nvSpPr>
          <p:spPr>
            <a:xfrm>
              <a:off x="6184175" y="4654800"/>
              <a:ext cx="613200" cy="521200"/>
            </a:xfrm>
            <a:custGeom>
              <a:rect b="b" l="l" r="r" t="t"/>
              <a:pathLst>
                <a:path extrusionOk="0" h="20848" w="24528">
                  <a:moveTo>
                    <a:pt x="6107" y="0"/>
                  </a:moveTo>
                  <a:cubicBezTo>
                    <a:pt x="2745" y="0"/>
                    <a:pt x="0" y="2746"/>
                    <a:pt x="0" y="6107"/>
                  </a:cubicBezTo>
                  <a:lnTo>
                    <a:pt x="0" y="20848"/>
                  </a:lnTo>
                  <a:lnTo>
                    <a:pt x="24528" y="20848"/>
                  </a:lnTo>
                  <a:lnTo>
                    <a:pt x="24528" y="6107"/>
                  </a:lnTo>
                  <a:cubicBezTo>
                    <a:pt x="24528" y="2746"/>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p14"/>
            <p:cNvSpPr/>
            <p:nvPr/>
          </p:nvSpPr>
          <p:spPr>
            <a:xfrm>
              <a:off x="6147875" y="4856200"/>
              <a:ext cx="134300" cy="319800"/>
            </a:xfrm>
            <a:custGeom>
              <a:rect b="b" l="l" r="r" t="t"/>
              <a:pathLst>
                <a:path extrusionOk="0" h="12792" w="5372">
                  <a:moveTo>
                    <a:pt x="0" y="1"/>
                  </a:moveTo>
                  <a:lnTo>
                    <a:pt x="0" y="12792"/>
                  </a:lnTo>
                  <a:lnTo>
                    <a:pt x="5371" y="12792"/>
                  </a:lnTo>
                  <a:lnTo>
                    <a:pt x="1492" y="1175"/>
                  </a:lnTo>
                  <a:cubicBezTo>
                    <a:pt x="1213" y="1320"/>
                    <a:pt x="1002" y="1406"/>
                    <a:pt x="832" y="1406"/>
                  </a:cubicBezTo>
                  <a:cubicBezTo>
                    <a:pt x="468" y="1406"/>
                    <a:pt x="285" y="1017"/>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14"/>
            <p:cNvSpPr/>
            <p:nvPr/>
          </p:nvSpPr>
          <p:spPr>
            <a:xfrm>
              <a:off x="6185150" y="4729400"/>
              <a:ext cx="612225" cy="481925"/>
            </a:xfrm>
            <a:custGeom>
              <a:rect b="b" l="l" r="r" t="t"/>
              <a:pathLst>
                <a:path extrusionOk="0" h="19277" w="24489">
                  <a:moveTo>
                    <a:pt x="22480" y="0"/>
                  </a:moveTo>
                  <a:cubicBezTo>
                    <a:pt x="20013" y="1850"/>
                    <a:pt x="17248" y="3263"/>
                    <a:pt x="14324" y="4158"/>
                  </a:cubicBezTo>
                  <a:cubicBezTo>
                    <a:pt x="9609" y="5570"/>
                    <a:pt x="4437" y="5709"/>
                    <a:pt x="1" y="7659"/>
                  </a:cubicBezTo>
                  <a:lnTo>
                    <a:pt x="1" y="19276"/>
                  </a:lnTo>
                  <a:lnTo>
                    <a:pt x="24489" y="19276"/>
                  </a:lnTo>
                  <a:lnTo>
                    <a:pt x="24489" y="4536"/>
                  </a:lnTo>
                  <a:cubicBezTo>
                    <a:pt x="24489" y="2706"/>
                    <a:pt x="23713" y="1114"/>
                    <a:pt x="2248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14"/>
            <p:cNvSpPr/>
            <p:nvPr/>
          </p:nvSpPr>
          <p:spPr>
            <a:xfrm>
              <a:off x="6184675" y="4654800"/>
              <a:ext cx="612700" cy="521200"/>
            </a:xfrm>
            <a:custGeom>
              <a:rect b="b" l="l" r="r" t="t"/>
              <a:pathLst>
                <a:path extrusionOk="0" h="20848" w="24508">
                  <a:moveTo>
                    <a:pt x="6107" y="0"/>
                  </a:moveTo>
                  <a:cubicBezTo>
                    <a:pt x="2745" y="0"/>
                    <a:pt x="20" y="2726"/>
                    <a:pt x="0" y="6107"/>
                  </a:cubicBezTo>
                  <a:lnTo>
                    <a:pt x="0" y="20848"/>
                  </a:lnTo>
                  <a:lnTo>
                    <a:pt x="239" y="20848"/>
                  </a:lnTo>
                  <a:lnTo>
                    <a:pt x="239" y="6227"/>
                  </a:lnTo>
                  <a:cubicBezTo>
                    <a:pt x="239" y="2885"/>
                    <a:pt x="2924" y="179"/>
                    <a:pt x="6246" y="179"/>
                  </a:cubicBezTo>
                  <a:lnTo>
                    <a:pt x="18480" y="179"/>
                  </a:lnTo>
                  <a:cubicBezTo>
                    <a:pt x="21802" y="179"/>
                    <a:pt x="24508" y="2885"/>
                    <a:pt x="24508" y="6227"/>
                  </a:cubicBezTo>
                  <a:lnTo>
                    <a:pt x="24508" y="6107"/>
                  </a:lnTo>
                  <a:cubicBezTo>
                    <a:pt x="24508" y="2746"/>
                    <a:pt x="21802" y="0"/>
                    <a:pt x="1844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p14"/>
            <p:cNvSpPr/>
            <p:nvPr/>
          </p:nvSpPr>
          <p:spPr>
            <a:xfrm>
              <a:off x="5385475" y="4622475"/>
              <a:ext cx="650525" cy="553525"/>
            </a:xfrm>
            <a:custGeom>
              <a:rect b="b" l="l" r="r" t="t"/>
              <a:pathLst>
                <a:path extrusionOk="0" h="22141" w="26021">
                  <a:moveTo>
                    <a:pt x="6466" y="0"/>
                  </a:moveTo>
                  <a:cubicBezTo>
                    <a:pt x="2905" y="0"/>
                    <a:pt x="1" y="2885"/>
                    <a:pt x="1" y="6465"/>
                  </a:cubicBezTo>
                  <a:lnTo>
                    <a:pt x="1" y="22141"/>
                  </a:lnTo>
                  <a:lnTo>
                    <a:pt x="26020" y="22141"/>
                  </a:lnTo>
                  <a:lnTo>
                    <a:pt x="26020" y="6465"/>
                  </a:lnTo>
                  <a:cubicBezTo>
                    <a:pt x="26020" y="2925"/>
                    <a:pt x="2313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14"/>
            <p:cNvSpPr/>
            <p:nvPr/>
          </p:nvSpPr>
          <p:spPr>
            <a:xfrm>
              <a:off x="5422275" y="4654800"/>
              <a:ext cx="612725" cy="521200"/>
            </a:xfrm>
            <a:custGeom>
              <a:rect b="b" l="l" r="r" t="t"/>
              <a:pathLst>
                <a:path extrusionOk="0" h="20848" w="24509">
                  <a:moveTo>
                    <a:pt x="6088" y="0"/>
                  </a:moveTo>
                  <a:cubicBezTo>
                    <a:pt x="2726" y="0"/>
                    <a:pt x="1" y="2746"/>
                    <a:pt x="1" y="6107"/>
                  </a:cubicBezTo>
                  <a:lnTo>
                    <a:pt x="1" y="20848"/>
                  </a:lnTo>
                  <a:lnTo>
                    <a:pt x="24508" y="20848"/>
                  </a:lnTo>
                  <a:lnTo>
                    <a:pt x="24508" y="6107"/>
                  </a:lnTo>
                  <a:cubicBezTo>
                    <a:pt x="2450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p14"/>
            <p:cNvSpPr/>
            <p:nvPr/>
          </p:nvSpPr>
          <p:spPr>
            <a:xfrm>
              <a:off x="5385475" y="4856200"/>
              <a:ext cx="134300" cy="319800"/>
            </a:xfrm>
            <a:custGeom>
              <a:rect b="b" l="l" r="r" t="t"/>
              <a:pathLst>
                <a:path extrusionOk="0" h="12792" w="5372">
                  <a:moveTo>
                    <a:pt x="1" y="1"/>
                  </a:moveTo>
                  <a:lnTo>
                    <a:pt x="1" y="12792"/>
                  </a:lnTo>
                  <a:lnTo>
                    <a:pt x="5372" y="12792"/>
                  </a:lnTo>
                  <a:lnTo>
                    <a:pt x="1492" y="1175"/>
                  </a:lnTo>
                  <a:cubicBezTo>
                    <a:pt x="1213" y="1320"/>
                    <a:pt x="1003" y="1406"/>
                    <a:pt x="832" y="1406"/>
                  </a:cubicBezTo>
                  <a:cubicBezTo>
                    <a:pt x="468" y="1406"/>
                    <a:pt x="285" y="1017"/>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2" name="Google Shape;872;p14"/>
            <p:cNvSpPr/>
            <p:nvPr/>
          </p:nvSpPr>
          <p:spPr>
            <a:xfrm>
              <a:off x="5422775" y="4693575"/>
              <a:ext cx="612225" cy="481925"/>
            </a:xfrm>
            <a:custGeom>
              <a:rect b="b" l="l" r="r" t="t"/>
              <a:pathLst>
                <a:path extrusionOk="0" h="19277" w="24489">
                  <a:moveTo>
                    <a:pt x="22479" y="1"/>
                  </a:moveTo>
                  <a:cubicBezTo>
                    <a:pt x="20013" y="1831"/>
                    <a:pt x="17267" y="3263"/>
                    <a:pt x="14323" y="4159"/>
                  </a:cubicBezTo>
                  <a:cubicBezTo>
                    <a:pt x="9629" y="5571"/>
                    <a:pt x="4456" y="5690"/>
                    <a:pt x="0" y="7660"/>
                  </a:cubicBezTo>
                  <a:lnTo>
                    <a:pt x="0" y="19277"/>
                  </a:lnTo>
                  <a:lnTo>
                    <a:pt x="24488" y="19277"/>
                  </a:lnTo>
                  <a:lnTo>
                    <a:pt x="24488" y="4517"/>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14"/>
            <p:cNvSpPr/>
            <p:nvPr/>
          </p:nvSpPr>
          <p:spPr>
            <a:xfrm>
              <a:off x="5422775" y="4654800"/>
              <a:ext cx="611725" cy="521200"/>
            </a:xfrm>
            <a:custGeom>
              <a:rect b="b" l="l" r="r" t="t"/>
              <a:pathLst>
                <a:path extrusionOk="0" h="20848" w="24469">
                  <a:moveTo>
                    <a:pt x="6068" y="0"/>
                  </a:moveTo>
                  <a:cubicBezTo>
                    <a:pt x="2706" y="0"/>
                    <a:pt x="0" y="2726"/>
                    <a:pt x="0" y="6107"/>
                  </a:cubicBezTo>
                  <a:lnTo>
                    <a:pt x="0" y="20848"/>
                  </a:lnTo>
                  <a:lnTo>
                    <a:pt x="199" y="20848"/>
                  </a:lnTo>
                  <a:lnTo>
                    <a:pt x="199" y="6227"/>
                  </a:lnTo>
                  <a:cubicBezTo>
                    <a:pt x="199" y="2885"/>
                    <a:pt x="2885" y="179"/>
                    <a:pt x="6207" y="179"/>
                  </a:cubicBezTo>
                  <a:lnTo>
                    <a:pt x="18441" y="179"/>
                  </a:lnTo>
                  <a:cubicBezTo>
                    <a:pt x="21763" y="179"/>
                    <a:pt x="24468" y="2885"/>
                    <a:pt x="24468" y="6227"/>
                  </a:cubicBezTo>
                  <a:lnTo>
                    <a:pt x="24468" y="6107"/>
                  </a:lnTo>
                  <a:cubicBezTo>
                    <a:pt x="24468" y="274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14"/>
            <p:cNvSpPr/>
            <p:nvPr/>
          </p:nvSpPr>
          <p:spPr>
            <a:xfrm>
              <a:off x="4622600" y="4622475"/>
              <a:ext cx="650500" cy="553525"/>
            </a:xfrm>
            <a:custGeom>
              <a:rect b="b" l="l" r="r" t="t"/>
              <a:pathLst>
                <a:path extrusionOk="0" h="22141" w="26020">
                  <a:moveTo>
                    <a:pt x="6465" y="0"/>
                  </a:moveTo>
                  <a:cubicBezTo>
                    <a:pt x="2904" y="0"/>
                    <a:pt x="0" y="2885"/>
                    <a:pt x="0" y="6465"/>
                  </a:cubicBezTo>
                  <a:lnTo>
                    <a:pt x="0" y="22141"/>
                  </a:lnTo>
                  <a:lnTo>
                    <a:pt x="26020" y="22141"/>
                  </a:lnTo>
                  <a:lnTo>
                    <a:pt x="26020" y="6465"/>
                  </a:lnTo>
                  <a:cubicBezTo>
                    <a:pt x="26020" y="2925"/>
                    <a:pt x="23135"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5" name="Google Shape;875;p14"/>
            <p:cNvSpPr/>
            <p:nvPr/>
          </p:nvSpPr>
          <p:spPr>
            <a:xfrm>
              <a:off x="4659900" y="4654800"/>
              <a:ext cx="613200" cy="521200"/>
            </a:xfrm>
            <a:custGeom>
              <a:rect b="b" l="l" r="r" t="t"/>
              <a:pathLst>
                <a:path extrusionOk="0" h="20848" w="24528">
                  <a:moveTo>
                    <a:pt x="6087" y="0"/>
                  </a:moveTo>
                  <a:cubicBezTo>
                    <a:pt x="2745" y="0"/>
                    <a:pt x="0" y="2746"/>
                    <a:pt x="0" y="6107"/>
                  </a:cubicBezTo>
                  <a:lnTo>
                    <a:pt x="0" y="20848"/>
                  </a:lnTo>
                  <a:lnTo>
                    <a:pt x="24528" y="20848"/>
                  </a:lnTo>
                  <a:lnTo>
                    <a:pt x="24528" y="6107"/>
                  </a:lnTo>
                  <a:cubicBezTo>
                    <a:pt x="24528" y="2746"/>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6" name="Google Shape;876;p14"/>
            <p:cNvSpPr/>
            <p:nvPr/>
          </p:nvSpPr>
          <p:spPr>
            <a:xfrm>
              <a:off x="4622600" y="4856200"/>
              <a:ext cx="134300" cy="319800"/>
            </a:xfrm>
            <a:custGeom>
              <a:rect b="b" l="l" r="r" t="t"/>
              <a:pathLst>
                <a:path extrusionOk="0" h="12792" w="5372">
                  <a:moveTo>
                    <a:pt x="0" y="1"/>
                  </a:moveTo>
                  <a:lnTo>
                    <a:pt x="0" y="12792"/>
                  </a:lnTo>
                  <a:lnTo>
                    <a:pt x="5371" y="12792"/>
                  </a:lnTo>
                  <a:lnTo>
                    <a:pt x="1492" y="1175"/>
                  </a:lnTo>
                  <a:cubicBezTo>
                    <a:pt x="1219" y="1320"/>
                    <a:pt x="1013" y="1406"/>
                    <a:pt x="845" y="1406"/>
                  </a:cubicBezTo>
                  <a:cubicBezTo>
                    <a:pt x="486" y="1406"/>
                    <a:pt x="298" y="1017"/>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14"/>
            <p:cNvSpPr/>
            <p:nvPr/>
          </p:nvSpPr>
          <p:spPr>
            <a:xfrm>
              <a:off x="4660875" y="4693575"/>
              <a:ext cx="612225" cy="481925"/>
            </a:xfrm>
            <a:custGeom>
              <a:rect b="b" l="l" r="r" t="t"/>
              <a:pathLst>
                <a:path extrusionOk="0" h="19277" w="24489">
                  <a:moveTo>
                    <a:pt x="22460" y="1"/>
                  </a:moveTo>
                  <a:cubicBezTo>
                    <a:pt x="20013" y="1831"/>
                    <a:pt x="17248" y="3263"/>
                    <a:pt x="14324" y="4159"/>
                  </a:cubicBezTo>
                  <a:cubicBezTo>
                    <a:pt x="9609" y="5571"/>
                    <a:pt x="4437" y="5690"/>
                    <a:pt x="1" y="7660"/>
                  </a:cubicBezTo>
                  <a:lnTo>
                    <a:pt x="1" y="19277"/>
                  </a:lnTo>
                  <a:lnTo>
                    <a:pt x="24489" y="19277"/>
                  </a:lnTo>
                  <a:lnTo>
                    <a:pt x="24489" y="4517"/>
                  </a:lnTo>
                  <a:cubicBezTo>
                    <a:pt x="24489" y="2706"/>
                    <a:pt x="23713" y="1115"/>
                    <a:pt x="2246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p14"/>
            <p:cNvSpPr/>
            <p:nvPr/>
          </p:nvSpPr>
          <p:spPr>
            <a:xfrm>
              <a:off x="4659900" y="4654800"/>
              <a:ext cx="612700" cy="521200"/>
            </a:xfrm>
            <a:custGeom>
              <a:rect b="b" l="l" r="r" t="t"/>
              <a:pathLst>
                <a:path extrusionOk="0" h="20848" w="24508">
                  <a:moveTo>
                    <a:pt x="6107" y="0"/>
                  </a:moveTo>
                  <a:cubicBezTo>
                    <a:pt x="2745" y="0"/>
                    <a:pt x="40" y="2726"/>
                    <a:pt x="0" y="6107"/>
                  </a:cubicBezTo>
                  <a:lnTo>
                    <a:pt x="0" y="20848"/>
                  </a:lnTo>
                  <a:lnTo>
                    <a:pt x="239" y="20848"/>
                  </a:lnTo>
                  <a:lnTo>
                    <a:pt x="239" y="6227"/>
                  </a:lnTo>
                  <a:cubicBezTo>
                    <a:pt x="239" y="2885"/>
                    <a:pt x="2924" y="179"/>
                    <a:pt x="6246" y="179"/>
                  </a:cubicBezTo>
                  <a:lnTo>
                    <a:pt x="18480" y="179"/>
                  </a:lnTo>
                  <a:cubicBezTo>
                    <a:pt x="21783" y="179"/>
                    <a:pt x="24508" y="2885"/>
                    <a:pt x="24508" y="6227"/>
                  </a:cubicBezTo>
                  <a:lnTo>
                    <a:pt x="24508" y="6107"/>
                  </a:lnTo>
                  <a:cubicBezTo>
                    <a:pt x="24508" y="2746"/>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14"/>
            <p:cNvSpPr/>
            <p:nvPr/>
          </p:nvSpPr>
          <p:spPr>
            <a:xfrm>
              <a:off x="3860700" y="4622475"/>
              <a:ext cx="650025" cy="553525"/>
            </a:xfrm>
            <a:custGeom>
              <a:rect b="b" l="l" r="r" t="t"/>
              <a:pathLst>
                <a:path extrusionOk="0" h="22141" w="26001">
                  <a:moveTo>
                    <a:pt x="6466" y="0"/>
                  </a:moveTo>
                  <a:cubicBezTo>
                    <a:pt x="2905" y="0"/>
                    <a:pt x="1" y="2885"/>
                    <a:pt x="1" y="6465"/>
                  </a:cubicBezTo>
                  <a:lnTo>
                    <a:pt x="1" y="22141"/>
                  </a:lnTo>
                  <a:lnTo>
                    <a:pt x="26000" y="22141"/>
                  </a:lnTo>
                  <a:lnTo>
                    <a:pt x="26000" y="6465"/>
                  </a:lnTo>
                  <a:cubicBezTo>
                    <a:pt x="26000" y="2925"/>
                    <a:pt x="2311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14"/>
            <p:cNvSpPr/>
            <p:nvPr/>
          </p:nvSpPr>
          <p:spPr>
            <a:xfrm>
              <a:off x="3897000" y="4654800"/>
              <a:ext cx="613225" cy="521200"/>
            </a:xfrm>
            <a:custGeom>
              <a:rect b="b" l="l" r="r" t="t"/>
              <a:pathLst>
                <a:path extrusionOk="0" h="20848" w="24529">
                  <a:moveTo>
                    <a:pt x="6108" y="0"/>
                  </a:moveTo>
                  <a:cubicBezTo>
                    <a:pt x="2746" y="0"/>
                    <a:pt x="1" y="2746"/>
                    <a:pt x="1" y="6107"/>
                  </a:cubicBezTo>
                  <a:lnTo>
                    <a:pt x="1" y="20848"/>
                  </a:lnTo>
                  <a:lnTo>
                    <a:pt x="24528" y="20848"/>
                  </a:lnTo>
                  <a:lnTo>
                    <a:pt x="24528" y="6107"/>
                  </a:lnTo>
                  <a:cubicBezTo>
                    <a:pt x="24528" y="2746"/>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14"/>
            <p:cNvSpPr/>
            <p:nvPr/>
          </p:nvSpPr>
          <p:spPr>
            <a:xfrm>
              <a:off x="3860700" y="4856200"/>
              <a:ext cx="134300" cy="319800"/>
            </a:xfrm>
            <a:custGeom>
              <a:rect b="b" l="l" r="r" t="t"/>
              <a:pathLst>
                <a:path extrusionOk="0" h="12792" w="5372">
                  <a:moveTo>
                    <a:pt x="1" y="1"/>
                  </a:moveTo>
                  <a:lnTo>
                    <a:pt x="1" y="12792"/>
                  </a:lnTo>
                  <a:lnTo>
                    <a:pt x="5372" y="12792"/>
                  </a:lnTo>
                  <a:lnTo>
                    <a:pt x="1493" y="1175"/>
                  </a:lnTo>
                  <a:cubicBezTo>
                    <a:pt x="1213" y="1320"/>
                    <a:pt x="1003" y="1406"/>
                    <a:pt x="832" y="1406"/>
                  </a:cubicBezTo>
                  <a:cubicBezTo>
                    <a:pt x="468" y="1406"/>
                    <a:pt x="285" y="1017"/>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p14"/>
            <p:cNvSpPr/>
            <p:nvPr/>
          </p:nvSpPr>
          <p:spPr>
            <a:xfrm>
              <a:off x="3898000" y="4693575"/>
              <a:ext cx="612225" cy="481925"/>
            </a:xfrm>
            <a:custGeom>
              <a:rect b="b" l="l" r="r" t="t"/>
              <a:pathLst>
                <a:path extrusionOk="0" h="19277" w="24489">
                  <a:moveTo>
                    <a:pt x="22479" y="1"/>
                  </a:moveTo>
                  <a:cubicBezTo>
                    <a:pt x="20013" y="1831"/>
                    <a:pt x="17247" y="3263"/>
                    <a:pt x="14323" y="4159"/>
                  </a:cubicBezTo>
                  <a:cubicBezTo>
                    <a:pt x="9629" y="5571"/>
                    <a:pt x="4456" y="5690"/>
                    <a:pt x="1" y="7660"/>
                  </a:cubicBezTo>
                  <a:lnTo>
                    <a:pt x="1" y="19277"/>
                  </a:lnTo>
                  <a:lnTo>
                    <a:pt x="24488" y="19277"/>
                  </a:lnTo>
                  <a:lnTo>
                    <a:pt x="24488" y="4517"/>
                  </a:lnTo>
                  <a:cubicBezTo>
                    <a:pt x="24488"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p14"/>
            <p:cNvSpPr/>
            <p:nvPr/>
          </p:nvSpPr>
          <p:spPr>
            <a:xfrm>
              <a:off x="3898000" y="4654800"/>
              <a:ext cx="612225" cy="521200"/>
            </a:xfrm>
            <a:custGeom>
              <a:rect b="b" l="l" r="r" t="t"/>
              <a:pathLst>
                <a:path extrusionOk="0" h="20848" w="24489">
                  <a:moveTo>
                    <a:pt x="6088" y="0"/>
                  </a:moveTo>
                  <a:cubicBezTo>
                    <a:pt x="2726" y="0"/>
                    <a:pt x="1" y="2726"/>
                    <a:pt x="1" y="6107"/>
                  </a:cubicBezTo>
                  <a:lnTo>
                    <a:pt x="1" y="20848"/>
                  </a:lnTo>
                  <a:lnTo>
                    <a:pt x="219" y="20848"/>
                  </a:lnTo>
                  <a:lnTo>
                    <a:pt x="219" y="6227"/>
                  </a:lnTo>
                  <a:cubicBezTo>
                    <a:pt x="219" y="2885"/>
                    <a:pt x="2905" y="179"/>
                    <a:pt x="6247" y="179"/>
                  </a:cubicBezTo>
                  <a:lnTo>
                    <a:pt x="18481" y="179"/>
                  </a:lnTo>
                  <a:cubicBezTo>
                    <a:pt x="21783" y="179"/>
                    <a:pt x="24488" y="2885"/>
                    <a:pt x="24488" y="6227"/>
                  </a:cubicBezTo>
                  <a:lnTo>
                    <a:pt x="24488" y="6107"/>
                  </a:lnTo>
                  <a:cubicBezTo>
                    <a:pt x="24488" y="2746"/>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p14"/>
            <p:cNvSpPr/>
            <p:nvPr/>
          </p:nvSpPr>
          <p:spPr>
            <a:xfrm>
              <a:off x="429225" y="4827850"/>
              <a:ext cx="650000" cy="758450"/>
            </a:xfrm>
            <a:custGeom>
              <a:rect b="b" l="l" r="r" t="t"/>
              <a:pathLst>
                <a:path extrusionOk="0" h="30338" w="26000">
                  <a:moveTo>
                    <a:pt x="6465" y="1"/>
                  </a:moveTo>
                  <a:cubicBezTo>
                    <a:pt x="2884" y="1"/>
                    <a:pt x="0" y="2905"/>
                    <a:pt x="0" y="6466"/>
                  </a:cubicBezTo>
                  <a:lnTo>
                    <a:pt x="0" y="30337"/>
                  </a:lnTo>
                  <a:lnTo>
                    <a:pt x="26000" y="30337"/>
                  </a:lnTo>
                  <a:lnTo>
                    <a:pt x="26000" y="6466"/>
                  </a:lnTo>
                  <a:cubicBezTo>
                    <a:pt x="26000" y="2885"/>
                    <a:pt x="23095"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p14"/>
            <p:cNvSpPr/>
            <p:nvPr/>
          </p:nvSpPr>
          <p:spPr>
            <a:xfrm>
              <a:off x="429700"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2"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p14"/>
            <p:cNvSpPr/>
            <p:nvPr/>
          </p:nvSpPr>
          <p:spPr>
            <a:xfrm>
              <a:off x="944925" y="5061100"/>
              <a:ext cx="134300" cy="525200"/>
            </a:xfrm>
            <a:custGeom>
              <a:rect b="b" l="l" r="r" t="t"/>
              <a:pathLst>
                <a:path extrusionOk="0" h="21008" w="5372">
                  <a:moveTo>
                    <a:pt x="5372" y="1"/>
                  </a:moveTo>
                  <a:cubicBezTo>
                    <a:pt x="5089" y="1009"/>
                    <a:pt x="4907" y="1390"/>
                    <a:pt x="4548" y="1390"/>
                  </a:cubicBezTo>
                  <a:cubicBezTo>
                    <a:pt x="4376" y="1390"/>
                    <a:pt x="4164"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7" name="Google Shape;887;p14"/>
            <p:cNvSpPr/>
            <p:nvPr/>
          </p:nvSpPr>
          <p:spPr>
            <a:xfrm>
              <a:off x="429700" y="4899475"/>
              <a:ext cx="612225" cy="687325"/>
            </a:xfrm>
            <a:custGeom>
              <a:rect b="b" l="l" r="r" t="t"/>
              <a:pathLst>
                <a:path extrusionOk="0" h="27493" w="24489">
                  <a:moveTo>
                    <a:pt x="2010" y="1"/>
                  </a:moveTo>
                  <a:cubicBezTo>
                    <a:pt x="777" y="1115"/>
                    <a:pt x="1" y="2706"/>
                    <a:pt x="1" y="4516"/>
                  </a:cubicBezTo>
                  <a:lnTo>
                    <a:pt x="1" y="27492"/>
                  </a:lnTo>
                  <a:lnTo>
                    <a:pt x="24489" y="27492"/>
                  </a:lnTo>
                  <a:lnTo>
                    <a:pt x="24489" y="7659"/>
                  </a:lnTo>
                  <a:cubicBezTo>
                    <a:pt x="20033" y="5690"/>
                    <a:pt x="14881" y="5571"/>
                    <a:pt x="10166" y="4138"/>
                  </a:cubicBezTo>
                  <a:cubicBezTo>
                    <a:pt x="7242" y="3243"/>
                    <a:pt x="4477" y="1831"/>
                    <a:pt x="2010" y="1"/>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8" name="Google Shape;888;p14"/>
            <p:cNvSpPr/>
            <p:nvPr/>
          </p:nvSpPr>
          <p:spPr>
            <a:xfrm>
              <a:off x="430200" y="4860200"/>
              <a:ext cx="612225" cy="726100"/>
            </a:xfrm>
            <a:custGeom>
              <a:rect b="b" l="l" r="r" t="t"/>
              <a:pathLst>
                <a:path extrusionOk="0" h="29044" w="24489">
                  <a:moveTo>
                    <a:pt x="6068" y="0"/>
                  </a:moveTo>
                  <a:cubicBezTo>
                    <a:pt x="2706" y="0"/>
                    <a:pt x="1" y="2725"/>
                    <a:pt x="1" y="6087"/>
                  </a:cubicBezTo>
                  <a:lnTo>
                    <a:pt x="1" y="6207"/>
                  </a:lnTo>
                  <a:cubicBezTo>
                    <a:pt x="1" y="2884"/>
                    <a:pt x="2706" y="179"/>
                    <a:pt x="6028" y="179"/>
                  </a:cubicBezTo>
                  <a:lnTo>
                    <a:pt x="18262" y="179"/>
                  </a:lnTo>
                  <a:cubicBezTo>
                    <a:pt x="21584" y="179"/>
                    <a:pt x="24270" y="2884"/>
                    <a:pt x="24270" y="6207"/>
                  </a:cubicBezTo>
                  <a:lnTo>
                    <a:pt x="24270" y="29043"/>
                  </a:lnTo>
                  <a:lnTo>
                    <a:pt x="24489" y="29043"/>
                  </a:lnTo>
                  <a:lnTo>
                    <a:pt x="24489" y="6087"/>
                  </a:lnTo>
                  <a:cubicBezTo>
                    <a:pt x="24469" y="2725"/>
                    <a:pt x="21763" y="0"/>
                    <a:pt x="18402"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p14"/>
            <p:cNvSpPr/>
            <p:nvPr/>
          </p:nvSpPr>
          <p:spPr>
            <a:xfrm>
              <a:off x="1191600" y="4827850"/>
              <a:ext cx="650525" cy="758450"/>
            </a:xfrm>
            <a:custGeom>
              <a:rect b="b" l="l" r="r" t="t"/>
              <a:pathLst>
                <a:path extrusionOk="0" h="30338" w="26021">
                  <a:moveTo>
                    <a:pt x="6466" y="1"/>
                  </a:moveTo>
                  <a:cubicBezTo>
                    <a:pt x="2885" y="1"/>
                    <a:pt x="1" y="2905"/>
                    <a:pt x="1" y="6466"/>
                  </a:cubicBezTo>
                  <a:lnTo>
                    <a:pt x="1" y="30337"/>
                  </a:lnTo>
                  <a:lnTo>
                    <a:pt x="26020" y="30337"/>
                  </a:lnTo>
                  <a:lnTo>
                    <a:pt x="26020" y="6466"/>
                  </a:lnTo>
                  <a:cubicBezTo>
                    <a:pt x="26020"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14"/>
            <p:cNvSpPr/>
            <p:nvPr/>
          </p:nvSpPr>
          <p:spPr>
            <a:xfrm>
              <a:off x="1192600" y="4860200"/>
              <a:ext cx="612725" cy="726100"/>
            </a:xfrm>
            <a:custGeom>
              <a:rect b="b" l="l" r="r" t="t"/>
              <a:pathLst>
                <a:path extrusionOk="0" h="29044" w="24509">
                  <a:moveTo>
                    <a:pt x="6087"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14"/>
            <p:cNvSpPr/>
            <p:nvPr/>
          </p:nvSpPr>
          <p:spPr>
            <a:xfrm>
              <a:off x="1707825" y="5061100"/>
              <a:ext cx="134300" cy="525200"/>
            </a:xfrm>
            <a:custGeom>
              <a:rect b="b" l="l" r="r" t="t"/>
              <a:pathLst>
                <a:path extrusionOk="0" h="21008" w="5372">
                  <a:moveTo>
                    <a:pt x="5371" y="1"/>
                  </a:moveTo>
                  <a:cubicBezTo>
                    <a:pt x="5089" y="1009"/>
                    <a:pt x="4906" y="1390"/>
                    <a:pt x="4548" y="1390"/>
                  </a:cubicBezTo>
                  <a:cubicBezTo>
                    <a:pt x="4376" y="1390"/>
                    <a:pt x="4163" y="1303"/>
                    <a:pt x="3879" y="1154"/>
                  </a:cubicBezTo>
                  <a:lnTo>
                    <a:pt x="0" y="21007"/>
                  </a:lnTo>
                  <a:lnTo>
                    <a:pt x="5371" y="21007"/>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14"/>
            <p:cNvSpPr/>
            <p:nvPr/>
          </p:nvSpPr>
          <p:spPr>
            <a:xfrm>
              <a:off x="1192600" y="4899475"/>
              <a:ext cx="612225" cy="687325"/>
            </a:xfrm>
            <a:custGeom>
              <a:rect b="b" l="l" r="r" t="t"/>
              <a:pathLst>
                <a:path extrusionOk="0" h="27493" w="24489">
                  <a:moveTo>
                    <a:pt x="2009" y="1"/>
                  </a:moveTo>
                  <a:cubicBezTo>
                    <a:pt x="756" y="1115"/>
                    <a:pt x="0" y="2706"/>
                    <a:pt x="0" y="4516"/>
                  </a:cubicBezTo>
                  <a:lnTo>
                    <a:pt x="0" y="27492"/>
                  </a:lnTo>
                  <a:lnTo>
                    <a:pt x="24488" y="27492"/>
                  </a:lnTo>
                  <a:lnTo>
                    <a:pt x="24488" y="7659"/>
                  </a:lnTo>
                  <a:cubicBezTo>
                    <a:pt x="20032" y="5690"/>
                    <a:pt x="14860" y="5571"/>
                    <a:pt x="10165" y="4138"/>
                  </a:cubicBezTo>
                  <a:cubicBezTo>
                    <a:pt x="7221" y="3243"/>
                    <a:pt x="4476" y="183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14"/>
            <p:cNvSpPr/>
            <p:nvPr/>
          </p:nvSpPr>
          <p:spPr>
            <a:xfrm>
              <a:off x="1192600" y="4860200"/>
              <a:ext cx="612225" cy="726100"/>
            </a:xfrm>
            <a:custGeom>
              <a:rect b="b" l="l" r="r" t="t"/>
              <a:pathLst>
                <a:path extrusionOk="0" h="29044" w="24489">
                  <a:moveTo>
                    <a:pt x="6068" y="0"/>
                  </a:moveTo>
                  <a:cubicBezTo>
                    <a:pt x="2706" y="0"/>
                    <a:pt x="0" y="2725"/>
                    <a:pt x="0" y="6087"/>
                  </a:cubicBezTo>
                  <a:lnTo>
                    <a:pt x="0" y="6207"/>
                  </a:lnTo>
                  <a:cubicBezTo>
                    <a:pt x="0" y="2884"/>
                    <a:pt x="2706" y="179"/>
                    <a:pt x="6008" y="179"/>
                  </a:cubicBezTo>
                  <a:lnTo>
                    <a:pt x="18242" y="179"/>
                  </a:lnTo>
                  <a:cubicBezTo>
                    <a:pt x="21584" y="179"/>
                    <a:pt x="24269" y="2884"/>
                    <a:pt x="24269" y="6207"/>
                  </a:cubicBezTo>
                  <a:lnTo>
                    <a:pt x="24269" y="29043"/>
                  </a:lnTo>
                  <a:lnTo>
                    <a:pt x="24488" y="29043"/>
                  </a:lnTo>
                  <a:lnTo>
                    <a:pt x="24488" y="6087"/>
                  </a:lnTo>
                  <a:cubicBezTo>
                    <a:pt x="24488" y="2725"/>
                    <a:pt x="2174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14"/>
            <p:cNvSpPr/>
            <p:nvPr/>
          </p:nvSpPr>
          <p:spPr>
            <a:xfrm>
              <a:off x="1954475" y="4827850"/>
              <a:ext cx="650525" cy="758450"/>
            </a:xfrm>
            <a:custGeom>
              <a:rect b="b" l="l" r="r" t="t"/>
              <a:pathLst>
                <a:path extrusionOk="0" h="30338" w="26021">
                  <a:moveTo>
                    <a:pt x="6466" y="1"/>
                  </a:moveTo>
                  <a:cubicBezTo>
                    <a:pt x="2885" y="1"/>
                    <a:pt x="1" y="2905"/>
                    <a:pt x="1" y="6466"/>
                  </a:cubicBezTo>
                  <a:lnTo>
                    <a:pt x="1" y="30337"/>
                  </a:lnTo>
                  <a:lnTo>
                    <a:pt x="26021" y="30337"/>
                  </a:lnTo>
                  <a:lnTo>
                    <a:pt x="26021" y="6466"/>
                  </a:lnTo>
                  <a:cubicBezTo>
                    <a:pt x="26021"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14"/>
            <p:cNvSpPr/>
            <p:nvPr/>
          </p:nvSpPr>
          <p:spPr>
            <a:xfrm>
              <a:off x="1954475" y="4860200"/>
              <a:ext cx="613225" cy="726100"/>
            </a:xfrm>
            <a:custGeom>
              <a:rect b="b" l="l" r="r" t="t"/>
              <a:pathLst>
                <a:path extrusionOk="0" h="29044" w="24529">
                  <a:moveTo>
                    <a:pt x="6108" y="0"/>
                  </a:moveTo>
                  <a:cubicBezTo>
                    <a:pt x="2746" y="0"/>
                    <a:pt x="1" y="2725"/>
                    <a:pt x="1" y="6087"/>
                  </a:cubicBezTo>
                  <a:lnTo>
                    <a:pt x="1" y="29043"/>
                  </a:lnTo>
                  <a:lnTo>
                    <a:pt x="24529" y="29043"/>
                  </a:lnTo>
                  <a:lnTo>
                    <a:pt x="24529" y="6087"/>
                  </a:lnTo>
                  <a:cubicBezTo>
                    <a:pt x="24529"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14"/>
            <p:cNvSpPr/>
            <p:nvPr/>
          </p:nvSpPr>
          <p:spPr>
            <a:xfrm>
              <a:off x="2470200" y="5061100"/>
              <a:ext cx="134300" cy="525200"/>
            </a:xfrm>
            <a:custGeom>
              <a:rect b="b" l="l" r="r" t="t"/>
              <a:pathLst>
                <a:path extrusionOk="0" h="21008" w="5372">
                  <a:moveTo>
                    <a:pt x="5372" y="1"/>
                  </a:moveTo>
                  <a:cubicBezTo>
                    <a:pt x="5076" y="1009"/>
                    <a:pt x="4889" y="1390"/>
                    <a:pt x="4535" y="1390"/>
                  </a:cubicBezTo>
                  <a:cubicBezTo>
                    <a:pt x="4365" y="1390"/>
                    <a:pt x="4157"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14"/>
            <p:cNvSpPr/>
            <p:nvPr/>
          </p:nvSpPr>
          <p:spPr>
            <a:xfrm>
              <a:off x="1954475" y="4899475"/>
              <a:ext cx="612725" cy="687325"/>
            </a:xfrm>
            <a:custGeom>
              <a:rect b="b" l="l" r="r" t="t"/>
              <a:pathLst>
                <a:path extrusionOk="0" h="27493" w="24509">
                  <a:moveTo>
                    <a:pt x="2010" y="1"/>
                  </a:moveTo>
                  <a:cubicBezTo>
                    <a:pt x="777" y="1115"/>
                    <a:pt x="1" y="2706"/>
                    <a:pt x="1" y="4516"/>
                  </a:cubicBezTo>
                  <a:lnTo>
                    <a:pt x="1" y="27492"/>
                  </a:lnTo>
                  <a:lnTo>
                    <a:pt x="24509" y="27492"/>
                  </a:lnTo>
                  <a:lnTo>
                    <a:pt x="24509" y="7659"/>
                  </a:lnTo>
                  <a:cubicBezTo>
                    <a:pt x="20053" y="5690"/>
                    <a:pt x="14881" y="5571"/>
                    <a:pt x="10166" y="4138"/>
                  </a:cubicBezTo>
                  <a:cubicBezTo>
                    <a:pt x="7242" y="3243"/>
                    <a:pt x="4477"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14"/>
            <p:cNvSpPr/>
            <p:nvPr/>
          </p:nvSpPr>
          <p:spPr>
            <a:xfrm>
              <a:off x="1954475" y="4860200"/>
              <a:ext cx="612725" cy="726100"/>
            </a:xfrm>
            <a:custGeom>
              <a:rect b="b" l="l" r="r" t="t"/>
              <a:pathLst>
                <a:path extrusionOk="0" h="29044" w="24509">
                  <a:moveTo>
                    <a:pt x="6068" y="0"/>
                  </a:moveTo>
                  <a:cubicBezTo>
                    <a:pt x="2726" y="0"/>
                    <a:pt x="1" y="2725"/>
                    <a:pt x="1" y="6087"/>
                  </a:cubicBezTo>
                  <a:lnTo>
                    <a:pt x="1" y="6207"/>
                  </a:lnTo>
                  <a:cubicBezTo>
                    <a:pt x="1" y="2884"/>
                    <a:pt x="2726" y="179"/>
                    <a:pt x="6028" y="179"/>
                  </a:cubicBezTo>
                  <a:lnTo>
                    <a:pt x="18262" y="179"/>
                  </a:lnTo>
                  <a:cubicBezTo>
                    <a:pt x="21584" y="179"/>
                    <a:pt x="24270" y="2884"/>
                    <a:pt x="24270" y="6207"/>
                  </a:cubicBezTo>
                  <a:lnTo>
                    <a:pt x="24270" y="29043"/>
                  </a:lnTo>
                  <a:lnTo>
                    <a:pt x="24509" y="29043"/>
                  </a:lnTo>
                  <a:lnTo>
                    <a:pt x="24509" y="6087"/>
                  </a:lnTo>
                  <a:cubicBezTo>
                    <a:pt x="24509"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9" name="Google Shape;899;p14"/>
            <p:cNvSpPr/>
            <p:nvPr/>
          </p:nvSpPr>
          <p:spPr>
            <a:xfrm>
              <a:off x="2716875" y="4827850"/>
              <a:ext cx="650025" cy="758450"/>
            </a:xfrm>
            <a:custGeom>
              <a:rect b="b" l="l" r="r" t="t"/>
              <a:pathLst>
                <a:path extrusionOk="0" h="30338" w="26001">
                  <a:moveTo>
                    <a:pt x="6466" y="1"/>
                  </a:moveTo>
                  <a:cubicBezTo>
                    <a:pt x="2885" y="1"/>
                    <a:pt x="0" y="2905"/>
                    <a:pt x="0" y="6466"/>
                  </a:cubicBezTo>
                  <a:lnTo>
                    <a:pt x="0" y="30337"/>
                  </a:lnTo>
                  <a:lnTo>
                    <a:pt x="26000" y="30337"/>
                  </a:lnTo>
                  <a:lnTo>
                    <a:pt x="26000" y="6466"/>
                  </a:lnTo>
                  <a:cubicBezTo>
                    <a:pt x="26000"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0" name="Google Shape;900;p14"/>
            <p:cNvSpPr/>
            <p:nvPr/>
          </p:nvSpPr>
          <p:spPr>
            <a:xfrm>
              <a:off x="2716875" y="4860200"/>
              <a:ext cx="612725" cy="726100"/>
            </a:xfrm>
            <a:custGeom>
              <a:rect b="b" l="l" r="r" t="t"/>
              <a:pathLst>
                <a:path extrusionOk="0" h="29044" w="24509">
                  <a:moveTo>
                    <a:pt x="6088"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14"/>
            <p:cNvSpPr/>
            <p:nvPr/>
          </p:nvSpPr>
          <p:spPr>
            <a:xfrm>
              <a:off x="3232600" y="5061100"/>
              <a:ext cx="134300" cy="525200"/>
            </a:xfrm>
            <a:custGeom>
              <a:rect b="b" l="l" r="r" t="t"/>
              <a:pathLst>
                <a:path extrusionOk="0" h="21008" w="5372">
                  <a:moveTo>
                    <a:pt x="5371" y="1"/>
                  </a:moveTo>
                  <a:cubicBezTo>
                    <a:pt x="5089" y="1009"/>
                    <a:pt x="4906" y="1390"/>
                    <a:pt x="4548" y="1390"/>
                  </a:cubicBezTo>
                  <a:cubicBezTo>
                    <a:pt x="4375" y="1390"/>
                    <a:pt x="4163" y="1303"/>
                    <a:pt x="3879" y="1154"/>
                  </a:cubicBezTo>
                  <a:lnTo>
                    <a:pt x="0" y="21007"/>
                  </a:lnTo>
                  <a:lnTo>
                    <a:pt x="5371" y="21007"/>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14"/>
            <p:cNvSpPr/>
            <p:nvPr/>
          </p:nvSpPr>
          <p:spPr>
            <a:xfrm>
              <a:off x="2716875" y="4899475"/>
              <a:ext cx="612225" cy="687325"/>
            </a:xfrm>
            <a:custGeom>
              <a:rect b="b" l="l" r="r" t="t"/>
              <a:pathLst>
                <a:path extrusionOk="0" h="27493" w="24489">
                  <a:moveTo>
                    <a:pt x="2010" y="1"/>
                  </a:moveTo>
                  <a:cubicBezTo>
                    <a:pt x="776" y="1115"/>
                    <a:pt x="0" y="2706"/>
                    <a:pt x="0" y="4516"/>
                  </a:cubicBezTo>
                  <a:lnTo>
                    <a:pt x="0" y="27492"/>
                  </a:lnTo>
                  <a:lnTo>
                    <a:pt x="24488" y="27492"/>
                  </a:lnTo>
                  <a:lnTo>
                    <a:pt x="24488" y="7659"/>
                  </a:lnTo>
                  <a:cubicBezTo>
                    <a:pt x="20032" y="5690"/>
                    <a:pt x="14860" y="5571"/>
                    <a:pt x="10166" y="4138"/>
                  </a:cubicBezTo>
                  <a:cubicBezTo>
                    <a:pt x="7221" y="3243"/>
                    <a:pt x="4476"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14"/>
            <p:cNvSpPr/>
            <p:nvPr/>
          </p:nvSpPr>
          <p:spPr>
            <a:xfrm>
              <a:off x="2717375" y="4860200"/>
              <a:ext cx="612225" cy="726100"/>
            </a:xfrm>
            <a:custGeom>
              <a:rect b="b" l="l" r="r" t="t"/>
              <a:pathLst>
                <a:path extrusionOk="0" h="29044" w="24489">
                  <a:moveTo>
                    <a:pt x="6068" y="0"/>
                  </a:moveTo>
                  <a:cubicBezTo>
                    <a:pt x="2706" y="0"/>
                    <a:pt x="0" y="2725"/>
                    <a:pt x="0" y="6087"/>
                  </a:cubicBezTo>
                  <a:lnTo>
                    <a:pt x="0" y="6207"/>
                  </a:lnTo>
                  <a:cubicBezTo>
                    <a:pt x="0" y="2884"/>
                    <a:pt x="2706" y="179"/>
                    <a:pt x="6028" y="179"/>
                  </a:cubicBezTo>
                  <a:lnTo>
                    <a:pt x="18262" y="179"/>
                  </a:lnTo>
                  <a:cubicBezTo>
                    <a:pt x="21584" y="179"/>
                    <a:pt x="24269" y="2884"/>
                    <a:pt x="24269" y="6207"/>
                  </a:cubicBezTo>
                  <a:lnTo>
                    <a:pt x="24269" y="29043"/>
                  </a:lnTo>
                  <a:lnTo>
                    <a:pt x="24488" y="29043"/>
                  </a:lnTo>
                  <a:lnTo>
                    <a:pt x="24488" y="6087"/>
                  </a:lnTo>
                  <a:cubicBezTo>
                    <a:pt x="2446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14"/>
            <p:cNvSpPr/>
            <p:nvPr/>
          </p:nvSpPr>
          <p:spPr>
            <a:xfrm>
              <a:off x="3479750" y="4827850"/>
              <a:ext cx="650025" cy="758450"/>
            </a:xfrm>
            <a:custGeom>
              <a:rect b="b" l="l" r="r" t="t"/>
              <a:pathLst>
                <a:path extrusionOk="0" h="30338" w="26001">
                  <a:moveTo>
                    <a:pt x="6446" y="1"/>
                  </a:moveTo>
                  <a:cubicBezTo>
                    <a:pt x="2885" y="1"/>
                    <a:pt x="1" y="2905"/>
                    <a:pt x="1" y="6466"/>
                  </a:cubicBezTo>
                  <a:lnTo>
                    <a:pt x="1" y="30337"/>
                  </a:lnTo>
                  <a:lnTo>
                    <a:pt x="26001" y="30337"/>
                  </a:lnTo>
                  <a:lnTo>
                    <a:pt x="26001" y="6466"/>
                  </a:lnTo>
                  <a:cubicBezTo>
                    <a:pt x="26001"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14"/>
            <p:cNvSpPr/>
            <p:nvPr/>
          </p:nvSpPr>
          <p:spPr>
            <a:xfrm>
              <a:off x="3479250" y="4860200"/>
              <a:ext cx="613225" cy="726100"/>
            </a:xfrm>
            <a:custGeom>
              <a:rect b="b" l="l" r="r" t="t"/>
              <a:pathLst>
                <a:path extrusionOk="0" h="29044" w="24529">
                  <a:moveTo>
                    <a:pt x="6108" y="0"/>
                  </a:moveTo>
                  <a:cubicBezTo>
                    <a:pt x="2746" y="0"/>
                    <a:pt x="1" y="2725"/>
                    <a:pt x="1" y="6087"/>
                  </a:cubicBezTo>
                  <a:lnTo>
                    <a:pt x="1" y="29043"/>
                  </a:lnTo>
                  <a:lnTo>
                    <a:pt x="24529" y="29043"/>
                  </a:lnTo>
                  <a:lnTo>
                    <a:pt x="24529" y="6087"/>
                  </a:lnTo>
                  <a:cubicBezTo>
                    <a:pt x="24529" y="2725"/>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14"/>
            <p:cNvSpPr/>
            <p:nvPr/>
          </p:nvSpPr>
          <p:spPr>
            <a:xfrm>
              <a:off x="3994975" y="5061100"/>
              <a:ext cx="134300" cy="525200"/>
            </a:xfrm>
            <a:custGeom>
              <a:rect b="b" l="l" r="r" t="t"/>
              <a:pathLst>
                <a:path extrusionOk="0" h="21008" w="5372">
                  <a:moveTo>
                    <a:pt x="5372" y="1"/>
                  </a:moveTo>
                  <a:cubicBezTo>
                    <a:pt x="5089" y="1009"/>
                    <a:pt x="4907" y="1390"/>
                    <a:pt x="4548" y="1390"/>
                  </a:cubicBezTo>
                  <a:cubicBezTo>
                    <a:pt x="4376" y="1390"/>
                    <a:pt x="4163"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14"/>
            <p:cNvSpPr/>
            <p:nvPr/>
          </p:nvSpPr>
          <p:spPr>
            <a:xfrm>
              <a:off x="3479250" y="4899475"/>
              <a:ext cx="612725" cy="687325"/>
            </a:xfrm>
            <a:custGeom>
              <a:rect b="b" l="l" r="r" t="t"/>
              <a:pathLst>
                <a:path extrusionOk="0" h="27493" w="24509">
                  <a:moveTo>
                    <a:pt x="2030" y="1"/>
                  </a:moveTo>
                  <a:cubicBezTo>
                    <a:pt x="777" y="1115"/>
                    <a:pt x="1" y="2706"/>
                    <a:pt x="1" y="4516"/>
                  </a:cubicBezTo>
                  <a:lnTo>
                    <a:pt x="1" y="27492"/>
                  </a:lnTo>
                  <a:lnTo>
                    <a:pt x="24509" y="27492"/>
                  </a:lnTo>
                  <a:lnTo>
                    <a:pt x="24509" y="7659"/>
                  </a:lnTo>
                  <a:cubicBezTo>
                    <a:pt x="20053" y="5690"/>
                    <a:pt x="14881" y="5571"/>
                    <a:pt x="10186" y="4138"/>
                  </a:cubicBezTo>
                  <a:cubicBezTo>
                    <a:pt x="7242" y="3243"/>
                    <a:pt x="4477" y="1831"/>
                    <a:pt x="203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14"/>
            <p:cNvSpPr/>
            <p:nvPr/>
          </p:nvSpPr>
          <p:spPr>
            <a:xfrm>
              <a:off x="3479250" y="4860200"/>
              <a:ext cx="612725" cy="726100"/>
            </a:xfrm>
            <a:custGeom>
              <a:rect b="b" l="l" r="r" t="t"/>
              <a:pathLst>
                <a:path extrusionOk="0" h="29044" w="24509">
                  <a:moveTo>
                    <a:pt x="6068" y="0"/>
                  </a:moveTo>
                  <a:cubicBezTo>
                    <a:pt x="2726" y="0"/>
                    <a:pt x="1" y="2725"/>
                    <a:pt x="1" y="6087"/>
                  </a:cubicBezTo>
                  <a:lnTo>
                    <a:pt x="1" y="6207"/>
                  </a:lnTo>
                  <a:cubicBezTo>
                    <a:pt x="1" y="2884"/>
                    <a:pt x="2726" y="179"/>
                    <a:pt x="6028" y="179"/>
                  </a:cubicBezTo>
                  <a:lnTo>
                    <a:pt x="18262" y="179"/>
                  </a:lnTo>
                  <a:cubicBezTo>
                    <a:pt x="21584" y="179"/>
                    <a:pt x="24270" y="2884"/>
                    <a:pt x="24270" y="6207"/>
                  </a:cubicBezTo>
                  <a:lnTo>
                    <a:pt x="24270" y="29043"/>
                  </a:lnTo>
                  <a:lnTo>
                    <a:pt x="24509" y="29043"/>
                  </a:lnTo>
                  <a:lnTo>
                    <a:pt x="24509" y="6087"/>
                  </a:lnTo>
                  <a:cubicBezTo>
                    <a:pt x="24509" y="2725"/>
                    <a:pt x="21763" y="0"/>
                    <a:pt x="18402"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14"/>
            <p:cNvSpPr/>
            <p:nvPr/>
          </p:nvSpPr>
          <p:spPr>
            <a:xfrm>
              <a:off x="6528800" y="4827850"/>
              <a:ext cx="650025" cy="758450"/>
            </a:xfrm>
            <a:custGeom>
              <a:rect b="b" l="l" r="r" t="t"/>
              <a:pathLst>
                <a:path extrusionOk="0" h="30338" w="26001">
                  <a:moveTo>
                    <a:pt x="6466" y="1"/>
                  </a:moveTo>
                  <a:cubicBezTo>
                    <a:pt x="2905" y="1"/>
                    <a:pt x="1" y="2885"/>
                    <a:pt x="1" y="6466"/>
                  </a:cubicBezTo>
                  <a:lnTo>
                    <a:pt x="1" y="30337"/>
                  </a:lnTo>
                  <a:lnTo>
                    <a:pt x="26001" y="30337"/>
                  </a:lnTo>
                  <a:lnTo>
                    <a:pt x="26001" y="6466"/>
                  </a:lnTo>
                  <a:cubicBezTo>
                    <a:pt x="26001" y="2905"/>
                    <a:pt x="23116"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0" name="Google Shape;910;p14"/>
            <p:cNvSpPr/>
            <p:nvPr/>
          </p:nvSpPr>
          <p:spPr>
            <a:xfrm>
              <a:off x="6566100"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1" name="Google Shape;911;p14"/>
            <p:cNvSpPr/>
            <p:nvPr/>
          </p:nvSpPr>
          <p:spPr>
            <a:xfrm>
              <a:off x="6528800" y="5061100"/>
              <a:ext cx="134300" cy="525200"/>
            </a:xfrm>
            <a:custGeom>
              <a:rect b="b" l="l" r="r" t="t"/>
              <a:pathLst>
                <a:path extrusionOk="0" h="21008" w="5372">
                  <a:moveTo>
                    <a:pt x="1" y="1"/>
                  </a:moveTo>
                  <a:lnTo>
                    <a:pt x="1" y="21007"/>
                  </a:lnTo>
                  <a:lnTo>
                    <a:pt x="5372" y="21007"/>
                  </a:lnTo>
                  <a:lnTo>
                    <a:pt x="1493" y="1154"/>
                  </a:lnTo>
                  <a:cubicBezTo>
                    <a:pt x="1209" y="1303"/>
                    <a:pt x="996" y="1390"/>
                    <a:pt x="824" y="1390"/>
                  </a:cubicBezTo>
                  <a:cubicBezTo>
                    <a:pt x="466"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2" name="Google Shape;912;p14"/>
            <p:cNvSpPr/>
            <p:nvPr/>
          </p:nvSpPr>
          <p:spPr>
            <a:xfrm>
              <a:off x="6566600" y="4899475"/>
              <a:ext cx="612225" cy="687325"/>
            </a:xfrm>
            <a:custGeom>
              <a:rect b="b" l="l" r="r" t="t"/>
              <a:pathLst>
                <a:path extrusionOk="0" h="27493" w="24489">
                  <a:moveTo>
                    <a:pt x="22479" y="1"/>
                  </a:moveTo>
                  <a:cubicBezTo>
                    <a:pt x="20013" y="1831"/>
                    <a:pt x="17268" y="3243"/>
                    <a:pt x="14323" y="4138"/>
                  </a:cubicBezTo>
                  <a:cubicBezTo>
                    <a:pt x="9629" y="5571"/>
                    <a:pt x="4457" y="5690"/>
                    <a:pt x="1" y="7659"/>
                  </a:cubicBezTo>
                  <a:lnTo>
                    <a:pt x="1" y="27492"/>
                  </a:lnTo>
                  <a:lnTo>
                    <a:pt x="24489" y="27492"/>
                  </a:lnTo>
                  <a:lnTo>
                    <a:pt x="24489" y="4516"/>
                  </a:lnTo>
                  <a:cubicBezTo>
                    <a:pt x="24489" y="2706"/>
                    <a:pt x="23733" y="1115"/>
                    <a:pt x="22479" y="1"/>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3" name="Google Shape;913;p14"/>
            <p:cNvSpPr/>
            <p:nvPr/>
          </p:nvSpPr>
          <p:spPr>
            <a:xfrm>
              <a:off x="6566600" y="4860200"/>
              <a:ext cx="611725" cy="726100"/>
            </a:xfrm>
            <a:custGeom>
              <a:rect b="b" l="l" r="r" t="t"/>
              <a:pathLst>
                <a:path extrusionOk="0" h="29044" w="24469">
                  <a:moveTo>
                    <a:pt x="6068" y="0"/>
                  </a:moveTo>
                  <a:cubicBezTo>
                    <a:pt x="2706" y="0"/>
                    <a:pt x="1" y="2725"/>
                    <a:pt x="1" y="6087"/>
                  </a:cubicBezTo>
                  <a:lnTo>
                    <a:pt x="1" y="29043"/>
                  </a:lnTo>
                  <a:lnTo>
                    <a:pt x="200" y="29043"/>
                  </a:lnTo>
                  <a:lnTo>
                    <a:pt x="200" y="6207"/>
                  </a:lnTo>
                  <a:cubicBezTo>
                    <a:pt x="200" y="2884"/>
                    <a:pt x="2885" y="179"/>
                    <a:pt x="6207" y="179"/>
                  </a:cubicBezTo>
                  <a:lnTo>
                    <a:pt x="18461" y="179"/>
                  </a:lnTo>
                  <a:cubicBezTo>
                    <a:pt x="21763" y="179"/>
                    <a:pt x="24469" y="2884"/>
                    <a:pt x="24469" y="6207"/>
                  </a:cubicBezTo>
                  <a:lnTo>
                    <a:pt x="24469" y="6087"/>
                  </a:lnTo>
                  <a:cubicBezTo>
                    <a:pt x="24469" y="2725"/>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4" name="Google Shape;914;p14"/>
            <p:cNvSpPr/>
            <p:nvPr/>
          </p:nvSpPr>
          <p:spPr>
            <a:xfrm>
              <a:off x="5766425" y="4827850"/>
              <a:ext cx="650500" cy="758450"/>
            </a:xfrm>
            <a:custGeom>
              <a:rect b="b" l="l" r="r" t="t"/>
              <a:pathLst>
                <a:path extrusionOk="0" h="30338" w="26020">
                  <a:moveTo>
                    <a:pt x="6465" y="1"/>
                  </a:moveTo>
                  <a:cubicBezTo>
                    <a:pt x="2925" y="1"/>
                    <a:pt x="0" y="2885"/>
                    <a:pt x="0" y="6466"/>
                  </a:cubicBezTo>
                  <a:lnTo>
                    <a:pt x="0" y="30337"/>
                  </a:lnTo>
                  <a:lnTo>
                    <a:pt x="26020" y="30337"/>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5" name="Google Shape;915;p14"/>
            <p:cNvSpPr/>
            <p:nvPr/>
          </p:nvSpPr>
          <p:spPr>
            <a:xfrm>
              <a:off x="5803225" y="4860200"/>
              <a:ext cx="613225" cy="726100"/>
            </a:xfrm>
            <a:custGeom>
              <a:rect b="b" l="l" r="r" t="t"/>
              <a:pathLst>
                <a:path extrusionOk="0" h="29044" w="24529">
                  <a:moveTo>
                    <a:pt x="6088" y="0"/>
                  </a:moveTo>
                  <a:cubicBezTo>
                    <a:pt x="2726" y="0"/>
                    <a:pt x="0" y="2725"/>
                    <a:pt x="0" y="6087"/>
                  </a:cubicBezTo>
                  <a:lnTo>
                    <a:pt x="0" y="29043"/>
                  </a:lnTo>
                  <a:lnTo>
                    <a:pt x="24528" y="29043"/>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6" name="Google Shape;916;p14"/>
            <p:cNvSpPr/>
            <p:nvPr/>
          </p:nvSpPr>
          <p:spPr>
            <a:xfrm>
              <a:off x="5766425" y="5061100"/>
              <a:ext cx="134300" cy="525200"/>
            </a:xfrm>
            <a:custGeom>
              <a:rect b="b" l="l" r="r" t="t"/>
              <a:pathLst>
                <a:path extrusionOk="0" h="21008" w="5372">
                  <a:moveTo>
                    <a:pt x="0" y="1"/>
                  </a:moveTo>
                  <a:lnTo>
                    <a:pt x="0" y="21007"/>
                  </a:lnTo>
                  <a:lnTo>
                    <a:pt x="5371" y="21007"/>
                  </a:lnTo>
                  <a:lnTo>
                    <a:pt x="1492" y="1154"/>
                  </a:lnTo>
                  <a:cubicBezTo>
                    <a:pt x="1209" y="1303"/>
                    <a:pt x="998" y="1390"/>
                    <a:pt x="828" y="1390"/>
                  </a:cubicBezTo>
                  <a:cubicBezTo>
                    <a:pt x="474" y="1390"/>
                    <a:pt x="296"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7" name="Google Shape;917;p14"/>
            <p:cNvSpPr/>
            <p:nvPr/>
          </p:nvSpPr>
          <p:spPr>
            <a:xfrm>
              <a:off x="5803725" y="4899475"/>
              <a:ext cx="612725" cy="687325"/>
            </a:xfrm>
            <a:custGeom>
              <a:rect b="b" l="l" r="r" t="t"/>
              <a:pathLst>
                <a:path extrusionOk="0" h="27493" w="24509">
                  <a:moveTo>
                    <a:pt x="22479" y="1"/>
                  </a:moveTo>
                  <a:cubicBezTo>
                    <a:pt x="20032" y="1831"/>
                    <a:pt x="17267" y="3243"/>
                    <a:pt x="14323" y="4138"/>
                  </a:cubicBezTo>
                  <a:cubicBezTo>
                    <a:pt x="9628" y="5571"/>
                    <a:pt x="4456" y="5690"/>
                    <a:pt x="0" y="7659"/>
                  </a:cubicBezTo>
                  <a:lnTo>
                    <a:pt x="0" y="27492"/>
                  </a:lnTo>
                  <a:lnTo>
                    <a:pt x="24508" y="27492"/>
                  </a:lnTo>
                  <a:lnTo>
                    <a:pt x="24508" y="4516"/>
                  </a:lnTo>
                  <a:cubicBezTo>
                    <a:pt x="2450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14"/>
            <p:cNvSpPr/>
            <p:nvPr/>
          </p:nvSpPr>
          <p:spPr>
            <a:xfrm>
              <a:off x="5803725" y="4860200"/>
              <a:ext cx="612725" cy="726100"/>
            </a:xfrm>
            <a:custGeom>
              <a:rect b="b" l="l" r="r" t="t"/>
              <a:pathLst>
                <a:path extrusionOk="0" h="29044" w="24509">
                  <a:moveTo>
                    <a:pt x="6087" y="0"/>
                  </a:moveTo>
                  <a:cubicBezTo>
                    <a:pt x="2745" y="0"/>
                    <a:pt x="0" y="2725"/>
                    <a:pt x="0" y="6087"/>
                  </a:cubicBezTo>
                  <a:lnTo>
                    <a:pt x="0" y="29043"/>
                  </a:lnTo>
                  <a:lnTo>
                    <a:pt x="219" y="29043"/>
                  </a:lnTo>
                  <a:lnTo>
                    <a:pt x="219" y="6207"/>
                  </a:lnTo>
                  <a:cubicBezTo>
                    <a:pt x="219" y="2884"/>
                    <a:pt x="2905" y="179"/>
                    <a:pt x="6247" y="179"/>
                  </a:cubicBezTo>
                  <a:lnTo>
                    <a:pt x="18481" y="179"/>
                  </a:lnTo>
                  <a:cubicBezTo>
                    <a:pt x="21783" y="179"/>
                    <a:pt x="24508" y="2884"/>
                    <a:pt x="24508" y="6207"/>
                  </a:cubicBezTo>
                  <a:lnTo>
                    <a:pt x="24508" y="6087"/>
                  </a:lnTo>
                  <a:cubicBezTo>
                    <a:pt x="24508"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14"/>
            <p:cNvSpPr/>
            <p:nvPr/>
          </p:nvSpPr>
          <p:spPr>
            <a:xfrm>
              <a:off x="5004025" y="4827850"/>
              <a:ext cx="650025" cy="758450"/>
            </a:xfrm>
            <a:custGeom>
              <a:rect b="b" l="l" r="r" t="t"/>
              <a:pathLst>
                <a:path extrusionOk="0" h="30338" w="26001">
                  <a:moveTo>
                    <a:pt x="6466" y="1"/>
                  </a:moveTo>
                  <a:cubicBezTo>
                    <a:pt x="2905" y="1"/>
                    <a:pt x="1" y="2885"/>
                    <a:pt x="1" y="6466"/>
                  </a:cubicBezTo>
                  <a:lnTo>
                    <a:pt x="1" y="30337"/>
                  </a:lnTo>
                  <a:lnTo>
                    <a:pt x="26001" y="30337"/>
                  </a:lnTo>
                  <a:lnTo>
                    <a:pt x="26001" y="6466"/>
                  </a:lnTo>
                  <a:cubicBezTo>
                    <a:pt x="26001" y="2905"/>
                    <a:pt x="2311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0" name="Google Shape;920;p14"/>
            <p:cNvSpPr/>
            <p:nvPr/>
          </p:nvSpPr>
          <p:spPr>
            <a:xfrm>
              <a:off x="5041325"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1" name="Google Shape;921;p14"/>
            <p:cNvSpPr/>
            <p:nvPr/>
          </p:nvSpPr>
          <p:spPr>
            <a:xfrm>
              <a:off x="5004025" y="5061100"/>
              <a:ext cx="134300" cy="525200"/>
            </a:xfrm>
            <a:custGeom>
              <a:rect b="b" l="l" r="r" t="t"/>
              <a:pathLst>
                <a:path extrusionOk="0" h="21008" w="5372">
                  <a:moveTo>
                    <a:pt x="1" y="1"/>
                  </a:moveTo>
                  <a:lnTo>
                    <a:pt x="1" y="21007"/>
                  </a:lnTo>
                  <a:lnTo>
                    <a:pt x="5372" y="21007"/>
                  </a:lnTo>
                  <a:lnTo>
                    <a:pt x="1493" y="1154"/>
                  </a:lnTo>
                  <a:cubicBezTo>
                    <a:pt x="1209" y="1303"/>
                    <a:pt x="996" y="1390"/>
                    <a:pt x="824" y="1390"/>
                  </a:cubicBezTo>
                  <a:cubicBezTo>
                    <a:pt x="466"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2" name="Google Shape;922;p14"/>
            <p:cNvSpPr/>
            <p:nvPr/>
          </p:nvSpPr>
          <p:spPr>
            <a:xfrm>
              <a:off x="5041825" y="4899475"/>
              <a:ext cx="612225" cy="687325"/>
            </a:xfrm>
            <a:custGeom>
              <a:rect b="b" l="l" r="r" t="t"/>
              <a:pathLst>
                <a:path extrusionOk="0" h="27493" w="24489">
                  <a:moveTo>
                    <a:pt x="22479" y="1"/>
                  </a:moveTo>
                  <a:cubicBezTo>
                    <a:pt x="20013" y="1831"/>
                    <a:pt x="17248" y="3243"/>
                    <a:pt x="14323" y="4138"/>
                  </a:cubicBezTo>
                  <a:cubicBezTo>
                    <a:pt x="9629" y="5571"/>
                    <a:pt x="4457" y="5690"/>
                    <a:pt x="1" y="7659"/>
                  </a:cubicBezTo>
                  <a:lnTo>
                    <a:pt x="1" y="27492"/>
                  </a:lnTo>
                  <a:lnTo>
                    <a:pt x="24489" y="27492"/>
                  </a:lnTo>
                  <a:lnTo>
                    <a:pt x="24489" y="4516"/>
                  </a:lnTo>
                  <a:cubicBezTo>
                    <a:pt x="24489"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3" name="Google Shape;923;p14"/>
            <p:cNvSpPr/>
            <p:nvPr/>
          </p:nvSpPr>
          <p:spPr>
            <a:xfrm>
              <a:off x="5041325" y="4860200"/>
              <a:ext cx="612225" cy="726100"/>
            </a:xfrm>
            <a:custGeom>
              <a:rect b="b" l="l" r="r" t="t"/>
              <a:pathLst>
                <a:path extrusionOk="0" h="29044" w="24489">
                  <a:moveTo>
                    <a:pt x="6088" y="0"/>
                  </a:moveTo>
                  <a:cubicBezTo>
                    <a:pt x="2726" y="0"/>
                    <a:pt x="21" y="2725"/>
                    <a:pt x="1" y="6087"/>
                  </a:cubicBezTo>
                  <a:lnTo>
                    <a:pt x="1" y="29043"/>
                  </a:lnTo>
                  <a:lnTo>
                    <a:pt x="220" y="29043"/>
                  </a:lnTo>
                  <a:lnTo>
                    <a:pt x="220" y="6207"/>
                  </a:lnTo>
                  <a:cubicBezTo>
                    <a:pt x="220" y="2884"/>
                    <a:pt x="2905" y="179"/>
                    <a:pt x="6227" y="179"/>
                  </a:cubicBezTo>
                  <a:lnTo>
                    <a:pt x="18461" y="179"/>
                  </a:lnTo>
                  <a:cubicBezTo>
                    <a:pt x="21783" y="179"/>
                    <a:pt x="24489" y="2884"/>
                    <a:pt x="24489" y="6207"/>
                  </a:cubicBezTo>
                  <a:lnTo>
                    <a:pt x="24489" y="6087"/>
                  </a:lnTo>
                  <a:cubicBezTo>
                    <a:pt x="24489"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4" name="Google Shape;924;p14"/>
            <p:cNvSpPr/>
            <p:nvPr/>
          </p:nvSpPr>
          <p:spPr>
            <a:xfrm>
              <a:off x="4241650" y="4827850"/>
              <a:ext cx="650500" cy="758450"/>
            </a:xfrm>
            <a:custGeom>
              <a:rect b="b" l="l" r="r" t="t"/>
              <a:pathLst>
                <a:path extrusionOk="0" h="30338" w="26020">
                  <a:moveTo>
                    <a:pt x="6465" y="1"/>
                  </a:moveTo>
                  <a:cubicBezTo>
                    <a:pt x="2905" y="1"/>
                    <a:pt x="0" y="2885"/>
                    <a:pt x="0" y="6466"/>
                  </a:cubicBezTo>
                  <a:lnTo>
                    <a:pt x="0" y="30337"/>
                  </a:lnTo>
                  <a:lnTo>
                    <a:pt x="26020" y="30337"/>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5" name="Google Shape;925;p14"/>
            <p:cNvSpPr/>
            <p:nvPr/>
          </p:nvSpPr>
          <p:spPr>
            <a:xfrm>
              <a:off x="4278450" y="4860200"/>
              <a:ext cx="612725" cy="726100"/>
            </a:xfrm>
            <a:custGeom>
              <a:rect b="b" l="l" r="r" t="t"/>
              <a:pathLst>
                <a:path extrusionOk="0" h="29044" w="24509">
                  <a:moveTo>
                    <a:pt x="6088"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6" name="Google Shape;926;p14"/>
            <p:cNvSpPr/>
            <p:nvPr/>
          </p:nvSpPr>
          <p:spPr>
            <a:xfrm>
              <a:off x="4241650" y="5061100"/>
              <a:ext cx="134300" cy="525200"/>
            </a:xfrm>
            <a:custGeom>
              <a:rect b="b" l="l" r="r" t="t"/>
              <a:pathLst>
                <a:path extrusionOk="0" h="21008" w="5372">
                  <a:moveTo>
                    <a:pt x="0" y="1"/>
                  </a:moveTo>
                  <a:lnTo>
                    <a:pt x="0" y="21007"/>
                  </a:lnTo>
                  <a:lnTo>
                    <a:pt x="5371" y="21007"/>
                  </a:lnTo>
                  <a:lnTo>
                    <a:pt x="1492" y="1154"/>
                  </a:lnTo>
                  <a:cubicBezTo>
                    <a:pt x="1209" y="1303"/>
                    <a:pt x="996" y="1390"/>
                    <a:pt x="824" y="1390"/>
                  </a:cubicBezTo>
                  <a:cubicBezTo>
                    <a:pt x="465" y="1390"/>
                    <a:pt x="283"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 name="Google Shape;927;p14"/>
            <p:cNvSpPr/>
            <p:nvPr/>
          </p:nvSpPr>
          <p:spPr>
            <a:xfrm>
              <a:off x="4278950" y="4899475"/>
              <a:ext cx="612225" cy="687325"/>
            </a:xfrm>
            <a:custGeom>
              <a:rect b="b" l="l" r="r" t="t"/>
              <a:pathLst>
                <a:path extrusionOk="0" h="27493" w="24489">
                  <a:moveTo>
                    <a:pt x="22479" y="1"/>
                  </a:moveTo>
                  <a:cubicBezTo>
                    <a:pt x="20012" y="1831"/>
                    <a:pt x="17267" y="3243"/>
                    <a:pt x="14323" y="4138"/>
                  </a:cubicBezTo>
                  <a:cubicBezTo>
                    <a:pt x="9628" y="5571"/>
                    <a:pt x="4456" y="5690"/>
                    <a:pt x="0" y="7659"/>
                  </a:cubicBezTo>
                  <a:lnTo>
                    <a:pt x="0" y="27492"/>
                  </a:lnTo>
                  <a:lnTo>
                    <a:pt x="24488" y="27492"/>
                  </a:lnTo>
                  <a:lnTo>
                    <a:pt x="24488" y="4516"/>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8" name="Google Shape;928;p14"/>
            <p:cNvSpPr/>
            <p:nvPr/>
          </p:nvSpPr>
          <p:spPr>
            <a:xfrm>
              <a:off x="4278950" y="4860200"/>
              <a:ext cx="612225" cy="726100"/>
            </a:xfrm>
            <a:custGeom>
              <a:rect b="b" l="l" r="r" t="t"/>
              <a:pathLst>
                <a:path extrusionOk="0" h="29044" w="24489">
                  <a:moveTo>
                    <a:pt x="6087" y="0"/>
                  </a:moveTo>
                  <a:cubicBezTo>
                    <a:pt x="2746" y="0"/>
                    <a:pt x="0" y="2725"/>
                    <a:pt x="0" y="6087"/>
                  </a:cubicBezTo>
                  <a:lnTo>
                    <a:pt x="0" y="29043"/>
                  </a:lnTo>
                  <a:lnTo>
                    <a:pt x="219" y="29043"/>
                  </a:lnTo>
                  <a:lnTo>
                    <a:pt x="219" y="6207"/>
                  </a:lnTo>
                  <a:cubicBezTo>
                    <a:pt x="219" y="2884"/>
                    <a:pt x="2905" y="179"/>
                    <a:pt x="6247" y="179"/>
                  </a:cubicBezTo>
                  <a:lnTo>
                    <a:pt x="18481" y="179"/>
                  </a:lnTo>
                  <a:cubicBezTo>
                    <a:pt x="21783" y="179"/>
                    <a:pt x="24488" y="2884"/>
                    <a:pt x="24488" y="6207"/>
                  </a:cubicBez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9" name="Google Shape;929;p14"/>
            <p:cNvSpPr/>
            <p:nvPr/>
          </p:nvSpPr>
          <p:spPr>
            <a:xfrm>
              <a:off x="810650" y="5031275"/>
              <a:ext cx="650525" cy="553025"/>
            </a:xfrm>
            <a:custGeom>
              <a:rect b="b" l="l" r="r" t="t"/>
              <a:pathLst>
                <a:path extrusionOk="0" h="22121" w="26021">
                  <a:moveTo>
                    <a:pt x="6466" y="0"/>
                  </a:moveTo>
                  <a:cubicBezTo>
                    <a:pt x="2885" y="0"/>
                    <a:pt x="1" y="2904"/>
                    <a:pt x="1" y="6465"/>
                  </a:cubicBezTo>
                  <a:lnTo>
                    <a:pt x="1" y="22121"/>
                  </a:lnTo>
                  <a:lnTo>
                    <a:pt x="26020" y="22121"/>
                  </a:lnTo>
                  <a:lnTo>
                    <a:pt x="26020" y="6465"/>
                  </a:lnTo>
                  <a:cubicBezTo>
                    <a:pt x="26020" y="2885"/>
                    <a:pt x="23116" y="0"/>
                    <a:pt x="1955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0" name="Google Shape;930;p14"/>
            <p:cNvSpPr/>
            <p:nvPr/>
          </p:nvSpPr>
          <p:spPr>
            <a:xfrm>
              <a:off x="810650" y="5063600"/>
              <a:ext cx="613225" cy="520700"/>
            </a:xfrm>
            <a:custGeom>
              <a:rect b="b" l="l" r="r" t="t"/>
              <a:pathLst>
                <a:path extrusionOk="0" h="20828" w="24529">
                  <a:moveTo>
                    <a:pt x="6088" y="0"/>
                  </a:moveTo>
                  <a:cubicBezTo>
                    <a:pt x="2746" y="0"/>
                    <a:pt x="1" y="2725"/>
                    <a:pt x="1" y="6087"/>
                  </a:cubicBezTo>
                  <a:lnTo>
                    <a:pt x="1"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1" name="Google Shape;931;p14"/>
            <p:cNvSpPr/>
            <p:nvPr/>
          </p:nvSpPr>
          <p:spPr>
            <a:xfrm>
              <a:off x="1325875" y="5265000"/>
              <a:ext cx="135300" cy="319300"/>
            </a:xfrm>
            <a:custGeom>
              <a:rect b="b" l="l" r="r" t="t"/>
              <a:pathLst>
                <a:path extrusionOk="0" h="12772" w="5412">
                  <a:moveTo>
                    <a:pt x="5411" y="1"/>
                  </a:moveTo>
                  <a:cubicBezTo>
                    <a:pt x="5116" y="1009"/>
                    <a:pt x="4929" y="1390"/>
                    <a:pt x="4575" y="1390"/>
                  </a:cubicBezTo>
                  <a:cubicBezTo>
                    <a:pt x="4405" y="1390"/>
                    <a:pt x="4197" y="1303"/>
                    <a:pt x="3919" y="1154"/>
                  </a:cubicBezTo>
                  <a:lnTo>
                    <a:pt x="1" y="12772"/>
                  </a:lnTo>
                  <a:lnTo>
                    <a:pt x="5411" y="12772"/>
                  </a:lnTo>
                  <a:lnTo>
                    <a:pt x="541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2" name="Google Shape;932;p14"/>
            <p:cNvSpPr/>
            <p:nvPr/>
          </p:nvSpPr>
          <p:spPr>
            <a:xfrm>
              <a:off x="810650" y="5138200"/>
              <a:ext cx="612225" cy="481425"/>
            </a:xfrm>
            <a:custGeom>
              <a:rect b="b" l="l" r="r" t="t"/>
              <a:pathLst>
                <a:path extrusionOk="0" h="19257" w="24489">
                  <a:moveTo>
                    <a:pt x="2010" y="0"/>
                  </a:moveTo>
                  <a:cubicBezTo>
                    <a:pt x="777" y="1114"/>
                    <a:pt x="1" y="2705"/>
                    <a:pt x="1" y="4516"/>
                  </a:cubicBezTo>
                  <a:lnTo>
                    <a:pt x="1" y="19256"/>
                  </a:lnTo>
                  <a:lnTo>
                    <a:pt x="24489" y="19256"/>
                  </a:lnTo>
                  <a:lnTo>
                    <a:pt x="24489" y="7659"/>
                  </a:lnTo>
                  <a:cubicBezTo>
                    <a:pt x="20053" y="5689"/>
                    <a:pt x="14880" y="5570"/>
                    <a:pt x="10166" y="4138"/>
                  </a:cubicBezTo>
                  <a:cubicBezTo>
                    <a:pt x="7242" y="3243"/>
                    <a:pt x="4477" y="183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3" name="Google Shape;933;p14"/>
            <p:cNvSpPr/>
            <p:nvPr/>
          </p:nvSpPr>
          <p:spPr>
            <a:xfrm>
              <a:off x="811150" y="5063600"/>
              <a:ext cx="612725" cy="520700"/>
            </a:xfrm>
            <a:custGeom>
              <a:rect b="b" l="l" r="r" t="t"/>
              <a:pathLst>
                <a:path extrusionOk="0" h="20828" w="24509">
                  <a:moveTo>
                    <a:pt x="6068" y="0"/>
                  </a:moveTo>
                  <a:cubicBezTo>
                    <a:pt x="2726" y="0"/>
                    <a:pt x="1" y="2725"/>
                    <a:pt x="1" y="6087"/>
                  </a:cubicBezTo>
                  <a:lnTo>
                    <a:pt x="1" y="6207"/>
                  </a:lnTo>
                  <a:cubicBezTo>
                    <a:pt x="1" y="2885"/>
                    <a:pt x="2726" y="159"/>
                    <a:pt x="6028" y="159"/>
                  </a:cubicBezTo>
                  <a:lnTo>
                    <a:pt x="18262" y="159"/>
                  </a:lnTo>
                  <a:cubicBezTo>
                    <a:pt x="21584" y="159"/>
                    <a:pt x="24270" y="2885"/>
                    <a:pt x="24270" y="6207"/>
                  </a:cubicBezTo>
                  <a:lnTo>
                    <a:pt x="24270" y="20828"/>
                  </a:lnTo>
                  <a:lnTo>
                    <a:pt x="24508" y="20828"/>
                  </a:lnTo>
                  <a:lnTo>
                    <a:pt x="24508" y="6087"/>
                  </a:lnTo>
                  <a:cubicBezTo>
                    <a:pt x="24469" y="2725"/>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4" name="Google Shape;934;p14"/>
            <p:cNvSpPr/>
            <p:nvPr/>
          </p:nvSpPr>
          <p:spPr>
            <a:xfrm>
              <a:off x="1573050" y="5031275"/>
              <a:ext cx="650000" cy="553025"/>
            </a:xfrm>
            <a:custGeom>
              <a:rect b="b" l="l" r="r" t="t"/>
              <a:pathLst>
                <a:path extrusionOk="0" h="22121" w="26000">
                  <a:moveTo>
                    <a:pt x="6465" y="0"/>
                  </a:moveTo>
                  <a:cubicBezTo>
                    <a:pt x="2885" y="0"/>
                    <a:pt x="0" y="2904"/>
                    <a:pt x="0" y="6465"/>
                  </a:cubicBezTo>
                  <a:lnTo>
                    <a:pt x="0" y="22121"/>
                  </a:lnTo>
                  <a:lnTo>
                    <a:pt x="26000" y="2212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5" name="Google Shape;935;p14"/>
            <p:cNvSpPr/>
            <p:nvPr/>
          </p:nvSpPr>
          <p:spPr>
            <a:xfrm>
              <a:off x="1573550" y="5063600"/>
              <a:ext cx="613200" cy="520700"/>
            </a:xfrm>
            <a:custGeom>
              <a:rect b="b" l="l" r="r" t="t"/>
              <a:pathLst>
                <a:path extrusionOk="0" h="20828" w="24528">
                  <a:moveTo>
                    <a:pt x="6087" y="0"/>
                  </a:moveTo>
                  <a:cubicBezTo>
                    <a:pt x="2725" y="0"/>
                    <a:pt x="0" y="2725"/>
                    <a:pt x="0" y="6087"/>
                  </a:cubicBezTo>
                  <a:lnTo>
                    <a:pt x="0"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 name="Google Shape;936;p14"/>
            <p:cNvSpPr/>
            <p:nvPr/>
          </p:nvSpPr>
          <p:spPr>
            <a:xfrm>
              <a:off x="2088750" y="5265000"/>
              <a:ext cx="134300" cy="319300"/>
            </a:xfrm>
            <a:custGeom>
              <a:rect b="b" l="l" r="r" t="t"/>
              <a:pathLst>
                <a:path extrusionOk="0" h="12772" w="5372">
                  <a:moveTo>
                    <a:pt x="5372" y="1"/>
                  </a:moveTo>
                  <a:cubicBezTo>
                    <a:pt x="5090" y="1009"/>
                    <a:pt x="4907" y="1390"/>
                    <a:pt x="4548" y="1390"/>
                  </a:cubicBezTo>
                  <a:cubicBezTo>
                    <a:pt x="4376" y="1390"/>
                    <a:pt x="4164" y="1303"/>
                    <a:pt x="3880" y="1154"/>
                  </a:cubicBezTo>
                  <a:lnTo>
                    <a:pt x="1" y="12772"/>
                  </a:lnTo>
                  <a:lnTo>
                    <a:pt x="5372" y="1277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7" name="Google Shape;937;p14"/>
            <p:cNvSpPr/>
            <p:nvPr/>
          </p:nvSpPr>
          <p:spPr>
            <a:xfrm>
              <a:off x="1573550" y="5102375"/>
              <a:ext cx="612200" cy="481925"/>
            </a:xfrm>
            <a:custGeom>
              <a:rect b="b" l="l" r="r" t="t"/>
              <a:pathLst>
                <a:path extrusionOk="0" h="19277" w="24488">
                  <a:moveTo>
                    <a:pt x="2009" y="1"/>
                  </a:moveTo>
                  <a:cubicBezTo>
                    <a:pt x="776" y="1115"/>
                    <a:pt x="0" y="2706"/>
                    <a:pt x="0" y="4536"/>
                  </a:cubicBezTo>
                  <a:lnTo>
                    <a:pt x="0" y="19277"/>
                  </a:lnTo>
                  <a:lnTo>
                    <a:pt x="24488" y="19277"/>
                  </a:lnTo>
                  <a:lnTo>
                    <a:pt x="24488" y="7659"/>
                  </a:lnTo>
                  <a:cubicBezTo>
                    <a:pt x="20032" y="5710"/>
                    <a:pt x="14860" y="5571"/>
                    <a:pt x="10165" y="4158"/>
                  </a:cubicBezTo>
                  <a:cubicBezTo>
                    <a:pt x="7241" y="3263"/>
                    <a:pt x="4476" y="185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8" name="Google Shape;938;p14"/>
            <p:cNvSpPr/>
            <p:nvPr/>
          </p:nvSpPr>
          <p:spPr>
            <a:xfrm>
              <a:off x="1573550" y="5063600"/>
              <a:ext cx="612200" cy="520700"/>
            </a:xfrm>
            <a:custGeom>
              <a:rect b="b" l="l" r="r" t="t"/>
              <a:pathLst>
                <a:path extrusionOk="0" h="20828" w="24488">
                  <a:moveTo>
                    <a:pt x="6067" y="0"/>
                  </a:moveTo>
                  <a:cubicBezTo>
                    <a:pt x="2706" y="0"/>
                    <a:pt x="0" y="2725"/>
                    <a:pt x="0" y="6087"/>
                  </a:cubicBezTo>
                  <a:lnTo>
                    <a:pt x="0" y="6207"/>
                  </a:lnTo>
                  <a:cubicBezTo>
                    <a:pt x="0" y="2885"/>
                    <a:pt x="2706" y="159"/>
                    <a:pt x="6008" y="159"/>
                  </a:cubicBezTo>
                  <a:lnTo>
                    <a:pt x="18262" y="159"/>
                  </a:lnTo>
                  <a:cubicBezTo>
                    <a:pt x="21584" y="159"/>
                    <a:pt x="24269" y="2885"/>
                    <a:pt x="24269" y="6207"/>
                  </a:cubicBezTo>
                  <a:lnTo>
                    <a:pt x="24269" y="20828"/>
                  </a:lnTo>
                  <a:lnTo>
                    <a:pt x="24488" y="20828"/>
                  </a:lnTo>
                  <a:lnTo>
                    <a:pt x="24488" y="6087"/>
                  </a:lnTo>
                  <a:cubicBezTo>
                    <a:pt x="2448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9" name="Google Shape;939;p14"/>
            <p:cNvSpPr/>
            <p:nvPr/>
          </p:nvSpPr>
          <p:spPr>
            <a:xfrm>
              <a:off x="2335925" y="5031275"/>
              <a:ext cx="650025" cy="553025"/>
            </a:xfrm>
            <a:custGeom>
              <a:rect b="b" l="l" r="r" t="t"/>
              <a:pathLst>
                <a:path extrusionOk="0" h="22121" w="26001">
                  <a:moveTo>
                    <a:pt x="6466" y="0"/>
                  </a:moveTo>
                  <a:cubicBezTo>
                    <a:pt x="2885" y="0"/>
                    <a:pt x="1" y="2904"/>
                    <a:pt x="1" y="6465"/>
                  </a:cubicBezTo>
                  <a:lnTo>
                    <a:pt x="1" y="22121"/>
                  </a:lnTo>
                  <a:lnTo>
                    <a:pt x="26000" y="2212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0" name="Google Shape;940;p14"/>
            <p:cNvSpPr/>
            <p:nvPr/>
          </p:nvSpPr>
          <p:spPr>
            <a:xfrm>
              <a:off x="2335925" y="5063600"/>
              <a:ext cx="612725" cy="520700"/>
            </a:xfrm>
            <a:custGeom>
              <a:rect b="b" l="l" r="r" t="t"/>
              <a:pathLst>
                <a:path extrusionOk="0" h="20828" w="24509">
                  <a:moveTo>
                    <a:pt x="6088" y="0"/>
                  </a:moveTo>
                  <a:cubicBezTo>
                    <a:pt x="2726" y="0"/>
                    <a:pt x="1" y="2725"/>
                    <a:pt x="1" y="6087"/>
                  </a:cubicBezTo>
                  <a:lnTo>
                    <a:pt x="1" y="20828"/>
                  </a:lnTo>
                  <a:lnTo>
                    <a:pt x="24508" y="20828"/>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1" name="Google Shape;941;p14"/>
            <p:cNvSpPr/>
            <p:nvPr/>
          </p:nvSpPr>
          <p:spPr>
            <a:xfrm>
              <a:off x="2851150" y="5265000"/>
              <a:ext cx="134800" cy="319300"/>
            </a:xfrm>
            <a:custGeom>
              <a:rect b="b" l="l" r="r" t="t"/>
              <a:pathLst>
                <a:path extrusionOk="0" h="12772" w="5392">
                  <a:moveTo>
                    <a:pt x="5391" y="1"/>
                  </a:moveTo>
                  <a:cubicBezTo>
                    <a:pt x="5109" y="1009"/>
                    <a:pt x="4927" y="1390"/>
                    <a:pt x="4568" y="1390"/>
                  </a:cubicBezTo>
                  <a:cubicBezTo>
                    <a:pt x="4396" y="1390"/>
                    <a:pt x="4183" y="1303"/>
                    <a:pt x="3899" y="1154"/>
                  </a:cubicBezTo>
                  <a:lnTo>
                    <a:pt x="0" y="12772"/>
                  </a:lnTo>
                  <a:lnTo>
                    <a:pt x="5391" y="12772"/>
                  </a:lnTo>
                  <a:lnTo>
                    <a:pt x="539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2" name="Google Shape;942;p14"/>
            <p:cNvSpPr/>
            <p:nvPr/>
          </p:nvSpPr>
          <p:spPr>
            <a:xfrm>
              <a:off x="2335925" y="5102375"/>
              <a:ext cx="612225" cy="481925"/>
            </a:xfrm>
            <a:custGeom>
              <a:rect b="b" l="l" r="r" t="t"/>
              <a:pathLst>
                <a:path extrusionOk="0" h="19277" w="24489">
                  <a:moveTo>
                    <a:pt x="2010" y="1"/>
                  </a:moveTo>
                  <a:cubicBezTo>
                    <a:pt x="757" y="1115"/>
                    <a:pt x="1" y="2706"/>
                    <a:pt x="1" y="4536"/>
                  </a:cubicBezTo>
                  <a:lnTo>
                    <a:pt x="1" y="19277"/>
                  </a:lnTo>
                  <a:lnTo>
                    <a:pt x="24488" y="19277"/>
                  </a:lnTo>
                  <a:lnTo>
                    <a:pt x="24488" y="7659"/>
                  </a:lnTo>
                  <a:cubicBezTo>
                    <a:pt x="20033" y="5710"/>
                    <a:pt x="14860" y="5571"/>
                    <a:pt x="10166" y="4158"/>
                  </a:cubicBezTo>
                  <a:cubicBezTo>
                    <a:pt x="7222" y="3263"/>
                    <a:pt x="4476" y="185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3" name="Google Shape;943;p14"/>
            <p:cNvSpPr/>
            <p:nvPr/>
          </p:nvSpPr>
          <p:spPr>
            <a:xfrm>
              <a:off x="2335925" y="5063600"/>
              <a:ext cx="612225" cy="520700"/>
            </a:xfrm>
            <a:custGeom>
              <a:rect b="b" l="l" r="r" t="t"/>
              <a:pathLst>
                <a:path extrusionOk="0" h="20828" w="24489">
                  <a:moveTo>
                    <a:pt x="6068" y="0"/>
                  </a:moveTo>
                  <a:cubicBezTo>
                    <a:pt x="2706" y="0"/>
                    <a:pt x="1" y="2725"/>
                    <a:pt x="1" y="6087"/>
                  </a:cubicBezTo>
                  <a:lnTo>
                    <a:pt x="1" y="6207"/>
                  </a:lnTo>
                  <a:cubicBezTo>
                    <a:pt x="1" y="2885"/>
                    <a:pt x="2706" y="159"/>
                    <a:pt x="6008" y="159"/>
                  </a:cubicBezTo>
                  <a:lnTo>
                    <a:pt x="18242" y="159"/>
                  </a:lnTo>
                  <a:cubicBezTo>
                    <a:pt x="21584" y="159"/>
                    <a:pt x="24270" y="2885"/>
                    <a:pt x="24270" y="6207"/>
                  </a:cubicBezTo>
                  <a:lnTo>
                    <a:pt x="24270" y="20828"/>
                  </a:lnTo>
                  <a:lnTo>
                    <a:pt x="24488" y="20828"/>
                  </a:ln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4" name="Google Shape;944;p14"/>
            <p:cNvSpPr/>
            <p:nvPr/>
          </p:nvSpPr>
          <p:spPr>
            <a:xfrm>
              <a:off x="3097825" y="5031275"/>
              <a:ext cx="650500" cy="553025"/>
            </a:xfrm>
            <a:custGeom>
              <a:rect b="b" l="l" r="r" t="t"/>
              <a:pathLst>
                <a:path extrusionOk="0" h="22121" w="26020">
                  <a:moveTo>
                    <a:pt x="6465" y="0"/>
                  </a:moveTo>
                  <a:cubicBezTo>
                    <a:pt x="2885" y="0"/>
                    <a:pt x="0" y="2904"/>
                    <a:pt x="0" y="6465"/>
                  </a:cubicBezTo>
                  <a:lnTo>
                    <a:pt x="0" y="22121"/>
                  </a:lnTo>
                  <a:lnTo>
                    <a:pt x="26020" y="22121"/>
                  </a:lnTo>
                  <a:lnTo>
                    <a:pt x="26020" y="6465"/>
                  </a:lnTo>
                  <a:cubicBezTo>
                    <a:pt x="26020" y="2885"/>
                    <a:pt x="2309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14"/>
            <p:cNvSpPr/>
            <p:nvPr/>
          </p:nvSpPr>
          <p:spPr>
            <a:xfrm>
              <a:off x="3097825" y="5063600"/>
              <a:ext cx="613200" cy="520700"/>
            </a:xfrm>
            <a:custGeom>
              <a:rect b="b" l="l" r="r" t="t"/>
              <a:pathLst>
                <a:path extrusionOk="0" h="20828" w="24528">
                  <a:moveTo>
                    <a:pt x="6087" y="0"/>
                  </a:moveTo>
                  <a:cubicBezTo>
                    <a:pt x="2745" y="0"/>
                    <a:pt x="0" y="2725"/>
                    <a:pt x="0" y="6087"/>
                  </a:cubicBezTo>
                  <a:lnTo>
                    <a:pt x="0"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6" name="Google Shape;946;p14"/>
            <p:cNvSpPr/>
            <p:nvPr/>
          </p:nvSpPr>
          <p:spPr>
            <a:xfrm>
              <a:off x="3614025" y="5265000"/>
              <a:ext cx="134300" cy="319300"/>
            </a:xfrm>
            <a:custGeom>
              <a:rect b="b" l="l" r="r" t="t"/>
              <a:pathLst>
                <a:path extrusionOk="0" h="12772" w="5372">
                  <a:moveTo>
                    <a:pt x="5372" y="1"/>
                  </a:moveTo>
                  <a:cubicBezTo>
                    <a:pt x="5076" y="1009"/>
                    <a:pt x="4889" y="1390"/>
                    <a:pt x="4535" y="1390"/>
                  </a:cubicBezTo>
                  <a:cubicBezTo>
                    <a:pt x="4365" y="1390"/>
                    <a:pt x="4157" y="1303"/>
                    <a:pt x="3880" y="1154"/>
                  </a:cubicBezTo>
                  <a:lnTo>
                    <a:pt x="1" y="12772"/>
                  </a:lnTo>
                  <a:lnTo>
                    <a:pt x="5372" y="1277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7" name="Google Shape;947;p14"/>
            <p:cNvSpPr/>
            <p:nvPr/>
          </p:nvSpPr>
          <p:spPr>
            <a:xfrm>
              <a:off x="3098325" y="5102375"/>
              <a:ext cx="612700" cy="481925"/>
            </a:xfrm>
            <a:custGeom>
              <a:rect b="b" l="l" r="r" t="t"/>
              <a:pathLst>
                <a:path extrusionOk="0" h="19277" w="24508">
                  <a:moveTo>
                    <a:pt x="2029" y="1"/>
                  </a:moveTo>
                  <a:cubicBezTo>
                    <a:pt x="776" y="1115"/>
                    <a:pt x="0" y="2706"/>
                    <a:pt x="0" y="4536"/>
                  </a:cubicBezTo>
                  <a:lnTo>
                    <a:pt x="0" y="19277"/>
                  </a:lnTo>
                  <a:lnTo>
                    <a:pt x="24508" y="19277"/>
                  </a:lnTo>
                  <a:lnTo>
                    <a:pt x="24508" y="7659"/>
                  </a:lnTo>
                  <a:cubicBezTo>
                    <a:pt x="20052" y="5710"/>
                    <a:pt x="14880" y="5571"/>
                    <a:pt x="10185" y="4158"/>
                  </a:cubicBezTo>
                  <a:cubicBezTo>
                    <a:pt x="7241" y="3263"/>
                    <a:pt x="4476" y="1851"/>
                    <a:pt x="202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8" name="Google Shape;948;p14"/>
            <p:cNvSpPr/>
            <p:nvPr/>
          </p:nvSpPr>
          <p:spPr>
            <a:xfrm>
              <a:off x="3098325" y="5063600"/>
              <a:ext cx="612700" cy="520700"/>
            </a:xfrm>
            <a:custGeom>
              <a:rect b="b" l="l" r="r" t="t"/>
              <a:pathLst>
                <a:path extrusionOk="0" h="20828" w="24508">
                  <a:moveTo>
                    <a:pt x="6067" y="0"/>
                  </a:moveTo>
                  <a:cubicBezTo>
                    <a:pt x="2725" y="0"/>
                    <a:pt x="0" y="2725"/>
                    <a:pt x="0" y="6087"/>
                  </a:cubicBezTo>
                  <a:lnTo>
                    <a:pt x="0" y="6207"/>
                  </a:lnTo>
                  <a:cubicBezTo>
                    <a:pt x="0" y="2885"/>
                    <a:pt x="2725" y="159"/>
                    <a:pt x="6028" y="159"/>
                  </a:cubicBezTo>
                  <a:lnTo>
                    <a:pt x="18262" y="159"/>
                  </a:lnTo>
                  <a:cubicBezTo>
                    <a:pt x="21584" y="159"/>
                    <a:pt x="24269" y="2885"/>
                    <a:pt x="24269" y="6207"/>
                  </a:cubicBezTo>
                  <a:lnTo>
                    <a:pt x="24269" y="20828"/>
                  </a:lnTo>
                  <a:lnTo>
                    <a:pt x="24488" y="20828"/>
                  </a:lnTo>
                  <a:lnTo>
                    <a:pt x="24488" y="6087"/>
                  </a:lnTo>
                  <a:cubicBezTo>
                    <a:pt x="2450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9" name="Google Shape;949;p14"/>
            <p:cNvSpPr/>
            <p:nvPr/>
          </p:nvSpPr>
          <p:spPr>
            <a:xfrm>
              <a:off x="6147875" y="5031275"/>
              <a:ext cx="650000" cy="553025"/>
            </a:xfrm>
            <a:custGeom>
              <a:rect b="b" l="l" r="r" t="t"/>
              <a:pathLst>
                <a:path extrusionOk="0" h="22121" w="26000">
                  <a:moveTo>
                    <a:pt x="6465" y="0"/>
                  </a:moveTo>
                  <a:cubicBezTo>
                    <a:pt x="2904" y="0"/>
                    <a:pt x="0" y="2885"/>
                    <a:pt x="0" y="6465"/>
                  </a:cubicBezTo>
                  <a:lnTo>
                    <a:pt x="0" y="22121"/>
                  </a:lnTo>
                  <a:lnTo>
                    <a:pt x="26000" y="22121"/>
                  </a:lnTo>
                  <a:lnTo>
                    <a:pt x="26000" y="6465"/>
                  </a:lnTo>
                  <a:cubicBezTo>
                    <a:pt x="26000" y="2904"/>
                    <a:pt x="23115" y="0"/>
                    <a:pt x="1953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0" name="Google Shape;950;p14"/>
            <p:cNvSpPr/>
            <p:nvPr/>
          </p:nvSpPr>
          <p:spPr>
            <a:xfrm>
              <a:off x="6184175" y="5063600"/>
              <a:ext cx="613200" cy="520700"/>
            </a:xfrm>
            <a:custGeom>
              <a:rect b="b" l="l" r="r" t="t"/>
              <a:pathLst>
                <a:path extrusionOk="0" h="20828" w="24528">
                  <a:moveTo>
                    <a:pt x="6107" y="0"/>
                  </a:moveTo>
                  <a:cubicBezTo>
                    <a:pt x="2745" y="0"/>
                    <a:pt x="0" y="2725"/>
                    <a:pt x="0" y="6087"/>
                  </a:cubicBezTo>
                  <a:lnTo>
                    <a:pt x="0" y="20828"/>
                  </a:lnTo>
                  <a:lnTo>
                    <a:pt x="24528" y="20828"/>
                  </a:lnTo>
                  <a:lnTo>
                    <a:pt x="24528" y="6087"/>
                  </a:lnTo>
                  <a:cubicBezTo>
                    <a:pt x="24528"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14"/>
            <p:cNvSpPr/>
            <p:nvPr/>
          </p:nvSpPr>
          <p:spPr>
            <a:xfrm>
              <a:off x="6147875" y="5265000"/>
              <a:ext cx="134300" cy="319300"/>
            </a:xfrm>
            <a:custGeom>
              <a:rect b="b" l="l" r="r" t="t"/>
              <a:pathLst>
                <a:path extrusionOk="0" h="12772" w="5372">
                  <a:moveTo>
                    <a:pt x="0" y="1"/>
                  </a:moveTo>
                  <a:lnTo>
                    <a:pt x="0" y="12772"/>
                  </a:lnTo>
                  <a:lnTo>
                    <a:pt x="5371" y="12772"/>
                  </a:lnTo>
                  <a:lnTo>
                    <a:pt x="1492" y="1154"/>
                  </a:lnTo>
                  <a:cubicBezTo>
                    <a:pt x="1208" y="1303"/>
                    <a:pt x="996" y="1390"/>
                    <a:pt x="824" y="1390"/>
                  </a:cubicBezTo>
                  <a:cubicBezTo>
                    <a:pt x="465" y="1390"/>
                    <a:pt x="282"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2" name="Google Shape;952;p14"/>
            <p:cNvSpPr/>
            <p:nvPr/>
          </p:nvSpPr>
          <p:spPr>
            <a:xfrm>
              <a:off x="6185150" y="5138200"/>
              <a:ext cx="612225" cy="481425"/>
            </a:xfrm>
            <a:custGeom>
              <a:rect b="b" l="l" r="r" t="t"/>
              <a:pathLst>
                <a:path extrusionOk="0" h="19257" w="24489">
                  <a:moveTo>
                    <a:pt x="22480" y="0"/>
                  </a:moveTo>
                  <a:cubicBezTo>
                    <a:pt x="20013" y="1830"/>
                    <a:pt x="17248" y="3243"/>
                    <a:pt x="14324" y="4138"/>
                  </a:cubicBezTo>
                  <a:cubicBezTo>
                    <a:pt x="9609" y="5570"/>
                    <a:pt x="4437" y="5689"/>
                    <a:pt x="1" y="7659"/>
                  </a:cubicBezTo>
                  <a:lnTo>
                    <a:pt x="1" y="19256"/>
                  </a:lnTo>
                  <a:lnTo>
                    <a:pt x="24489" y="19256"/>
                  </a:lnTo>
                  <a:lnTo>
                    <a:pt x="24489" y="4516"/>
                  </a:lnTo>
                  <a:cubicBezTo>
                    <a:pt x="24489" y="2705"/>
                    <a:pt x="23713" y="1114"/>
                    <a:pt x="2248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3" name="Google Shape;953;p14"/>
            <p:cNvSpPr/>
            <p:nvPr/>
          </p:nvSpPr>
          <p:spPr>
            <a:xfrm>
              <a:off x="6184675" y="5063600"/>
              <a:ext cx="612700" cy="520700"/>
            </a:xfrm>
            <a:custGeom>
              <a:rect b="b" l="l" r="r" t="t"/>
              <a:pathLst>
                <a:path extrusionOk="0" h="20828" w="24508">
                  <a:moveTo>
                    <a:pt x="6107" y="0"/>
                  </a:moveTo>
                  <a:cubicBezTo>
                    <a:pt x="2745" y="0"/>
                    <a:pt x="20" y="2725"/>
                    <a:pt x="0" y="6087"/>
                  </a:cubicBezTo>
                  <a:lnTo>
                    <a:pt x="0" y="20828"/>
                  </a:lnTo>
                  <a:lnTo>
                    <a:pt x="239" y="20828"/>
                  </a:lnTo>
                  <a:lnTo>
                    <a:pt x="239" y="6207"/>
                  </a:lnTo>
                  <a:cubicBezTo>
                    <a:pt x="239" y="2885"/>
                    <a:pt x="2924" y="159"/>
                    <a:pt x="6246" y="159"/>
                  </a:cubicBezTo>
                  <a:lnTo>
                    <a:pt x="18480" y="159"/>
                  </a:lnTo>
                  <a:cubicBezTo>
                    <a:pt x="21802" y="159"/>
                    <a:pt x="24508" y="2885"/>
                    <a:pt x="24508" y="6207"/>
                  </a:cubicBezTo>
                  <a:lnTo>
                    <a:pt x="24508" y="6087"/>
                  </a:lnTo>
                  <a:cubicBezTo>
                    <a:pt x="24508" y="2725"/>
                    <a:pt x="21802" y="0"/>
                    <a:pt x="1844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p14"/>
            <p:cNvSpPr/>
            <p:nvPr/>
          </p:nvSpPr>
          <p:spPr>
            <a:xfrm>
              <a:off x="5385475" y="5031275"/>
              <a:ext cx="650525" cy="553025"/>
            </a:xfrm>
            <a:custGeom>
              <a:rect b="b" l="l" r="r" t="t"/>
              <a:pathLst>
                <a:path extrusionOk="0" h="22121" w="26021">
                  <a:moveTo>
                    <a:pt x="6466" y="0"/>
                  </a:moveTo>
                  <a:cubicBezTo>
                    <a:pt x="2905" y="0"/>
                    <a:pt x="1" y="2885"/>
                    <a:pt x="1" y="6465"/>
                  </a:cubicBezTo>
                  <a:lnTo>
                    <a:pt x="1" y="22121"/>
                  </a:lnTo>
                  <a:lnTo>
                    <a:pt x="26020" y="22121"/>
                  </a:lnTo>
                  <a:lnTo>
                    <a:pt x="26020" y="6465"/>
                  </a:lnTo>
                  <a:cubicBezTo>
                    <a:pt x="26020" y="2904"/>
                    <a:pt x="2313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p14"/>
            <p:cNvSpPr/>
            <p:nvPr/>
          </p:nvSpPr>
          <p:spPr>
            <a:xfrm>
              <a:off x="5422275" y="5063600"/>
              <a:ext cx="612725" cy="520700"/>
            </a:xfrm>
            <a:custGeom>
              <a:rect b="b" l="l" r="r" t="t"/>
              <a:pathLst>
                <a:path extrusionOk="0" h="20828" w="24509">
                  <a:moveTo>
                    <a:pt x="6088" y="0"/>
                  </a:moveTo>
                  <a:cubicBezTo>
                    <a:pt x="2726" y="0"/>
                    <a:pt x="1" y="2725"/>
                    <a:pt x="1" y="6087"/>
                  </a:cubicBezTo>
                  <a:lnTo>
                    <a:pt x="1" y="20828"/>
                  </a:lnTo>
                  <a:lnTo>
                    <a:pt x="24508" y="20828"/>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p14"/>
            <p:cNvSpPr/>
            <p:nvPr/>
          </p:nvSpPr>
          <p:spPr>
            <a:xfrm>
              <a:off x="5385475" y="5265000"/>
              <a:ext cx="134300" cy="319300"/>
            </a:xfrm>
            <a:custGeom>
              <a:rect b="b" l="l" r="r" t="t"/>
              <a:pathLst>
                <a:path extrusionOk="0" h="12772" w="5372">
                  <a:moveTo>
                    <a:pt x="1" y="1"/>
                  </a:moveTo>
                  <a:lnTo>
                    <a:pt x="1" y="12772"/>
                  </a:lnTo>
                  <a:lnTo>
                    <a:pt x="5372" y="12772"/>
                  </a:lnTo>
                  <a:lnTo>
                    <a:pt x="1492" y="1154"/>
                  </a:lnTo>
                  <a:cubicBezTo>
                    <a:pt x="1209" y="1303"/>
                    <a:pt x="996" y="1390"/>
                    <a:pt x="824" y="1390"/>
                  </a:cubicBezTo>
                  <a:cubicBezTo>
                    <a:pt x="465"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 name="Google Shape;957;p14"/>
            <p:cNvSpPr/>
            <p:nvPr/>
          </p:nvSpPr>
          <p:spPr>
            <a:xfrm>
              <a:off x="5422775" y="5102375"/>
              <a:ext cx="612225" cy="481925"/>
            </a:xfrm>
            <a:custGeom>
              <a:rect b="b" l="l" r="r" t="t"/>
              <a:pathLst>
                <a:path extrusionOk="0" h="19277" w="24489">
                  <a:moveTo>
                    <a:pt x="22479" y="1"/>
                  </a:moveTo>
                  <a:cubicBezTo>
                    <a:pt x="20013" y="1851"/>
                    <a:pt x="17267" y="3263"/>
                    <a:pt x="14323" y="4158"/>
                  </a:cubicBezTo>
                  <a:cubicBezTo>
                    <a:pt x="9629" y="5571"/>
                    <a:pt x="4456" y="5710"/>
                    <a:pt x="0" y="7659"/>
                  </a:cubicBezTo>
                  <a:lnTo>
                    <a:pt x="0" y="19277"/>
                  </a:lnTo>
                  <a:lnTo>
                    <a:pt x="24488" y="19277"/>
                  </a:lnTo>
                  <a:lnTo>
                    <a:pt x="24488" y="4536"/>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 name="Google Shape;958;p14"/>
            <p:cNvSpPr/>
            <p:nvPr/>
          </p:nvSpPr>
          <p:spPr>
            <a:xfrm>
              <a:off x="5422775" y="5063600"/>
              <a:ext cx="611725" cy="520700"/>
            </a:xfrm>
            <a:custGeom>
              <a:rect b="b" l="l" r="r" t="t"/>
              <a:pathLst>
                <a:path extrusionOk="0" h="20828" w="24469">
                  <a:moveTo>
                    <a:pt x="6068" y="0"/>
                  </a:moveTo>
                  <a:cubicBezTo>
                    <a:pt x="2706" y="0"/>
                    <a:pt x="0" y="2725"/>
                    <a:pt x="0" y="6087"/>
                  </a:cubicBezTo>
                  <a:lnTo>
                    <a:pt x="0" y="20828"/>
                  </a:lnTo>
                  <a:lnTo>
                    <a:pt x="199" y="20828"/>
                  </a:lnTo>
                  <a:lnTo>
                    <a:pt x="199" y="6207"/>
                  </a:lnTo>
                  <a:cubicBezTo>
                    <a:pt x="199" y="2885"/>
                    <a:pt x="2885" y="159"/>
                    <a:pt x="6207" y="159"/>
                  </a:cubicBezTo>
                  <a:lnTo>
                    <a:pt x="18441" y="159"/>
                  </a:lnTo>
                  <a:cubicBezTo>
                    <a:pt x="21763" y="159"/>
                    <a:pt x="24468" y="2885"/>
                    <a:pt x="24468" y="6207"/>
                  </a:cubicBezTo>
                  <a:lnTo>
                    <a:pt x="24468" y="6087"/>
                  </a:lnTo>
                  <a:cubicBezTo>
                    <a:pt x="2446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p14"/>
            <p:cNvSpPr/>
            <p:nvPr/>
          </p:nvSpPr>
          <p:spPr>
            <a:xfrm>
              <a:off x="4622600" y="5031275"/>
              <a:ext cx="650500" cy="553025"/>
            </a:xfrm>
            <a:custGeom>
              <a:rect b="b" l="l" r="r" t="t"/>
              <a:pathLst>
                <a:path extrusionOk="0" h="22121" w="26020">
                  <a:moveTo>
                    <a:pt x="6465" y="0"/>
                  </a:moveTo>
                  <a:cubicBezTo>
                    <a:pt x="2904" y="0"/>
                    <a:pt x="0" y="2885"/>
                    <a:pt x="0" y="6465"/>
                  </a:cubicBezTo>
                  <a:lnTo>
                    <a:pt x="0" y="22121"/>
                  </a:lnTo>
                  <a:lnTo>
                    <a:pt x="26020" y="22121"/>
                  </a:lnTo>
                  <a:lnTo>
                    <a:pt x="26020" y="6465"/>
                  </a:lnTo>
                  <a:cubicBezTo>
                    <a:pt x="26020" y="2904"/>
                    <a:pt x="23135"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 name="Google Shape;960;p14"/>
            <p:cNvSpPr/>
            <p:nvPr/>
          </p:nvSpPr>
          <p:spPr>
            <a:xfrm>
              <a:off x="4659900" y="5063600"/>
              <a:ext cx="613200" cy="520700"/>
            </a:xfrm>
            <a:custGeom>
              <a:rect b="b" l="l" r="r" t="t"/>
              <a:pathLst>
                <a:path extrusionOk="0" h="20828" w="24528">
                  <a:moveTo>
                    <a:pt x="6087" y="0"/>
                  </a:moveTo>
                  <a:cubicBezTo>
                    <a:pt x="2745" y="0"/>
                    <a:pt x="0" y="2725"/>
                    <a:pt x="0" y="6087"/>
                  </a:cubicBezTo>
                  <a:lnTo>
                    <a:pt x="0" y="20828"/>
                  </a:lnTo>
                  <a:lnTo>
                    <a:pt x="24528" y="20828"/>
                  </a:lnTo>
                  <a:lnTo>
                    <a:pt x="24528" y="6087"/>
                  </a:lnTo>
                  <a:cubicBezTo>
                    <a:pt x="24528"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1" name="Google Shape;961;p14"/>
            <p:cNvSpPr/>
            <p:nvPr/>
          </p:nvSpPr>
          <p:spPr>
            <a:xfrm>
              <a:off x="4622600" y="5265000"/>
              <a:ext cx="134300" cy="319300"/>
            </a:xfrm>
            <a:custGeom>
              <a:rect b="b" l="l" r="r" t="t"/>
              <a:pathLst>
                <a:path extrusionOk="0" h="12772" w="5372">
                  <a:moveTo>
                    <a:pt x="0" y="1"/>
                  </a:moveTo>
                  <a:lnTo>
                    <a:pt x="0" y="12772"/>
                  </a:lnTo>
                  <a:lnTo>
                    <a:pt x="5371" y="12772"/>
                  </a:lnTo>
                  <a:lnTo>
                    <a:pt x="1492" y="1154"/>
                  </a:lnTo>
                  <a:cubicBezTo>
                    <a:pt x="1215" y="1303"/>
                    <a:pt x="1007" y="1390"/>
                    <a:pt x="837" y="1390"/>
                  </a:cubicBezTo>
                  <a:cubicBezTo>
                    <a:pt x="483" y="1390"/>
                    <a:pt x="296"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p14"/>
            <p:cNvSpPr/>
            <p:nvPr/>
          </p:nvSpPr>
          <p:spPr>
            <a:xfrm>
              <a:off x="4660875" y="5102375"/>
              <a:ext cx="612225" cy="481925"/>
            </a:xfrm>
            <a:custGeom>
              <a:rect b="b" l="l" r="r" t="t"/>
              <a:pathLst>
                <a:path extrusionOk="0" h="19277" w="24489">
                  <a:moveTo>
                    <a:pt x="22460" y="1"/>
                  </a:moveTo>
                  <a:cubicBezTo>
                    <a:pt x="20013" y="1851"/>
                    <a:pt x="17248" y="3263"/>
                    <a:pt x="14324" y="4158"/>
                  </a:cubicBezTo>
                  <a:cubicBezTo>
                    <a:pt x="9609" y="5571"/>
                    <a:pt x="4437" y="5710"/>
                    <a:pt x="1" y="7659"/>
                  </a:cubicBezTo>
                  <a:lnTo>
                    <a:pt x="1" y="19277"/>
                  </a:lnTo>
                  <a:lnTo>
                    <a:pt x="24489" y="19277"/>
                  </a:lnTo>
                  <a:lnTo>
                    <a:pt x="24489" y="4536"/>
                  </a:lnTo>
                  <a:cubicBezTo>
                    <a:pt x="24489" y="2706"/>
                    <a:pt x="23713" y="1115"/>
                    <a:pt x="2246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3" name="Google Shape;963;p14"/>
            <p:cNvSpPr/>
            <p:nvPr/>
          </p:nvSpPr>
          <p:spPr>
            <a:xfrm>
              <a:off x="4659900" y="5063600"/>
              <a:ext cx="612700" cy="520700"/>
            </a:xfrm>
            <a:custGeom>
              <a:rect b="b" l="l" r="r" t="t"/>
              <a:pathLst>
                <a:path extrusionOk="0" h="20828" w="24508">
                  <a:moveTo>
                    <a:pt x="6107" y="0"/>
                  </a:moveTo>
                  <a:cubicBezTo>
                    <a:pt x="2745" y="0"/>
                    <a:pt x="40" y="2725"/>
                    <a:pt x="0" y="6087"/>
                  </a:cubicBezTo>
                  <a:lnTo>
                    <a:pt x="0" y="20828"/>
                  </a:lnTo>
                  <a:lnTo>
                    <a:pt x="239" y="20828"/>
                  </a:lnTo>
                  <a:lnTo>
                    <a:pt x="239" y="6207"/>
                  </a:lnTo>
                  <a:cubicBezTo>
                    <a:pt x="239" y="2885"/>
                    <a:pt x="2924" y="159"/>
                    <a:pt x="6246" y="159"/>
                  </a:cubicBezTo>
                  <a:lnTo>
                    <a:pt x="18480" y="159"/>
                  </a:lnTo>
                  <a:cubicBezTo>
                    <a:pt x="21783" y="159"/>
                    <a:pt x="24508" y="2885"/>
                    <a:pt x="24508" y="6207"/>
                  </a:cubicBezTo>
                  <a:lnTo>
                    <a:pt x="24508" y="6087"/>
                  </a:lnTo>
                  <a:cubicBezTo>
                    <a:pt x="24508"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4" name="Google Shape;964;p14"/>
            <p:cNvSpPr/>
            <p:nvPr/>
          </p:nvSpPr>
          <p:spPr>
            <a:xfrm>
              <a:off x="3860700" y="5031275"/>
              <a:ext cx="650025" cy="553025"/>
            </a:xfrm>
            <a:custGeom>
              <a:rect b="b" l="l" r="r" t="t"/>
              <a:pathLst>
                <a:path extrusionOk="0" h="22121" w="26001">
                  <a:moveTo>
                    <a:pt x="6466" y="0"/>
                  </a:moveTo>
                  <a:cubicBezTo>
                    <a:pt x="2905" y="0"/>
                    <a:pt x="1" y="2885"/>
                    <a:pt x="1" y="6465"/>
                  </a:cubicBezTo>
                  <a:lnTo>
                    <a:pt x="1" y="22121"/>
                  </a:lnTo>
                  <a:lnTo>
                    <a:pt x="26000" y="22121"/>
                  </a:lnTo>
                  <a:lnTo>
                    <a:pt x="26000" y="6465"/>
                  </a:lnTo>
                  <a:cubicBezTo>
                    <a:pt x="26000" y="2904"/>
                    <a:pt x="2311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5" name="Google Shape;965;p14"/>
            <p:cNvSpPr/>
            <p:nvPr/>
          </p:nvSpPr>
          <p:spPr>
            <a:xfrm>
              <a:off x="3897000" y="5063600"/>
              <a:ext cx="613225" cy="520700"/>
            </a:xfrm>
            <a:custGeom>
              <a:rect b="b" l="l" r="r" t="t"/>
              <a:pathLst>
                <a:path extrusionOk="0" h="20828" w="24529">
                  <a:moveTo>
                    <a:pt x="6108" y="0"/>
                  </a:moveTo>
                  <a:cubicBezTo>
                    <a:pt x="2746" y="0"/>
                    <a:pt x="1" y="2725"/>
                    <a:pt x="1" y="6087"/>
                  </a:cubicBezTo>
                  <a:lnTo>
                    <a:pt x="1" y="20828"/>
                  </a:lnTo>
                  <a:lnTo>
                    <a:pt x="24528" y="20828"/>
                  </a:lnTo>
                  <a:lnTo>
                    <a:pt x="24528" y="6087"/>
                  </a:lnTo>
                  <a:cubicBezTo>
                    <a:pt x="24528" y="2725"/>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6" name="Google Shape;966;p14"/>
            <p:cNvSpPr/>
            <p:nvPr/>
          </p:nvSpPr>
          <p:spPr>
            <a:xfrm>
              <a:off x="3860700" y="5265000"/>
              <a:ext cx="134300" cy="319300"/>
            </a:xfrm>
            <a:custGeom>
              <a:rect b="b" l="l" r="r" t="t"/>
              <a:pathLst>
                <a:path extrusionOk="0" h="12772" w="5372">
                  <a:moveTo>
                    <a:pt x="1" y="1"/>
                  </a:moveTo>
                  <a:lnTo>
                    <a:pt x="1" y="12772"/>
                  </a:lnTo>
                  <a:lnTo>
                    <a:pt x="5372" y="12772"/>
                  </a:lnTo>
                  <a:lnTo>
                    <a:pt x="1493" y="1154"/>
                  </a:lnTo>
                  <a:cubicBezTo>
                    <a:pt x="1209" y="1303"/>
                    <a:pt x="996" y="1390"/>
                    <a:pt x="824" y="1390"/>
                  </a:cubicBezTo>
                  <a:cubicBezTo>
                    <a:pt x="465"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7" name="Google Shape;967;p14"/>
            <p:cNvSpPr/>
            <p:nvPr/>
          </p:nvSpPr>
          <p:spPr>
            <a:xfrm>
              <a:off x="3898000" y="5102375"/>
              <a:ext cx="612225" cy="481925"/>
            </a:xfrm>
            <a:custGeom>
              <a:rect b="b" l="l" r="r" t="t"/>
              <a:pathLst>
                <a:path extrusionOk="0" h="19277" w="24489">
                  <a:moveTo>
                    <a:pt x="22479" y="1"/>
                  </a:moveTo>
                  <a:cubicBezTo>
                    <a:pt x="20013" y="1851"/>
                    <a:pt x="17247" y="3263"/>
                    <a:pt x="14323" y="4158"/>
                  </a:cubicBezTo>
                  <a:cubicBezTo>
                    <a:pt x="9629" y="5571"/>
                    <a:pt x="4456" y="5710"/>
                    <a:pt x="1" y="7659"/>
                  </a:cubicBezTo>
                  <a:lnTo>
                    <a:pt x="1" y="19277"/>
                  </a:lnTo>
                  <a:lnTo>
                    <a:pt x="24488" y="19277"/>
                  </a:lnTo>
                  <a:lnTo>
                    <a:pt x="24488" y="4536"/>
                  </a:lnTo>
                  <a:cubicBezTo>
                    <a:pt x="24488"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8" name="Google Shape;968;p14"/>
            <p:cNvSpPr/>
            <p:nvPr/>
          </p:nvSpPr>
          <p:spPr>
            <a:xfrm>
              <a:off x="3898000" y="5063600"/>
              <a:ext cx="612225" cy="520700"/>
            </a:xfrm>
            <a:custGeom>
              <a:rect b="b" l="l" r="r" t="t"/>
              <a:pathLst>
                <a:path extrusionOk="0" h="20828" w="24489">
                  <a:moveTo>
                    <a:pt x="6088" y="0"/>
                  </a:moveTo>
                  <a:cubicBezTo>
                    <a:pt x="2726" y="0"/>
                    <a:pt x="1" y="2725"/>
                    <a:pt x="1" y="6087"/>
                  </a:cubicBezTo>
                  <a:lnTo>
                    <a:pt x="1" y="20828"/>
                  </a:lnTo>
                  <a:lnTo>
                    <a:pt x="219" y="20828"/>
                  </a:lnTo>
                  <a:lnTo>
                    <a:pt x="219" y="6207"/>
                  </a:lnTo>
                  <a:cubicBezTo>
                    <a:pt x="219" y="2885"/>
                    <a:pt x="2905" y="159"/>
                    <a:pt x="6247" y="159"/>
                  </a:cubicBezTo>
                  <a:lnTo>
                    <a:pt x="18481" y="159"/>
                  </a:lnTo>
                  <a:cubicBezTo>
                    <a:pt x="21783" y="159"/>
                    <a:pt x="24488" y="2885"/>
                    <a:pt x="24488" y="6207"/>
                  </a:cubicBez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69" name="Google Shape;969;p14"/>
          <p:cNvSpPr txBox="1"/>
          <p:nvPr>
            <p:ph idx="15" type="title"/>
          </p:nvPr>
        </p:nvSpPr>
        <p:spPr>
          <a:xfrm>
            <a:off x="720000" y="604879"/>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70" name="Shape 970"/>
        <p:cNvGrpSpPr/>
        <p:nvPr/>
      </p:nvGrpSpPr>
      <p:grpSpPr>
        <a:xfrm>
          <a:off x="0" y="0"/>
          <a:ext cx="0" cy="0"/>
          <a:chOff x="0" y="0"/>
          <a:chExt cx="0" cy="0"/>
        </a:xfrm>
      </p:grpSpPr>
      <p:sp>
        <p:nvSpPr>
          <p:cNvPr id="971" name="Google Shape;971;p15"/>
          <p:cNvSpPr/>
          <p:nvPr/>
        </p:nvSpPr>
        <p:spPr>
          <a:xfrm>
            <a:off x="-7175" y="4400950"/>
            <a:ext cx="9158700" cy="89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72" name="Google Shape;972;p15"/>
          <p:cNvGrpSpPr/>
          <p:nvPr/>
        </p:nvGrpSpPr>
        <p:grpSpPr>
          <a:xfrm>
            <a:off x="-1282466" y="-1196146"/>
            <a:ext cx="11695871" cy="6230358"/>
            <a:chOff x="-1296813" y="-1196146"/>
            <a:chExt cx="11695871" cy="6230358"/>
          </a:xfrm>
        </p:grpSpPr>
        <p:grpSp>
          <p:nvGrpSpPr>
            <p:cNvPr id="973" name="Google Shape;973;p15"/>
            <p:cNvGrpSpPr/>
            <p:nvPr/>
          </p:nvGrpSpPr>
          <p:grpSpPr>
            <a:xfrm>
              <a:off x="-1296813" y="-1196146"/>
              <a:ext cx="3342656" cy="6230358"/>
              <a:chOff x="-1296813" y="-1087171"/>
              <a:chExt cx="3342656" cy="6230358"/>
            </a:xfrm>
          </p:grpSpPr>
          <p:grpSp>
            <p:nvGrpSpPr>
              <p:cNvPr id="974" name="Google Shape;974;p15"/>
              <p:cNvGrpSpPr/>
              <p:nvPr/>
            </p:nvGrpSpPr>
            <p:grpSpPr>
              <a:xfrm>
                <a:off x="-36749" y="1721675"/>
                <a:ext cx="280165" cy="3421512"/>
                <a:chOff x="-36750" y="-31225"/>
                <a:chExt cx="441205" cy="5174700"/>
              </a:xfrm>
            </p:grpSpPr>
            <p:sp>
              <p:nvSpPr>
                <p:cNvPr id="975" name="Google Shape;975;p15"/>
                <p:cNvSpPr/>
                <p:nvPr/>
              </p:nvSpPr>
              <p:spPr>
                <a:xfrm>
                  <a:off x="-30545" y="-31225"/>
                  <a:ext cx="435000" cy="51747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6" name="Google Shape;976;p15"/>
                <p:cNvSpPr/>
                <p:nvPr/>
              </p:nvSpPr>
              <p:spPr>
                <a:xfrm>
                  <a:off x="-30545" y="-31225"/>
                  <a:ext cx="291600" cy="5174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7" name="Google Shape;977;p15"/>
                <p:cNvSpPr/>
                <p:nvPr/>
              </p:nvSpPr>
              <p:spPr>
                <a:xfrm>
                  <a:off x="-36750" y="-31225"/>
                  <a:ext cx="167700" cy="51747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78" name="Google Shape;978;p15"/>
              <p:cNvSpPr/>
              <p:nvPr/>
            </p:nvSpPr>
            <p:spPr>
              <a:xfrm rot="-2336607">
                <a:off x="-895406" y="-529111"/>
                <a:ext cx="2542312" cy="2168251"/>
              </a:xfrm>
              <a:custGeom>
                <a:rect b="b" l="l" r="r" t="t"/>
                <a:pathLst>
                  <a:path extrusionOk="0" h="71336" w="87357">
                    <a:moveTo>
                      <a:pt x="52853" y="1"/>
                    </a:moveTo>
                    <a:lnTo>
                      <a:pt x="1" y="65866"/>
                    </a:lnTo>
                    <a:cubicBezTo>
                      <a:pt x="60" y="65914"/>
                      <a:pt x="120" y="65973"/>
                      <a:pt x="179" y="66021"/>
                    </a:cubicBezTo>
                    <a:cubicBezTo>
                      <a:pt x="4680" y="69627"/>
                      <a:pt x="10371" y="71335"/>
                      <a:pt x="16844" y="71335"/>
                    </a:cubicBezTo>
                    <a:cubicBezTo>
                      <a:pt x="36916" y="71335"/>
                      <a:pt x="64499" y="54907"/>
                      <a:pt x="87357" y="27683"/>
                    </a:cubicBezTo>
                    <a:lnTo>
                      <a:pt x="52853"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9" name="Google Shape;979;p15"/>
              <p:cNvSpPr/>
              <p:nvPr/>
            </p:nvSpPr>
            <p:spPr>
              <a:xfrm rot="-2336733">
                <a:off x="-892351" y="-481398"/>
                <a:ext cx="2404188" cy="2129224"/>
              </a:xfrm>
              <a:custGeom>
                <a:rect b="b" l="l" r="r" t="t"/>
                <a:pathLst>
                  <a:path extrusionOk="0" h="70052" w="82773">
                    <a:moveTo>
                      <a:pt x="52853" y="1"/>
                    </a:moveTo>
                    <a:lnTo>
                      <a:pt x="1" y="65866"/>
                    </a:lnTo>
                    <a:cubicBezTo>
                      <a:pt x="48" y="65914"/>
                      <a:pt x="108" y="65961"/>
                      <a:pt x="156" y="66009"/>
                    </a:cubicBezTo>
                    <a:cubicBezTo>
                      <a:pt x="3571" y="68750"/>
                      <a:pt x="7922" y="70052"/>
                      <a:pt x="12947" y="70052"/>
                    </a:cubicBezTo>
                    <a:cubicBezTo>
                      <a:pt x="31451" y="70052"/>
                      <a:pt x="59093" y="52405"/>
                      <a:pt x="82773" y="24016"/>
                    </a:cubicBezTo>
                    <a:lnTo>
                      <a:pt x="52853" y="1"/>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 name="Google Shape;980;p15"/>
              <p:cNvSpPr/>
              <p:nvPr/>
            </p:nvSpPr>
            <p:spPr>
              <a:xfrm rot="-2336584">
                <a:off x="-887185" y="-403729"/>
                <a:ext cx="2182687" cy="2075121"/>
              </a:xfrm>
              <a:custGeom>
                <a:rect b="b" l="l" r="r" t="t"/>
                <a:pathLst>
                  <a:path extrusionOk="0" h="68272" w="75308">
                    <a:moveTo>
                      <a:pt x="52853" y="1"/>
                    </a:moveTo>
                    <a:lnTo>
                      <a:pt x="1" y="65866"/>
                    </a:lnTo>
                    <a:cubicBezTo>
                      <a:pt x="48" y="65902"/>
                      <a:pt x="72" y="65926"/>
                      <a:pt x="120" y="65961"/>
                    </a:cubicBezTo>
                    <a:cubicBezTo>
                      <a:pt x="2070" y="67525"/>
                      <a:pt x="4578" y="68272"/>
                      <a:pt x="7541" y="68272"/>
                    </a:cubicBezTo>
                    <a:cubicBezTo>
                      <a:pt x="22833" y="68272"/>
                      <a:pt x="50223" y="48364"/>
                      <a:pt x="75308" y="18003"/>
                    </a:cubicBezTo>
                    <a:lnTo>
                      <a:pt x="52853"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1" name="Google Shape;981;p15"/>
              <p:cNvSpPr/>
              <p:nvPr/>
            </p:nvSpPr>
            <p:spPr>
              <a:xfrm rot="-2336618">
                <a:off x="-711163" y="-228545"/>
                <a:ext cx="1749046" cy="1946976"/>
              </a:xfrm>
              <a:custGeom>
                <a:rect b="b" l="l" r="r" t="t"/>
                <a:pathLst>
                  <a:path extrusionOk="0" h="64056" w="58091">
                    <a:moveTo>
                      <a:pt x="51328" y="0"/>
                    </a:moveTo>
                    <a:cubicBezTo>
                      <a:pt x="51328" y="0"/>
                      <a:pt x="31056" y="40912"/>
                      <a:pt x="8447" y="58662"/>
                    </a:cubicBezTo>
                    <a:lnTo>
                      <a:pt x="8447" y="58662"/>
                    </a:lnTo>
                    <a:cubicBezTo>
                      <a:pt x="36360" y="38972"/>
                      <a:pt x="58091" y="5596"/>
                      <a:pt x="58091" y="5596"/>
                    </a:cubicBezTo>
                    <a:lnTo>
                      <a:pt x="51328" y="0"/>
                    </a:lnTo>
                    <a:close/>
                    <a:moveTo>
                      <a:pt x="8447" y="58662"/>
                    </a:moveTo>
                    <a:cubicBezTo>
                      <a:pt x="5687" y="60609"/>
                      <a:pt x="2866" y="62422"/>
                      <a:pt x="0" y="64056"/>
                    </a:cubicBezTo>
                    <a:cubicBezTo>
                      <a:pt x="2829" y="62691"/>
                      <a:pt x="5656" y="60853"/>
                      <a:pt x="8447" y="58662"/>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2" name="Google Shape;982;p15"/>
              <p:cNvSpPr/>
              <p:nvPr/>
            </p:nvSpPr>
            <p:spPr>
              <a:xfrm>
                <a:off x="-36742" y="2035129"/>
                <a:ext cx="280164" cy="269146"/>
              </a:xfrm>
              <a:custGeom>
                <a:rect b="b" l="l" r="r" t="t"/>
                <a:pathLst>
                  <a:path extrusionOk="0" h="8256" w="8594">
                    <a:moveTo>
                      <a:pt x="0" y="0"/>
                    </a:moveTo>
                    <a:lnTo>
                      <a:pt x="0" y="7082"/>
                    </a:lnTo>
                    <a:lnTo>
                      <a:pt x="8594" y="8256"/>
                    </a:lnTo>
                    <a:lnTo>
                      <a:pt x="8594" y="27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83" name="Google Shape;983;p15"/>
            <p:cNvGrpSpPr/>
            <p:nvPr/>
          </p:nvGrpSpPr>
          <p:grpSpPr>
            <a:xfrm flipH="1">
              <a:off x="7056402" y="-1196146"/>
              <a:ext cx="3342656" cy="6230358"/>
              <a:chOff x="-1296813" y="-1087171"/>
              <a:chExt cx="3342656" cy="6230358"/>
            </a:xfrm>
          </p:grpSpPr>
          <p:grpSp>
            <p:nvGrpSpPr>
              <p:cNvPr id="984" name="Google Shape;984;p15"/>
              <p:cNvGrpSpPr/>
              <p:nvPr/>
            </p:nvGrpSpPr>
            <p:grpSpPr>
              <a:xfrm>
                <a:off x="-36749" y="1721675"/>
                <a:ext cx="280165" cy="3421512"/>
                <a:chOff x="-36750" y="-31225"/>
                <a:chExt cx="441205" cy="5174700"/>
              </a:xfrm>
            </p:grpSpPr>
            <p:sp>
              <p:nvSpPr>
                <p:cNvPr id="985" name="Google Shape;985;p15"/>
                <p:cNvSpPr/>
                <p:nvPr/>
              </p:nvSpPr>
              <p:spPr>
                <a:xfrm>
                  <a:off x="-30545" y="-31225"/>
                  <a:ext cx="435000" cy="51747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p15"/>
                <p:cNvSpPr/>
                <p:nvPr/>
              </p:nvSpPr>
              <p:spPr>
                <a:xfrm>
                  <a:off x="-30545" y="-31225"/>
                  <a:ext cx="291600" cy="5174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p15"/>
                <p:cNvSpPr/>
                <p:nvPr/>
              </p:nvSpPr>
              <p:spPr>
                <a:xfrm>
                  <a:off x="-36750" y="-31225"/>
                  <a:ext cx="167700" cy="51747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88" name="Google Shape;988;p15"/>
              <p:cNvSpPr/>
              <p:nvPr/>
            </p:nvSpPr>
            <p:spPr>
              <a:xfrm rot="-2336607">
                <a:off x="-895406" y="-529111"/>
                <a:ext cx="2542312" cy="2168251"/>
              </a:xfrm>
              <a:custGeom>
                <a:rect b="b" l="l" r="r" t="t"/>
                <a:pathLst>
                  <a:path extrusionOk="0" h="71336" w="87357">
                    <a:moveTo>
                      <a:pt x="52853" y="1"/>
                    </a:moveTo>
                    <a:lnTo>
                      <a:pt x="1" y="65866"/>
                    </a:lnTo>
                    <a:cubicBezTo>
                      <a:pt x="60" y="65914"/>
                      <a:pt x="120" y="65973"/>
                      <a:pt x="179" y="66021"/>
                    </a:cubicBezTo>
                    <a:cubicBezTo>
                      <a:pt x="4680" y="69627"/>
                      <a:pt x="10371" y="71335"/>
                      <a:pt x="16844" y="71335"/>
                    </a:cubicBezTo>
                    <a:cubicBezTo>
                      <a:pt x="36916" y="71335"/>
                      <a:pt x="64499" y="54907"/>
                      <a:pt x="87357" y="27683"/>
                    </a:cubicBezTo>
                    <a:lnTo>
                      <a:pt x="52853"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15"/>
              <p:cNvSpPr/>
              <p:nvPr/>
            </p:nvSpPr>
            <p:spPr>
              <a:xfrm rot="-2336733">
                <a:off x="-892351" y="-481398"/>
                <a:ext cx="2404188" cy="2129224"/>
              </a:xfrm>
              <a:custGeom>
                <a:rect b="b" l="l" r="r" t="t"/>
                <a:pathLst>
                  <a:path extrusionOk="0" h="70052" w="82773">
                    <a:moveTo>
                      <a:pt x="52853" y="1"/>
                    </a:moveTo>
                    <a:lnTo>
                      <a:pt x="1" y="65866"/>
                    </a:lnTo>
                    <a:cubicBezTo>
                      <a:pt x="48" y="65914"/>
                      <a:pt x="108" y="65961"/>
                      <a:pt x="156" y="66009"/>
                    </a:cubicBezTo>
                    <a:cubicBezTo>
                      <a:pt x="3571" y="68750"/>
                      <a:pt x="7922" y="70052"/>
                      <a:pt x="12947" y="70052"/>
                    </a:cubicBezTo>
                    <a:cubicBezTo>
                      <a:pt x="31451" y="70052"/>
                      <a:pt x="59093" y="52405"/>
                      <a:pt x="82773" y="24016"/>
                    </a:cubicBezTo>
                    <a:lnTo>
                      <a:pt x="52853" y="1"/>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0" name="Google Shape;990;p15"/>
              <p:cNvSpPr/>
              <p:nvPr/>
            </p:nvSpPr>
            <p:spPr>
              <a:xfrm rot="-2336584">
                <a:off x="-887185" y="-403729"/>
                <a:ext cx="2182687" cy="2075121"/>
              </a:xfrm>
              <a:custGeom>
                <a:rect b="b" l="l" r="r" t="t"/>
                <a:pathLst>
                  <a:path extrusionOk="0" h="68272" w="75308">
                    <a:moveTo>
                      <a:pt x="52853" y="1"/>
                    </a:moveTo>
                    <a:lnTo>
                      <a:pt x="1" y="65866"/>
                    </a:lnTo>
                    <a:cubicBezTo>
                      <a:pt x="48" y="65902"/>
                      <a:pt x="72" y="65926"/>
                      <a:pt x="120" y="65961"/>
                    </a:cubicBezTo>
                    <a:cubicBezTo>
                      <a:pt x="2070" y="67525"/>
                      <a:pt x="4578" y="68272"/>
                      <a:pt x="7541" y="68272"/>
                    </a:cubicBezTo>
                    <a:cubicBezTo>
                      <a:pt x="22833" y="68272"/>
                      <a:pt x="50223" y="48364"/>
                      <a:pt x="75308" y="18003"/>
                    </a:cubicBezTo>
                    <a:lnTo>
                      <a:pt x="52853"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15"/>
              <p:cNvSpPr/>
              <p:nvPr/>
            </p:nvSpPr>
            <p:spPr>
              <a:xfrm rot="-2336618">
                <a:off x="-711163" y="-228545"/>
                <a:ext cx="1749046" cy="1946976"/>
              </a:xfrm>
              <a:custGeom>
                <a:rect b="b" l="l" r="r" t="t"/>
                <a:pathLst>
                  <a:path extrusionOk="0" h="64056" w="58091">
                    <a:moveTo>
                      <a:pt x="51328" y="0"/>
                    </a:moveTo>
                    <a:cubicBezTo>
                      <a:pt x="51328" y="0"/>
                      <a:pt x="31056" y="40912"/>
                      <a:pt x="8447" y="58662"/>
                    </a:cubicBezTo>
                    <a:lnTo>
                      <a:pt x="8447" y="58662"/>
                    </a:lnTo>
                    <a:cubicBezTo>
                      <a:pt x="36360" y="38972"/>
                      <a:pt x="58091" y="5596"/>
                      <a:pt x="58091" y="5596"/>
                    </a:cubicBezTo>
                    <a:lnTo>
                      <a:pt x="51328" y="0"/>
                    </a:lnTo>
                    <a:close/>
                    <a:moveTo>
                      <a:pt x="8447" y="58662"/>
                    </a:moveTo>
                    <a:cubicBezTo>
                      <a:pt x="5687" y="60609"/>
                      <a:pt x="2866" y="62422"/>
                      <a:pt x="0" y="64056"/>
                    </a:cubicBezTo>
                    <a:cubicBezTo>
                      <a:pt x="2829" y="62691"/>
                      <a:pt x="5656" y="60853"/>
                      <a:pt x="8447" y="58662"/>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15"/>
              <p:cNvSpPr/>
              <p:nvPr/>
            </p:nvSpPr>
            <p:spPr>
              <a:xfrm>
                <a:off x="-36742" y="2035129"/>
                <a:ext cx="280164" cy="269146"/>
              </a:xfrm>
              <a:custGeom>
                <a:rect b="b" l="l" r="r" t="t"/>
                <a:pathLst>
                  <a:path extrusionOk="0" h="8256" w="8594">
                    <a:moveTo>
                      <a:pt x="0" y="0"/>
                    </a:moveTo>
                    <a:lnTo>
                      <a:pt x="0" y="7082"/>
                    </a:lnTo>
                    <a:lnTo>
                      <a:pt x="8594" y="8256"/>
                    </a:lnTo>
                    <a:lnTo>
                      <a:pt x="8594" y="27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993" name="Google Shape;993;p15"/>
          <p:cNvGrpSpPr/>
          <p:nvPr/>
        </p:nvGrpSpPr>
        <p:grpSpPr>
          <a:xfrm>
            <a:off x="-417858" y="-823150"/>
            <a:ext cx="9978772" cy="1382075"/>
            <a:chOff x="193475" y="-693375"/>
            <a:chExt cx="7221575" cy="1382075"/>
          </a:xfrm>
        </p:grpSpPr>
        <p:sp>
          <p:nvSpPr>
            <p:cNvPr id="994" name="Google Shape;994;p15"/>
            <p:cNvSpPr/>
            <p:nvPr/>
          </p:nvSpPr>
          <p:spPr>
            <a:xfrm>
              <a:off x="363575" y="384325"/>
              <a:ext cx="6883875" cy="304375"/>
            </a:xfrm>
            <a:custGeom>
              <a:rect b="b" l="l" r="r" t="t"/>
              <a:pathLst>
                <a:path extrusionOk="0" h="12175" w="275355">
                  <a:moveTo>
                    <a:pt x="0" y="0"/>
                  </a:moveTo>
                  <a:lnTo>
                    <a:pt x="0" y="9390"/>
                  </a:lnTo>
                  <a:lnTo>
                    <a:pt x="0" y="10782"/>
                  </a:lnTo>
                  <a:lnTo>
                    <a:pt x="14522" y="10782"/>
                  </a:lnTo>
                  <a:lnTo>
                    <a:pt x="14522" y="9370"/>
                  </a:lnTo>
                  <a:lnTo>
                    <a:pt x="16869" y="9370"/>
                  </a:lnTo>
                  <a:lnTo>
                    <a:pt x="16869" y="12175"/>
                  </a:lnTo>
                  <a:lnTo>
                    <a:pt x="30913" y="12175"/>
                  </a:lnTo>
                  <a:lnTo>
                    <a:pt x="30913" y="9370"/>
                  </a:lnTo>
                  <a:lnTo>
                    <a:pt x="33261" y="9370"/>
                  </a:lnTo>
                  <a:lnTo>
                    <a:pt x="33261" y="10782"/>
                  </a:lnTo>
                  <a:lnTo>
                    <a:pt x="47782" y="10782"/>
                  </a:lnTo>
                  <a:lnTo>
                    <a:pt x="47782" y="9370"/>
                  </a:lnTo>
                  <a:lnTo>
                    <a:pt x="50110" y="9370"/>
                  </a:lnTo>
                  <a:lnTo>
                    <a:pt x="50110" y="12175"/>
                  </a:lnTo>
                  <a:lnTo>
                    <a:pt x="64632" y="12175"/>
                  </a:lnTo>
                  <a:lnTo>
                    <a:pt x="64632" y="9370"/>
                  </a:lnTo>
                  <a:lnTo>
                    <a:pt x="66979" y="9370"/>
                  </a:lnTo>
                  <a:lnTo>
                    <a:pt x="66979" y="10782"/>
                  </a:lnTo>
                  <a:lnTo>
                    <a:pt x="81023" y="10782"/>
                  </a:lnTo>
                  <a:lnTo>
                    <a:pt x="81023" y="9370"/>
                  </a:lnTo>
                  <a:lnTo>
                    <a:pt x="83370" y="9370"/>
                  </a:lnTo>
                  <a:lnTo>
                    <a:pt x="83370" y="12175"/>
                  </a:lnTo>
                  <a:lnTo>
                    <a:pt x="97892" y="12175"/>
                  </a:lnTo>
                  <a:lnTo>
                    <a:pt x="97892" y="9370"/>
                  </a:lnTo>
                  <a:lnTo>
                    <a:pt x="101174" y="9370"/>
                  </a:lnTo>
                  <a:lnTo>
                    <a:pt x="101174" y="10782"/>
                  </a:lnTo>
                  <a:lnTo>
                    <a:pt x="115656" y="10782"/>
                  </a:lnTo>
                  <a:lnTo>
                    <a:pt x="115656" y="9370"/>
                  </a:lnTo>
                  <a:lnTo>
                    <a:pt x="118481" y="9370"/>
                  </a:lnTo>
                  <a:lnTo>
                    <a:pt x="118481" y="12175"/>
                  </a:lnTo>
                  <a:lnTo>
                    <a:pt x="133460" y="12175"/>
                  </a:lnTo>
                  <a:lnTo>
                    <a:pt x="133460" y="9370"/>
                  </a:lnTo>
                  <a:lnTo>
                    <a:pt x="136285" y="9370"/>
                  </a:lnTo>
                  <a:lnTo>
                    <a:pt x="136285" y="10782"/>
                  </a:lnTo>
                  <a:lnTo>
                    <a:pt x="151722" y="10782"/>
                  </a:lnTo>
                  <a:lnTo>
                    <a:pt x="151722" y="9370"/>
                  </a:lnTo>
                  <a:lnTo>
                    <a:pt x="154527" y="9370"/>
                  </a:lnTo>
                  <a:lnTo>
                    <a:pt x="154527" y="12175"/>
                  </a:lnTo>
                  <a:lnTo>
                    <a:pt x="169048" y="12175"/>
                  </a:lnTo>
                  <a:lnTo>
                    <a:pt x="169048" y="9370"/>
                  </a:lnTo>
                  <a:lnTo>
                    <a:pt x="172331" y="9370"/>
                  </a:lnTo>
                  <a:lnTo>
                    <a:pt x="172331" y="10782"/>
                  </a:lnTo>
                  <a:lnTo>
                    <a:pt x="186852" y="10782"/>
                  </a:lnTo>
                  <a:lnTo>
                    <a:pt x="186852" y="9370"/>
                  </a:lnTo>
                  <a:lnTo>
                    <a:pt x="190115" y="9370"/>
                  </a:lnTo>
                  <a:lnTo>
                    <a:pt x="190115" y="12175"/>
                  </a:lnTo>
                  <a:lnTo>
                    <a:pt x="204636" y="12175"/>
                  </a:lnTo>
                  <a:lnTo>
                    <a:pt x="204636" y="9370"/>
                  </a:lnTo>
                  <a:lnTo>
                    <a:pt x="207441" y="9370"/>
                  </a:lnTo>
                  <a:lnTo>
                    <a:pt x="207441" y="12175"/>
                  </a:lnTo>
                  <a:lnTo>
                    <a:pt x="222440" y="12175"/>
                  </a:lnTo>
                  <a:lnTo>
                    <a:pt x="222440" y="9370"/>
                  </a:lnTo>
                  <a:lnTo>
                    <a:pt x="225722" y="9370"/>
                  </a:lnTo>
                  <a:lnTo>
                    <a:pt x="225722" y="10782"/>
                  </a:lnTo>
                  <a:lnTo>
                    <a:pt x="240224" y="10782"/>
                  </a:lnTo>
                  <a:lnTo>
                    <a:pt x="240224" y="9370"/>
                  </a:lnTo>
                  <a:lnTo>
                    <a:pt x="243507" y="9370"/>
                  </a:lnTo>
                  <a:lnTo>
                    <a:pt x="243507" y="12175"/>
                  </a:lnTo>
                  <a:lnTo>
                    <a:pt x="257551" y="12175"/>
                  </a:lnTo>
                  <a:lnTo>
                    <a:pt x="257551" y="9370"/>
                  </a:lnTo>
                  <a:lnTo>
                    <a:pt x="260833" y="9370"/>
                  </a:lnTo>
                  <a:lnTo>
                    <a:pt x="260833" y="10782"/>
                  </a:lnTo>
                  <a:lnTo>
                    <a:pt x="275355" y="10782"/>
                  </a:lnTo>
                  <a:lnTo>
                    <a:pt x="27535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5" name="Google Shape;995;p15"/>
            <p:cNvSpPr/>
            <p:nvPr/>
          </p:nvSpPr>
          <p:spPr>
            <a:xfrm>
              <a:off x="363575" y="-634175"/>
              <a:ext cx="6695900" cy="1158775"/>
            </a:xfrm>
            <a:custGeom>
              <a:rect b="b" l="l" r="r" t="t"/>
              <a:pathLst>
                <a:path extrusionOk="0" h="46351" w="267836">
                  <a:moveTo>
                    <a:pt x="0" y="0"/>
                  </a:moveTo>
                  <a:lnTo>
                    <a:pt x="0" y="46350"/>
                  </a:lnTo>
                  <a:lnTo>
                    <a:pt x="267835" y="46350"/>
                  </a:lnTo>
                  <a:lnTo>
                    <a:pt x="26783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6" name="Google Shape;996;p15"/>
            <p:cNvSpPr/>
            <p:nvPr/>
          </p:nvSpPr>
          <p:spPr>
            <a:xfrm>
              <a:off x="363575"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7" name="Google Shape;997;p15"/>
            <p:cNvSpPr/>
            <p:nvPr/>
          </p:nvSpPr>
          <p:spPr>
            <a:xfrm>
              <a:off x="4341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p15"/>
            <p:cNvSpPr/>
            <p:nvPr/>
          </p:nvSpPr>
          <p:spPr>
            <a:xfrm>
              <a:off x="785300" y="-634175"/>
              <a:ext cx="351125" cy="1228900"/>
            </a:xfrm>
            <a:custGeom>
              <a:rect b="b" l="l" r="r" t="t"/>
              <a:pathLst>
                <a:path extrusionOk="0" h="49156" w="14045">
                  <a:moveTo>
                    <a:pt x="0" y="0"/>
                  </a:moveTo>
                  <a:lnTo>
                    <a:pt x="0" y="49155"/>
                  </a:lnTo>
                  <a:lnTo>
                    <a:pt x="14044" y="49155"/>
                  </a:lnTo>
                  <a:lnTo>
                    <a:pt x="14044"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15"/>
            <p:cNvSpPr/>
            <p:nvPr/>
          </p:nvSpPr>
          <p:spPr>
            <a:xfrm>
              <a:off x="867350" y="-634175"/>
              <a:ext cx="187025" cy="1228900"/>
            </a:xfrm>
            <a:custGeom>
              <a:rect b="b" l="l" r="r" t="t"/>
              <a:pathLst>
                <a:path extrusionOk="0" h="49156" w="7481">
                  <a:moveTo>
                    <a:pt x="0" y="0"/>
                  </a:moveTo>
                  <a:lnTo>
                    <a:pt x="0" y="49155"/>
                  </a:lnTo>
                  <a:lnTo>
                    <a:pt x="7480" y="49155"/>
                  </a:lnTo>
                  <a:lnTo>
                    <a:pt x="7480"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15"/>
            <p:cNvSpPr/>
            <p:nvPr/>
          </p:nvSpPr>
          <p:spPr>
            <a:xfrm>
              <a:off x="119507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15"/>
            <p:cNvSpPr/>
            <p:nvPr/>
          </p:nvSpPr>
          <p:spPr>
            <a:xfrm>
              <a:off x="1277150" y="-634175"/>
              <a:ext cx="198950" cy="1194575"/>
            </a:xfrm>
            <a:custGeom>
              <a:rect b="b" l="l" r="r" t="t"/>
              <a:pathLst>
                <a:path extrusionOk="0" h="47783" w="7958">
                  <a:moveTo>
                    <a:pt x="0" y="0"/>
                  </a:moveTo>
                  <a:lnTo>
                    <a:pt x="0" y="47782"/>
                  </a:lnTo>
                  <a:lnTo>
                    <a:pt x="7957" y="47782"/>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p15"/>
            <p:cNvSpPr/>
            <p:nvPr/>
          </p:nvSpPr>
          <p:spPr>
            <a:xfrm>
              <a:off x="1616300" y="-634175"/>
              <a:ext cx="363075" cy="1228900"/>
            </a:xfrm>
            <a:custGeom>
              <a:rect b="b" l="l" r="r" t="t"/>
              <a:pathLst>
                <a:path extrusionOk="0" h="49156" w="14523">
                  <a:moveTo>
                    <a:pt x="1" y="0"/>
                  </a:moveTo>
                  <a:lnTo>
                    <a:pt x="1" y="49155"/>
                  </a:lnTo>
                  <a:lnTo>
                    <a:pt x="14523" y="49155"/>
                  </a:lnTo>
                  <a:lnTo>
                    <a:pt x="14523"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3" name="Google Shape;1003;p15"/>
            <p:cNvSpPr/>
            <p:nvPr/>
          </p:nvSpPr>
          <p:spPr>
            <a:xfrm>
              <a:off x="1698375" y="-634175"/>
              <a:ext cx="210875" cy="1228900"/>
            </a:xfrm>
            <a:custGeom>
              <a:rect b="b" l="l" r="r" t="t"/>
              <a:pathLst>
                <a:path extrusionOk="0" h="49156" w="8435">
                  <a:moveTo>
                    <a:pt x="0" y="0"/>
                  </a:moveTo>
                  <a:lnTo>
                    <a:pt x="0" y="49155"/>
                  </a:lnTo>
                  <a:lnTo>
                    <a:pt x="8435" y="49155"/>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15"/>
            <p:cNvSpPr/>
            <p:nvPr/>
          </p:nvSpPr>
          <p:spPr>
            <a:xfrm>
              <a:off x="2038025" y="-634175"/>
              <a:ext cx="351150" cy="1194575"/>
            </a:xfrm>
            <a:custGeom>
              <a:rect b="b" l="l" r="r" t="t"/>
              <a:pathLst>
                <a:path extrusionOk="0" h="47783" w="14046">
                  <a:moveTo>
                    <a:pt x="1" y="0"/>
                  </a:moveTo>
                  <a:lnTo>
                    <a:pt x="1" y="47782"/>
                  </a:lnTo>
                  <a:lnTo>
                    <a:pt x="14045" y="47782"/>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15"/>
            <p:cNvSpPr/>
            <p:nvPr/>
          </p:nvSpPr>
          <p:spPr>
            <a:xfrm>
              <a:off x="2108150"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6" name="Google Shape;1006;p15"/>
            <p:cNvSpPr/>
            <p:nvPr/>
          </p:nvSpPr>
          <p:spPr>
            <a:xfrm>
              <a:off x="2447825" y="-634175"/>
              <a:ext cx="363075" cy="1228900"/>
            </a:xfrm>
            <a:custGeom>
              <a:rect b="b" l="l" r="r" t="t"/>
              <a:pathLst>
                <a:path extrusionOk="0" h="49156" w="14523">
                  <a:moveTo>
                    <a:pt x="0" y="0"/>
                  </a:moveTo>
                  <a:lnTo>
                    <a:pt x="0"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p15"/>
            <p:cNvSpPr/>
            <p:nvPr/>
          </p:nvSpPr>
          <p:spPr>
            <a:xfrm>
              <a:off x="25293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p15"/>
            <p:cNvSpPr/>
            <p:nvPr/>
          </p:nvSpPr>
          <p:spPr>
            <a:xfrm>
              <a:off x="28929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9" name="Google Shape;1009;p15"/>
            <p:cNvSpPr/>
            <p:nvPr/>
          </p:nvSpPr>
          <p:spPr>
            <a:xfrm>
              <a:off x="29739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0" name="Google Shape;1010;p15"/>
            <p:cNvSpPr/>
            <p:nvPr/>
          </p:nvSpPr>
          <p:spPr>
            <a:xfrm>
              <a:off x="3325600" y="-634175"/>
              <a:ext cx="374500" cy="1228900"/>
            </a:xfrm>
            <a:custGeom>
              <a:rect b="b" l="l" r="r" t="t"/>
              <a:pathLst>
                <a:path extrusionOk="0" h="49156" w="14980">
                  <a:moveTo>
                    <a:pt x="0" y="0"/>
                  </a:moveTo>
                  <a:lnTo>
                    <a:pt x="0" y="49155"/>
                  </a:lnTo>
                  <a:lnTo>
                    <a:pt x="14979" y="49155"/>
                  </a:lnTo>
                  <a:lnTo>
                    <a:pt x="1497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p15"/>
            <p:cNvSpPr/>
            <p:nvPr/>
          </p:nvSpPr>
          <p:spPr>
            <a:xfrm>
              <a:off x="3407650" y="-634175"/>
              <a:ext cx="210375" cy="1228900"/>
            </a:xfrm>
            <a:custGeom>
              <a:rect b="b" l="l" r="r" t="t"/>
              <a:pathLst>
                <a:path extrusionOk="0" h="49156" w="8415">
                  <a:moveTo>
                    <a:pt x="0" y="0"/>
                  </a:moveTo>
                  <a:lnTo>
                    <a:pt x="0" y="49155"/>
                  </a:lnTo>
                  <a:lnTo>
                    <a:pt x="8415" y="49155"/>
                  </a:lnTo>
                  <a:lnTo>
                    <a:pt x="841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p15"/>
            <p:cNvSpPr/>
            <p:nvPr/>
          </p:nvSpPr>
          <p:spPr>
            <a:xfrm>
              <a:off x="3770675" y="-634175"/>
              <a:ext cx="385950" cy="1194575"/>
            </a:xfrm>
            <a:custGeom>
              <a:rect b="b" l="l" r="r" t="t"/>
              <a:pathLst>
                <a:path extrusionOk="0" h="47783" w="15438">
                  <a:moveTo>
                    <a:pt x="1" y="0"/>
                  </a:moveTo>
                  <a:lnTo>
                    <a:pt x="1" y="47782"/>
                  </a:lnTo>
                  <a:lnTo>
                    <a:pt x="15438" y="47782"/>
                  </a:lnTo>
                  <a:lnTo>
                    <a:pt x="15438"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3" name="Google Shape;1013;p15"/>
            <p:cNvSpPr/>
            <p:nvPr/>
          </p:nvSpPr>
          <p:spPr>
            <a:xfrm>
              <a:off x="38641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4" name="Google Shape;1014;p15"/>
            <p:cNvSpPr/>
            <p:nvPr/>
          </p:nvSpPr>
          <p:spPr>
            <a:xfrm>
              <a:off x="42267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5" name="Google Shape;1015;p15"/>
            <p:cNvSpPr/>
            <p:nvPr/>
          </p:nvSpPr>
          <p:spPr>
            <a:xfrm>
              <a:off x="4308775" y="-634175"/>
              <a:ext cx="187025" cy="1228900"/>
            </a:xfrm>
            <a:custGeom>
              <a:rect b="b" l="l" r="r" t="t"/>
              <a:pathLst>
                <a:path extrusionOk="0" h="49156" w="7481">
                  <a:moveTo>
                    <a:pt x="1" y="0"/>
                  </a:moveTo>
                  <a:lnTo>
                    <a:pt x="1" y="49155"/>
                  </a:lnTo>
                  <a:lnTo>
                    <a:pt x="7481" y="49155"/>
                  </a:lnTo>
                  <a:lnTo>
                    <a:pt x="748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6" name="Google Shape;1016;p15"/>
            <p:cNvSpPr/>
            <p:nvPr/>
          </p:nvSpPr>
          <p:spPr>
            <a:xfrm>
              <a:off x="467182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7" name="Google Shape;1017;p15"/>
            <p:cNvSpPr/>
            <p:nvPr/>
          </p:nvSpPr>
          <p:spPr>
            <a:xfrm>
              <a:off x="47419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8" name="Google Shape;1018;p15"/>
            <p:cNvSpPr/>
            <p:nvPr/>
          </p:nvSpPr>
          <p:spPr>
            <a:xfrm>
              <a:off x="51164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p15"/>
            <p:cNvSpPr/>
            <p:nvPr/>
          </p:nvSpPr>
          <p:spPr>
            <a:xfrm>
              <a:off x="51984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p15"/>
            <p:cNvSpPr/>
            <p:nvPr/>
          </p:nvSpPr>
          <p:spPr>
            <a:xfrm>
              <a:off x="5549600" y="-634175"/>
              <a:ext cx="375000" cy="1228900"/>
            </a:xfrm>
            <a:custGeom>
              <a:rect b="b" l="l" r="r" t="t"/>
              <a:pathLst>
                <a:path extrusionOk="0" h="49156" w="15000">
                  <a:moveTo>
                    <a:pt x="0" y="0"/>
                  </a:moveTo>
                  <a:lnTo>
                    <a:pt x="0" y="49155"/>
                  </a:lnTo>
                  <a:lnTo>
                    <a:pt x="14999" y="49155"/>
                  </a:lnTo>
                  <a:lnTo>
                    <a:pt x="1499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1" name="Google Shape;1021;p15"/>
            <p:cNvSpPr/>
            <p:nvPr/>
          </p:nvSpPr>
          <p:spPr>
            <a:xfrm>
              <a:off x="5631650" y="-634175"/>
              <a:ext cx="198950" cy="1228900"/>
            </a:xfrm>
            <a:custGeom>
              <a:rect b="b" l="l" r="r" t="t"/>
              <a:pathLst>
                <a:path extrusionOk="0" h="49156" w="7958">
                  <a:moveTo>
                    <a:pt x="0" y="0"/>
                  </a:moveTo>
                  <a:lnTo>
                    <a:pt x="0" y="49155"/>
                  </a:lnTo>
                  <a:lnTo>
                    <a:pt x="7957" y="49155"/>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2" name="Google Shape;1022;p15"/>
            <p:cNvSpPr/>
            <p:nvPr/>
          </p:nvSpPr>
          <p:spPr>
            <a:xfrm>
              <a:off x="60066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15"/>
            <p:cNvSpPr/>
            <p:nvPr/>
          </p:nvSpPr>
          <p:spPr>
            <a:xfrm>
              <a:off x="60767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4" name="Google Shape;1024;p15"/>
            <p:cNvSpPr/>
            <p:nvPr/>
          </p:nvSpPr>
          <p:spPr>
            <a:xfrm>
              <a:off x="6451225" y="-634175"/>
              <a:ext cx="351125" cy="1228900"/>
            </a:xfrm>
            <a:custGeom>
              <a:rect b="b" l="l" r="r" t="t"/>
              <a:pathLst>
                <a:path extrusionOk="0" h="49156" w="14045">
                  <a:moveTo>
                    <a:pt x="1" y="0"/>
                  </a:moveTo>
                  <a:lnTo>
                    <a:pt x="1" y="49155"/>
                  </a:lnTo>
                  <a:lnTo>
                    <a:pt x="14045" y="49155"/>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5" name="Google Shape;1025;p15"/>
            <p:cNvSpPr/>
            <p:nvPr/>
          </p:nvSpPr>
          <p:spPr>
            <a:xfrm>
              <a:off x="6532775" y="-634175"/>
              <a:ext cx="187525" cy="1228900"/>
            </a:xfrm>
            <a:custGeom>
              <a:rect b="b" l="l" r="r" t="t"/>
              <a:pathLst>
                <a:path extrusionOk="0" h="49156" w="7501">
                  <a:moveTo>
                    <a:pt x="1" y="0"/>
                  </a:moveTo>
                  <a:lnTo>
                    <a:pt x="1" y="49155"/>
                  </a:lnTo>
                  <a:lnTo>
                    <a:pt x="7501" y="49155"/>
                  </a:lnTo>
                  <a:lnTo>
                    <a:pt x="750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6" name="Google Shape;1026;p15"/>
            <p:cNvSpPr/>
            <p:nvPr/>
          </p:nvSpPr>
          <p:spPr>
            <a:xfrm>
              <a:off x="6884400"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7" name="Google Shape;1027;p15"/>
            <p:cNvSpPr/>
            <p:nvPr/>
          </p:nvSpPr>
          <p:spPr>
            <a:xfrm>
              <a:off x="69783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8" name="Google Shape;1028;p15"/>
            <p:cNvSpPr/>
            <p:nvPr/>
          </p:nvSpPr>
          <p:spPr>
            <a:xfrm>
              <a:off x="211400" y="-634175"/>
              <a:ext cx="7094250" cy="25"/>
            </a:xfrm>
            <a:custGeom>
              <a:rect b="b" l="l" r="r" t="t"/>
              <a:pathLst>
                <a:path extrusionOk="0" fill="none" h="1" w="283770">
                  <a:moveTo>
                    <a:pt x="0" y="0"/>
                  </a:moveTo>
                  <a:lnTo>
                    <a:pt x="283769" y="0"/>
                  </a:lnTo>
                </a:path>
              </a:pathLst>
            </a:custGeom>
            <a:noFill/>
            <a:ln cap="flat" cmpd="sng" w="46750">
              <a:solidFill>
                <a:srgbClr val="FFB726"/>
              </a:solidFill>
              <a:prstDash val="solid"/>
              <a:miter lim="1989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9" name="Google Shape;1029;p15"/>
            <p:cNvSpPr/>
            <p:nvPr/>
          </p:nvSpPr>
          <p:spPr>
            <a:xfrm>
              <a:off x="7287225" y="-693375"/>
              <a:ext cx="127825" cy="128350"/>
            </a:xfrm>
            <a:custGeom>
              <a:rect b="b" l="l" r="r" t="t"/>
              <a:pathLst>
                <a:path extrusionOk="0" h="5134" w="5113">
                  <a:moveTo>
                    <a:pt x="2566" y="1"/>
                  </a:moveTo>
                  <a:cubicBezTo>
                    <a:pt x="1134" y="1"/>
                    <a:pt x="0" y="1155"/>
                    <a:pt x="0" y="2567"/>
                  </a:cubicBezTo>
                  <a:cubicBezTo>
                    <a:pt x="0" y="3979"/>
                    <a:pt x="1134" y="5133"/>
                    <a:pt x="2566" y="5133"/>
                  </a:cubicBezTo>
                  <a:cubicBezTo>
                    <a:pt x="3979" y="5133"/>
                    <a:pt x="5113" y="3979"/>
                    <a:pt x="5113" y="2567"/>
                  </a:cubicBezTo>
                  <a:cubicBezTo>
                    <a:pt x="5113" y="1155"/>
                    <a:pt x="3979" y="1"/>
                    <a:pt x="2566"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0" name="Google Shape;1030;p15"/>
            <p:cNvSpPr/>
            <p:nvPr/>
          </p:nvSpPr>
          <p:spPr>
            <a:xfrm>
              <a:off x="193475" y="-693375"/>
              <a:ext cx="128350" cy="128350"/>
            </a:xfrm>
            <a:custGeom>
              <a:rect b="b" l="l" r="r" t="t"/>
              <a:pathLst>
                <a:path extrusionOk="0" h="5134" w="5134">
                  <a:moveTo>
                    <a:pt x="2567" y="1"/>
                  </a:moveTo>
                  <a:cubicBezTo>
                    <a:pt x="1155" y="1"/>
                    <a:pt x="1" y="1155"/>
                    <a:pt x="1" y="2567"/>
                  </a:cubicBezTo>
                  <a:cubicBezTo>
                    <a:pt x="1" y="3979"/>
                    <a:pt x="1155" y="5133"/>
                    <a:pt x="2567" y="5133"/>
                  </a:cubicBezTo>
                  <a:cubicBezTo>
                    <a:pt x="3979" y="5133"/>
                    <a:pt x="5133" y="3979"/>
                    <a:pt x="5133" y="2567"/>
                  </a:cubicBezTo>
                  <a:cubicBezTo>
                    <a:pt x="5133" y="1155"/>
                    <a:pt x="3979" y="1"/>
                    <a:pt x="2567"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31" name="Google Shape;1031;p15"/>
          <p:cNvGrpSpPr/>
          <p:nvPr/>
        </p:nvGrpSpPr>
        <p:grpSpPr>
          <a:xfrm>
            <a:off x="-20" y="4613271"/>
            <a:ext cx="9143683" cy="1629094"/>
            <a:chOff x="429225" y="4417075"/>
            <a:chExt cx="6749600" cy="1202550"/>
          </a:xfrm>
        </p:grpSpPr>
        <p:sp>
          <p:nvSpPr>
            <p:cNvPr id="1032" name="Google Shape;1032;p15"/>
            <p:cNvSpPr/>
            <p:nvPr/>
          </p:nvSpPr>
          <p:spPr>
            <a:xfrm>
              <a:off x="1901275" y="5022325"/>
              <a:ext cx="3806000" cy="502300"/>
            </a:xfrm>
            <a:custGeom>
              <a:rect b="b" l="l" r="r" t="t"/>
              <a:pathLst>
                <a:path extrusionOk="0" h="20092" w="152240">
                  <a:moveTo>
                    <a:pt x="0" y="0"/>
                  </a:moveTo>
                  <a:lnTo>
                    <a:pt x="0" y="20092"/>
                  </a:lnTo>
                  <a:lnTo>
                    <a:pt x="152239" y="20092"/>
                  </a:lnTo>
                  <a:lnTo>
                    <a:pt x="152239" y="0"/>
                  </a:lnTo>
                  <a:close/>
                </a:path>
              </a:pathLst>
            </a:custGeom>
            <a:solidFill>
              <a:srgbClr val="C3CA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3" name="Google Shape;1033;p15"/>
            <p:cNvSpPr/>
            <p:nvPr/>
          </p:nvSpPr>
          <p:spPr>
            <a:xfrm>
              <a:off x="429225" y="4417075"/>
              <a:ext cx="650000" cy="553050"/>
            </a:xfrm>
            <a:custGeom>
              <a:rect b="b" l="l" r="r" t="t"/>
              <a:pathLst>
                <a:path extrusionOk="0" h="22122" w="26000">
                  <a:moveTo>
                    <a:pt x="6465" y="1"/>
                  </a:moveTo>
                  <a:cubicBezTo>
                    <a:pt x="2884" y="1"/>
                    <a:pt x="0" y="2905"/>
                    <a:pt x="0" y="6466"/>
                  </a:cubicBezTo>
                  <a:lnTo>
                    <a:pt x="0" y="22121"/>
                  </a:lnTo>
                  <a:lnTo>
                    <a:pt x="26000" y="22121"/>
                  </a:lnTo>
                  <a:lnTo>
                    <a:pt x="26000" y="6466"/>
                  </a:lnTo>
                  <a:cubicBezTo>
                    <a:pt x="26000" y="2885"/>
                    <a:pt x="23095"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4" name="Google Shape;1034;p15"/>
            <p:cNvSpPr/>
            <p:nvPr/>
          </p:nvSpPr>
          <p:spPr>
            <a:xfrm>
              <a:off x="429700"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2"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5" name="Google Shape;1035;p15"/>
            <p:cNvSpPr/>
            <p:nvPr/>
          </p:nvSpPr>
          <p:spPr>
            <a:xfrm>
              <a:off x="944925" y="4650825"/>
              <a:ext cx="134300" cy="319300"/>
            </a:xfrm>
            <a:custGeom>
              <a:rect b="b" l="l" r="r" t="t"/>
              <a:pathLst>
                <a:path extrusionOk="0" h="12772" w="5372">
                  <a:moveTo>
                    <a:pt x="5372" y="0"/>
                  </a:moveTo>
                  <a:cubicBezTo>
                    <a:pt x="5089" y="1009"/>
                    <a:pt x="4907" y="1390"/>
                    <a:pt x="4548" y="1390"/>
                  </a:cubicBezTo>
                  <a:cubicBezTo>
                    <a:pt x="4376" y="1390"/>
                    <a:pt x="4164"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6" name="Google Shape;1036;p15"/>
            <p:cNvSpPr/>
            <p:nvPr/>
          </p:nvSpPr>
          <p:spPr>
            <a:xfrm>
              <a:off x="429700" y="4488200"/>
              <a:ext cx="612225" cy="481925"/>
            </a:xfrm>
            <a:custGeom>
              <a:rect b="b" l="l" r="r" t="t"/>
              <a:pathLst>
                <a:path extrusionOk="0" h="19277" w="24489">
                  <a:moveTo>
                    <a:pt x="2010" y="0"/>
                  </a:moveTo>
                  <a:cubicBezTo>
                    <a:pt x="777" y="1134"/>
                    <a:pt x="1" y="2706"/>
                    <a:pt x="1" y="4536"/>
                  </a:cubicBezTo>
                  <a:lnTo>
                    <a:pt x="1" y="19276"/>
                  </a:lnTo>
                  <a:lnTo>
                    <a:pt x="24489" y="19276"/>
                  </a:lnTo>
                  <a:lnTo>
                    <a:pt x="24489" y="7659"/>
                  </a:lnTo>
                  <a:cubicBezTo>
                    <a:pt x="20033" y="5709"/>
                    <a:pt x="14881" y="5570"/>
                    <a:pt x="10166" y="4158"/>
                  </a:cubicBezTo>
                  <a:cubicBezTo>
                    <a:pt x="7242" y="3263"/>
                    <a:pt x="4477" y="185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7" name="Google Shape;1037;p15"/>
            <p:cNvSpPr/>
            <p:nvPr/>
          </p:nvSpPr>
          <p:spPr>
            <a:xfrm>
              <a:off x="430200" y="4449400"/>
              <a:ext cx="612225" cy="520725"/>
            </a:xfrm>
            <a:custGeom>
              <a:rect b="b" l="l" r="r" t="t"/>
              <a:pathLst>
                <a:path extrusionOk="0" h="20829" w="24489">
                  <a:moveTo>
                    <a:pt x="6068" y="1"/>
                  </a:moveTo>
                  <a:cubicBezTo>
                    <a:pt x="2706" y="1"/>
                    <a:pt x="1" y="2726"/>
                    <a:pt x="1" y="6088"/>
                  </a:cubicBezTo>
                  <a:lnTo>
                    <a:pt x="1" y="6207"/>
                  </a:lnTo>
                  <a:cubicBezTo>
                    <a:pt x="1" y="2885"/>
                    <a:pt x="2706" y="160"/>
                    <a:pt x="6028" y="160"/>
                  </a:cubicBezTo>
                  <a:lnTo>
                    <a:pt x="18262" y="160"/>
                  </a:lnTo>
                  <a:cubicBezTo>
                    <a:pt x="21584" y="160"/>
                    <a:pt x="24270" y="2885"/>
                    <a:pt x="24270" y="6207"/>
                  </a:cubicBezTo>
                  <a:lnTo>
                    <a:pt x="24270" y="20828"/>
                  </a:lnTo>
                  <a:lnTo>
                    <a:pt x="24489" y="20828"/>
                  </a:lnTo>
                  <a:lnTo>
                    <a:pt x="24489" y="6088"/>
                  </a:lnTo>
                  <a:cubicBezTo>
                    <a:pt x="24469" y="2726"/>
                    <a:pt x="21763" y="1"/>
                    <a:pt x="18402"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8" name="Google Shape;1038;p15"/>
            <p:cNvSpPr/>
            <p:nvPr/>
          </p:nvSpPr>
          <p:spPr>
            <a:xfrm>
              <a:off x="1191600" y="4417075"/>
              <a:ext cx="650525" cy="553050"/>
            </a:xfrm>
            <a:custGeom>
              <a:rect b="b" l="l" r="r" t="t"/>
              <a:pathLst>
                <a:path extrusionOk="0" h="22122" w="26021">
                  <a:moveTo>
                    <a:pt x="6466" y="1"/>
                  </a:moveTo>
                  <a:cubicBezTo>
                    <a:pt x="2885" y="1"/>
                    <a:pt x="1" y="2905"/>
                    <a:pt x="1" y="6466"/>
                  </a:cubicBezTo>
                  <a:lnTo>
                    <a:pt x="1" y="22121"/>
                  </a:lnTo>
                  <a:lnTo>
                    <a:pt x="26020" y="22121"/>
                  </a:lnTo>
                  <a:lnTo>
                    <a:pt x="26020" y="6466"/>
                  </a:lnTo>
                  <a:cubicBezTo>
                    <a:pt x="26020"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9" name="Google Shape;1039;p15"/>
            <p:cNvSpPr/>
            <p:nvPr/>
          </p:nvSpPr>
          <p:spPr>
            <a:xfrm>
              <a:off x="1192600" y="4449400"/>
              <a:ext cx="612725" cy="520725"/>
            </a:xfrm>
            <a:custGeom>
              <a:rect b="b" l="l" r="r" t="t"/>
              <a:pathLst>
                <a:path extrusionOk="0" h="20829" w="24509">
                  <a:moveTo>
                    <a:pt x="6087"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0" name="Google Shape;1040;p15"/>
            <p:cNvSpPr/>
            <p:nvPr/>
          </p:nvSpPr>
          <p:spPr>
            <a:xfrm>
              <a:off x="1707825" y="4650825"/>
              <a:ext cx="134300" cy="319300"/>
            </a:xfrm>
            <a:custGeom>
              <a:rect b="b" l="l" r="r" t="t"/>
              <a:pathLst>
                <a:path extrusionOk="0" h="12772" w="5372">
                  <a:moveTo>
                    <a:pt x="5371" y="0"/>
                  </a:moveTo>
                  <a:cubicBezTo>
                    <a:pt x="5089" y="1009"/>
                    <a:pt x="4906" y="1390"/>
                    <a:pt x="4548" y="1390"/>
                  </a:cubicBezTo>
                  <a:cubicBezTo>
                    <a:pt x="4376" y="1390"/>
                    <a:pt x="4163" y="1302"/>
                    <a:pt x="3879" y="1154"/>
                  </a:cubicBezTo>
                  <a:lnTo>
                    <a:pt x="0" y="12771"/>
                  </a:lnTo>
                  <a:lnTo>
                    <a:pt x="5371" y="12771"/>
                  </a:lnTo>
                  <a:lnTo>
                    <a:pt x="537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1" name="Google Shape;1041;p15"/>
            <p:cNvSpPr/>
            <p:nvPr/>
          </p:nvSpPr>
          <p:spPr>
            <a:xfrm>
              <a:off x="1192600" y="4488200"/>
              <a:ext cx="612225" cy="481925"/>
            </a:xfrm>
            <a:custGeom>
              <a:rect b="b" l="l" r="r" t="t"/>
              <a:pathLst>
                <a:path extrusionOk="0" h="19277" w="24489">
                  <a:moveTo>
                    <a:pt x="2009" y="0"/>
                  </a:moveTo>
                  <a:cubicBezTo>
                    <a:pt x="756" y="1134"/>
                    <a:pt x="0" y="2706"/>
                    <a:pt x="0" y="4536"/>
                  </a:cubicBezTo>
                  <a:lnTo>
                    <a:pt x="0" y="19276"/>
                  </a:lnTo>
                  <a:lnTo>
                    <a:pt x="24488" y="19276"/>
                  </a:lnTo>
                  <a:lnTo>
                    <a:pt x="24488" y="7659"/>
                  </a:lnTo>
                  <a:cubicBezTo>
                    <a:pt x="20032" y="5709"/>
                    <a:pt x="14860" y="5570"/>
                    <a:pt x="10165" y="4158"/>
                  </a:cubicBezTo>
                  <a:cubicBezTo>
                    <a:pt x="7221" y="3263"/>
                    <a:pt x="4476" y="1850"/>
                    <a:pt x="200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2" name="Google Shape;1042;p15"/>
            <p:cNvSpPr/>
            <p:nvPr/>
          </p:nvSpPr>
          <p:spPr>
            <a:xfrm>
              <a:off x="1192600" y="4449400"/>
              <a:ext cx="612225" cy="520725"/>
            </a:xfrm>
            <a:custGeom>
              <a:rect b="b" l="l" r="r" t="t"/>
              <a:pathLst>
                <a:path extrusionOk="0" h="20829" w="24489">
                  <a:moveTo>
                    <a:pt x="6068" y="1"/>
                  </a:moveTo>
                  <a:cubicBezTo>
                    <a:pt x="2706" y="1"/>
                    <a:pt x="0" y="2726"/>
                    <a:pt x="0" y="6088"/>
                  </a:cubicBezTo>
                  <a:lnTo>
                    <a:pt x="0" y="6207"/>
                  </a:lnTo>
                  <a:cubicBezTo>
                    <a:pt x="0" y="2885"/>
                    <a:pt x="2706" y="160"/>
                    <a:pt x="6008" y="160"/>
                  </a:cubicBezTo>
                  <a:lnTo>
                    <a:pt x="18242" y="160"/>
                  </a:lnTo>
                  <a:cubicBezTo>
                    <a:pt x="21584" y="160"/>
                    <a:pt x="24269" y="2885"/>
                    <a:pt x="24269" y="6207"/>
                  </a:cubicBezTo>
                  <a:lnTo>
                    <a:pt x="24269" y="20828"/>
                  </a:lnTo>
                  <a:lnTo>
                    <a:pt x="24488" y="20828"/>
                  </a:lnTo>
                  <a:lnTo>
                    <a:pt x="24488" y="6088"/>
                  </a:lnTo>
                  <a:cubicBezTo>
                    <a:pt x="24488" y="2726"/>
                    <a:pt x="21743" y="1"/>
                    <a:pt x="1840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3" name="Google Shape;1043;p15"/>
            <p:cNvSpPr/>
            <p:nvPr/>
          </p:nvSpPr>
          <p:spPr>
            <a:xfrm>
              <a:off x="1954475" y="4417075"/>
              <a:ext cx="650525" cy="553050"/>
            </a:xfrm>
            <a:custGeom>
              <a:rect b="b" l="l" r="r" t="t"/>
              <a:pathLst>
                <a:path extrusionOk="0" h="22122" w="26021">
                  <a:moveTo>
                    <a:pt x="6466" y="1"/>
                  </a:moveTo>
                  <a:cubicBezTo>
                    <a:pt x="2885" y="1"/>
                    <a:pt x="1" y="2905"/>
                    <a:pt x="1" y="6466"/>
                  </a:cubicBezTo>
                  <a:lnTo>
                    <a:pt x="1" y="22121"/>
                  </a:lnTo>
                  <a:lnTo>
                    <a:pt x="26021" y="22121"/>
                  </a:lnTo>
                  <a:lnTo>
                    <a:pt x="26021" y="6466"/>
                  </a:lnTo>
                  <a:cubicBezTo>
                    <a:pt x="26021"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4" name="Google Shape;1044;p15"/>
            <p:cNvSpPr/>
            <p:nvPr/>
          </p:nvSpPr>
          <p:spPr>
            <a:xfrm>
              <a:off x="1954475" y="4449400"/>
              <a:ext cx="613225" cy="520725"/>
            </a:xfrm>
            <a:custGeom>
              <a:rect b="b" l="l" r="r" t="t"/>
              <a:pathLst>
                <a:path extrusionOk="0" h="20829" w="24529">
                  <a:moveTo>
                    <a:pt x="6108" y="1"/>
                  </a:moveTo>
                  <a:cubicBezTo>
                    <a:pt x="2746" y="1"/>
                    <a:pt x="1" y="2726"/>
                    <a:pt x="1" y="6088"/>
                  </a:cubicBezTo>
                  <a:lnTo>
                    <a:pt x="1" y="20828"/>
                  </a:lnTo>
                  <a:lnTo>
                    <a:pt x="24529" y="20828"/>
                  </a:lnTo>
                  <a:lnTo>
                    <a:pt x="24529" y="6088"/>
                  </a:lnTo>
                  <a:cubicBezTo>
                    <a:pt x="24529" y="2726"/>
                    <a:pt x="21783" y="1"/>
                    <a:pt x="1844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5" name="Google Shape;1045;p15"/>
            <p:cNvSpPr/>
            <p:nvPr/>
          </p:nvSpPr>
          <p:spPr>
            <a:xfrm>
              <a:off x="2470200" y="4650825"/>
              <a:ext cx="134300" cy="319300"/>
            </a:xfrm>
            <a:custGeom>
              <a:rect b="b" l="l" r="r" t="t"/>
              <a:pathLst>
                <a:path extrusionOk="0" h="12772" w="5372">
                  <a:moveTo>
                    <a:pt x="5372" y="0"/>
                  </a:moveTo>
                  <a:cubicBezTo>
                    <a:pt x="5076" y="1009"/>
                    <a:pt x="4889" y="1390"/>
                    <a:pt x="4535" y="1390"/>
                  </a:cubicBezTo>
                  <a:cubicBezTo>
                    <a:pt x="4365" y="1390"/>
                    <a:pt x="4157"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6" name="Google Shape;1046;p15"/>
            <p:cNvSpPr/>
            <p:nvPr/>
          </p:nvSpPr>
          <p:spPr>
            <a:xfrm>
              <a:off x="1954475" y="4488200"/>
              <a:ext cx="612725" cy="481925"/>
            </a:xfrm>
            <a:custGeom>
              <a:rect b="b" l="l" r="r" t="t"/>
              <a:pathLst>
                <a:path extrusionOk="0" h="19277" w="24509">
                  <a:moveTo>
                    <a:pt x="2010" y="0"/>
                  </a:moveTo>
                  <a:cubicBezTo>
                    <a:pt x="777" y="1134"/>
                    <a:pt x="1" y="2706"/>
                    <a:pt x="1" y="4536"/>
                  </a:cubicBezTo>
                  <a:lnTo>
                    <a:pt x="1" y="19276"/>
                  </a:lnTo>
                  <a:lnTo>
                    <a:pt x="24509" y="19276"/>
                  </a:lnTo>
                  <a:lnTo>
                    <a:pt x="24509" y="7659"/>
                  </a:lnTo>
                  <a:cubicBezTo>
                    <a:pt x="20053" y="5709"/>
                    <a:pt x="14881" y="5570"/>
                    <a:pt x="10166" y="4158"/>
                  </a:cubicBezTo>
                  <a:cubicBezTo>
                    <a:pt x="7242" y="3263"/>
                    <a:pt x="4477" y="1850"/>
                    <a:pt x="201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7" name="Google Shape;1047;p15"/>
            <p:cNvSpPr/>
            <p:nvPr/>
          </p:nvSpPr>
          <p:spPr>
            <a:xfrm>
              <a:off x="1954475" y="4449400"/>
              <a:ext cx="612725" cy="520725"/>
            </a:xfrm>
            <a:custGeom>
              <a:rect b="b" l="l" r="r" t="t"/>
              <a:pathLst>
                <a:path extrusionOk="0" h="20829" w="24509">
                  <a:moveTo>
                    <a:pt x="6068" y="1"/>
                  </a:moveTo>
                  <a:cubicBezTo>
                    <a:pt x="2726" y="1"/>
                    <a:pt x="1" y="2726"/>
                    <a:pt x="1" y="6088"/>
                  </a:cubicBezTo>
                  <a:lnTo>
                    <a:pt x="1" y="6207"/>
                  </a:lnTo>
                  <a:cubicBezTo>
                    <a:pt x="1" y="2885"/>
                    <a:pt x="2726" y="160"/>
                    <a:pt x="6028" y="160"/>
                  </a:cubicBezTo>
                  <a:lnTo>
                    <a:pt x="18262" y="160"/>
                  </a:lnTo>
                  <a:cubicBezTo>
                    <a:pt x="21584" y="160"/>
                    <a:pt x="24270" y="2885"/>
                    <a:pt x="24270" y="6207"/>
                  </a:cubicBezTo>
                  <a:lnTo>
                    <a:pt x="24270" y="20828"/>
                  </a:lnTo>
                  <a:lnTo>
                    <a:pt x="24509" y="20828"/>
                  </a:lnTo>
                  <a:lnTo>
                    <a:pt x="24509" y="6088"/>
                  </a:lnTo>
                  <a:cubicBezTo>
                    <a:pt x="24509" y="2726"/>
                    <a:pt x="21783" y="1"/>
                    <a:pt x="1844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8" name="Google Shape;1048;p15"/>
            <p:cNvSpPr/>
            <p:nvPr/>
          </p:nvSpPr>
          <p:spPr>
            <a:xfrm>
              <a:off x="2716875" y="4417075"/>
              <a:ext cx="650025" cy="553050"/>
            </a:xfrm>
            <a:custGeom>
              <a:rect b="b" l="l" r="r" t="t"/>
              <a:pathLst>
                <a:path extrusionOk="0" h="22122" w="26001">
                  <a:moveTo>
                    <a:pt x="6466" y="1"/>
                  </a:moveTo>
                  <a:cubicBezTo>
                    <a:pt x="2885" y="1"/>
                    <a:pt x="0" y="2905"/>
                    <a:pt x="0" y="6466"/>
                  </a:cubicBezTo>
                  <a:lnTo>
                    <a:pt x="0" y="22121"/>
                  </a:lnTo>
                  <a:lnTo>
                    <a:pt x="26000" y="22121"/>
                  </a:lnTo>
                  <a:lnTo>
                    <a:pt x="26000" y="6466"/>
                  </a:lnTo>
                  <a:cubicBezTo>
                    <a:pt x="26000"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9" name="Google Shape;1049;p15"/>
            <p:cNvSpPr/>
            <p:nvPr/>
          </p:nvSpPr>
          <p:spPr>
            <a:xfrm>
              <a:off x="2716875" y="4449400"/>
              <a:ext cx="612725" cy="520725"/>
            </a:xfrm>
            <a:custGeom>
              <a:rect b="b" l="l" r="r" t="t"/>
              <a:pathLst>
                <a:path extrusionOk="0" h="20829" w="24509">
                  <a:moveTo>
                    <a:pt x="6088"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0" name="Google Shape;1050;p15"/>
            <p:cNvSpPr/>
            <p:nvPr/>
          </p:nvSpPr>
          <p:spPr>
            <a:xfrm>
              <a:off x="3232600" y="4650825"/>
              <a:ext cx="134300" cy="319300"/>
            </a:xfrm>
            <a:custGeom>
              <a:rect b="b" l="l" r="r" t="t"/>
              <a:pathLst>
                <a:path extrusionOk="0" h="12772" w="5372">
                  <a:moveTo>
                    <a:pt x="5371" y="0"/>
                  </a:moveTo>
                  <a:cubicBezTo>
                    <a:pt x="5089" y="1009"/>
                    <a:pt x="4906" y="1390"/>
                    <a:pt x="4548" y="1390"/>
                  </a:cubicBezTo>
                  <a:cubicBezTo>
                    <a:pt x="4375" y="1390"/>
                    <a:pt x="4163" y="1302"/>
                    <a:pt x="3879" y="1154"/>
                  </a:cubicBezTo>
                  <a:lnTo>
                    <a:pt x="0" y="12771"/>
                  </a:lnTo>
                  <a:lnTo>
                    <a:pt x="5371" y="12771"/>
                  </a:lnTo>
                  <a:lnTo>
                    <a:pt x="537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1" name="Google Shape;1051;p15"/>
            <p:cNvSpPr/>
            <p:nvPr/>
          </p:nvSpPr>
          <p:spPr>
            <a:xfrm>
              <a:off x="2716875" y="4488200"/>
              <a:ext cx="612225" cy="481925"/>
            </a:xfrm>
            <a:custGeom>
              <a:rect b="b" l="l" r="r" t="t"/>
              <a:pathLst>
                <a:path extrusionOk="0" h="19277" w="24489">
                  <a:moveTo>
                    <a:pt x="2010" y="0"/>
                  </a:moveTo>
                  <a:cubicBezTo>
                    <a:pt x="776" y="1134"/>
                    <a:pt x="0" y="2706"/>
                    <a:pt x="0" y="4536"/>
                  </a:cubicBezTo>
                  <a:lnTo>
                    <a:pt x="0" y="19276"/>
                  </a:lnTo>
                  <a:lnTo>
                    <a:pt x="24488" y="19276"/>
                  </a:lnTo>
                  <a:lnTo>
                    <a:pt x="24488" y="7659"/>
                  </a:lnTo>
                  <a:cubicBezTo>
                    <a:pt x="20032" y="5709"/>
                    <a:pt x="14860" y="5570"/>
                    <a:pt x="10166" y="4158"/>
                  </a:cubicBezTo>
                  <a:cubicBezTo>
                    <a:pt x="7221" y="3263"/>
                    <a:pt x="4476" y="1850"/>
                    <a:pt x="201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2" name="Google Shape;1052;p15"/>
            <p:cNvSpPr/>
            <p:nvPr/>
          </p:nvSpPr>
          <p:spPr>
            <a:xfrm>
              <a:off x="2717375" y="4449400"/>
              <a:ext cx="612225" cy="520725"/>
            </a:xfrm>
            <a:custGeom>
              <a:rect b="b" l="l" r="r" t="t"/>
              <a:pathLst>
                <a:path extrusionOk="0" h="20829" w="24489">
                  <a:moveTo>
                    <a:pt x="6068" y="1"/>
                  </a:moveTo>
                  <a:cubicBezTo>
                    <a:pt x="2706" y="1"/>
                    <a:pt x="0" y="2726"/>
                    <a:pt x="0" y="6088"/>
                  </a:cubicBezTo>
                  <a:lnTo>
                    <a:pt x="0" y="6207"/>
                  </a:lnTo>
                  <a:cubicBezTo>
                    <a:pt x="0" y="2885"/>
                    <a:pt x="2706" y="160"/>
                    <a:pt x="6028" y="160"/>
                  </a:cubicBezTo>
                  <a:lnTo>
                    <a:pt x="18262" y="160"/>
                  </a:lnTo>
                  <a:cubicBezTo>
                    <a:pt x="21584" y="160"/>
                    <a:pt x="24269" y="2885"/>
                    <a:pt x="24269" y="6207"/>
                  </a:cubicBezTo>
                  <a:lnTo>
                    <a:pt x="24269" y="20828"/>
                  </a:lnTo>
                  <a:lnTo>
                    <a:pt x="24488" y="20828"/>
                  </a:lnTo>
                  <a:lnTo>
                    <a:pt x="24488" y="6088"/>
                  </a:lnTo>
                  <a:cubicBezTo>
                    <a:pt x="24468" y="2726"/>
                    <a:pt x="21763" y="1"/>
                    <a:pt x="1840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3" name="Google Shape;1053;p15"/>
            <p:cNvSpPr/>
            <p:nvPr/>
          </p:nvSpPr>
          <p:spPr>
            <a:xfrm>
              <a:off x="3479750" y="4417075"/>
              <a:ext cx="650025" cy="553050"/>
            </a:xfrm>
            <a:custGeom>
              <a:rect b="b" l="l" r="r" t="t"/>
              <a:pathLst>
                <a:path extrusionOk="0" h="22122" w="26001">
                  <a:moveTo>
                    <a:pt x="6446" y="1"/>
                  </a:moveTo>
                  <a:cubicBezTo>
                    <a:pt x="2885" y="1"/>
                    <a:pt x="1" y="2905"/>
                    <a:pt x="1" y="6466"/>
                  </a:cubicBezTo>
                  <a:lnTo>
                    <a:pt x="1" y="22121"/>
                  </a:lnTo>
                  <a:lnTo>
                    <a:pt x="26001" y="22121"/>
                  </a:lnTo>
                  <a:lnTo>
                    <a:pt x="26001" y="6466"/>
                  </a:lnTo>
                  <a:cubicBezTo>
                    <a:pt x="26001"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4" name="Google Shape;1054;p15"/>
            <p:cNvSpPr/>
            <p:nvPr/>
          </p:nvSpPr>
          <p:spPr>
            <a:xfrm>
              <a:off x="3479250" y="4449400"/>
              <a:ext cx="613225" cy="520725"/>
            </a:xfrm>
            <a:custGeom>
              <a:rect b="b" l="l" r="r" t="t"/>
              <a:pathLst>
                <a:path extrusionOk="0" h="20829" w="24529">
                  <a:moveTo>
                    <a:pt x="6108" y="1"/>
                  </a:moveTo>
                  <a:cubicBezTo>
                    <a:pt x="2746" y="1"/>
                    <a:pt x="1" y="2726"/>
                    <a:pt x="1" y="6088"/>
                  </a:cubicBezTo>
                  <a:lnTo>
                    <a:pt x="1" y="20828"/>
                  </a:lnTo>
                  <a:lnTo>
                    <a:pt x="24529" y="20828"/>
                  </a:lnTo>
                  <a:lnTo>
                    <a:pt x="24529" y="6088"/>
                  </a:lnTo>
                  <a:cubicBezTo>
                    <a:pt x="24529" y="2726"/>
                    <a:pt x="21803" y="1"/>
                    <a:pt x="1844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5" name="Google Shape;1055;p15"/>
            <p:cNvSpPr/>
            <p:nvPr/>
          </p:nvSpPr>
          <p:spPr>
            <a:xfrm>
              <a:off x="3994975" y="4650825"/>
              <a:ext cx="134300" cy="319300"/>
            </a:xfrm>
            <a:custGeom>
              <a:rect b="b" l="l" r="r" t="t"/>
              <a:pathLst>
                <a:path extrusionOk="0" h="12772" w="5372">
                  <a:moveTo>
                    <a:pt x="5372" y="0"/>
                  </a:moveTo>
                  <a:cubicBezTo>
                    <a:pt x="5089" y="1009"/>
                    <a:pt x="4907" y="1390"/>
                    <a:pt x="4548" y="1390"/>
                  </a:cubicBezTo>
                  <a:cubicBezTo>
                    <a:pt x="4376" y="1390"/>
                    <a:pt x="4163"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6" name="Google Shape;1056;p15"/>
            <p:cNvSpPr/>
            <p:nvPr/>
          </p:nvSpPr>
          <p:spPr>
            <a:xfrm>
              <a:off x="3479250" y="4488200"/>
              <a:ext cx="612725" cy="481925"/>
            </a:xfrm>
            <a:custGeom>
              <a:rect b="b" l="l" r="r" t="t"/>
              <a:pathLst>
                <a:path extrusionOk="0" h="19277" w="24509">
                  <a:moveTo>
                    <a:pt x="2030" y="0"/>
                  </a:moveTo>
                  <a:cubicBezTo>
                    <a:pt x="777" y="1134"/>
                    <a:pt x="1" y="2706"/>
                    <a:pt x="1" y="4536"/>
                  </a:cubicBezTo>
                  <a:lnTo>
                    <a:pt x="1" y="19276"/>
                  </a:lnTo>
                  <a:lnTo>
                    <a:pt x="24509" y="19276"/>
                  </a:lnTo>
                  <a:lnTo>
                    <a:pt x="24509" y="7659"/>
                  </a:lnTo>
                  <a:cubicBezTo>
                    <a:pt x="20053" y="5709"/>
                    <a:pt x="14881" y="5570"/>
                    <a:pt x="10186" y="4158"/>
                  </a:cubicBezTo>
                  <a:cubicBezTo>
                    <a:pt x="7242" y="3263"/>
                    <a:pt x="4477" y="1850"/>
                    <a:pt x="203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7" name="Google Shape;1057;p15"/>
            <p:cNvSpPr/>
            <p:nvPr/>
          </p:nvSpPr>
          <p:spPr>
            <a:xfrm>
              <a:off x="3479250" y="4449400"/>
              <a:ext cx="612725" cy="520725"/>
            </a:xfrm>
            <a:custGeom>
              <a:rect b="b" l="l" r="r" t="t"/>
              <a:pathLst>
                <a:path extrusionOk="0" h="20829" w="24509">
                  <a:moveTo>
                    <a:pt x="6068" y="1"/>
                  </a:moveTo>
                  <a:cubicBezTo>
                    <a:pt x="2726" y="1"/>
                    <a:pt x="1" y="2726"/>
                    <a:pt x="1" y="6088"/>
                  </a:cubicBezTo>
                  <a:lnTo>
                    <a:pt x="1" y="6207"/>
                  </a:lnTo>
                  <a:cubicBezTo>
                    <a:pt x="1" y="2885"/>
                    <a:pt x="2726" y="160"/>
                    <a:pt x="6028" y="160"/>
                  </a:cubicBezTo>
                  <a:lnTo>
                    <a:pt x="18262" y="160"/>
                  </a:lnTo>
                  <a:cubicBezTo>
                    <a:pt x="21584" y="160"/>
                    <a:pt x="24270" y="2885"/>
                    <a:pt x="24270" y="6207"/>
                  </a:cubicBezTo>
                  <a:lnTo>
                    <a:pt x="24270" y="20828"/>
                  </a:lnTo>
                  <a:lnTo>
                    <a:pt x="24509" y="20828"/>
                  </a:lnTo>
                  <a:lnTo>
                    <a:pt x="24509" y="6088"/>
                  </a:lnTo>
                  <a:cubicBezTo>
                    <a:pt x="24509" y="2726"/>
                    <a:pt x="21763" y="1"/>
                    <a:pt x="18402"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8" name="Google Shape;1058;p15"/>
            <p:cNvSpPr/>
            <p:nvPr/>
          </p:nvSpPr>
          <p:spPr>
            <a:xfrm>
              <a:off x="6528800" y="4417075"/>
              <a:ext cx="650025" cy="553050"/>
            </a:xfrm>
            <a:custGeom>
              <a:rect b="b" l="l" r="r" t="t"/>
              <a:pathLst>
                <a:path extrusionOk="0" h="22122" w="26001">
                  <a:moveTo>
                    <a:pt x="6466" y="1"/>
                  </a:moveTo>
                  <a:cubicBezTo>
                    <a:pt x="2905" y="1"/>
                    <a:pt x="1" y="2885"/>
                    <a:pt x="1" y="6466"/>
                  </a:cubicBezTo>
                  <a:lnTo>
                    <a:pt x="1" y="22121"/>
                  </a:lnTo>
                  <a:lnTo>
                    <a:pt x="26001" y="22121"/>
                  </a:lnTo>
                  <a:lnTo>
                    <a:pt x="26001" y="6466"/>
                  </a:lnTo>
                  <a:cubicBezTo>
                    <a:pt x="26001" y="2905"/>
                    <a:pt x="23116"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9" name="Google Shape;1059;p15"/>
            <p:cNvSpPr/>
            <p:nvPr/>
          </p:nvSpPr>
          <p:spPr>
            <a:xfrm>
              <a:off x="6566100"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0" name="Google Shape;1060;p15"/>
            <p:cNvSpPr/>
            <p:nvPr/>
          </p:nvSpPr>
          <p:spPr>
            <a:xfrm>
              <a:off x="6528800" y="4650825"/>
              <a:ext cx="134300" cy="319300"/>
            </a:xfrm>
            <a:custGeom>
              <a:rect b="b" l="l" r="r" t="t"/>
              <a:pathLst>
                <a:path extrusionOk="0" h="12772" w="5372">
                  <a:moveTo>
                    <a:pt x="1" y="0"/>
                  </a:moveTo>
                  <a:lnTo>
                    <a:pt x="1" y="12771"/>
                  </a:lnTo>
                  <a:lnTo>
                    <a:pt x="5372" y="12771"/>
                  </a:lnTo>
                  <a:lnTo>
                    <a:pt x="1493" y="1154"/>
                  </a:lnTo>
                  <a:cubicBezTo>
                    <a:pt x="1209" y="1302"/>
                    <a:pt x="996" y="1390"/>
                    <a:pt x="824" y="1390"/>
                  </a:cubicBezTo>
                  <a:cubicBezTo>
                    <a:pt x="466" y="1390"/>
                    <a:pt x="283" y="1009"/>
                    <a:pt x="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1" name="Google Shape;1061;p15"/>
            <p:cNvSpPr/>
            <p:nvPr/>
          </p:nvSpPr>
          <p:spPr>
            <a:xfrm>
              <a:off x="6566600" y="4488200"/>
              <a:ext cx="612225" cy="481925"/>
            </a:xfrm>
            <a:custGeom>
              <a:rect b="b" l="l" r="r" t="t"/>
              <a:pathLst>
                <a:path extrusionOk="0" h="19277" w="24489">
                  <a:moveTo>
                    <a:pt x="22479" y="0"/>
                  </a:moveTo>
                  <a:cubicBezTo>
                    <a:pt x="20013" y="1850"/>
                    <a:pt x="17268" y="3263"/>
                    <a:pt x="14323" y="4158"/>
                  </a:cubicBezTo>
                  <a:cubicBezTo>
                    <a:pt x="9629" y="5570"/>
                    <a:pt x="4457" y="5709"/>
                    <a:pt x="1" y="7659"/>
                  </a:cubicBezTo>
                  <a:lnTo>
                    <a:pt x="1" y="19276"/>
                  </a:lnTo>
                  <a:lnTo>
                    <a:pt x="24489" y="19276"/>
                  </a:lnTo>
                  <a:lnTo>
                    <a:pt x="24489" y="4536"/>
                  </a:lnTo>
                  <a:cubicBezTo>
                    <a:pt x="24489" y="2706"/>
                    <a:pt x="23733" y="1134"/>
                    <a:pt x="22479"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2" name="Google Shape;1062;p15"/>
            <p:cNvSpPr/>
            <p:nvPr/>
          </p:nvSpPr>
          <p:spPr>
            <a:xfrm>
              <a:off x="6566600" y="4449400"/>
              <a:ext cx="611725" cy="520725"/>
            </a:xfrm>
            <a:custGeom>
              <a:rect b="b" l="l" r="r" t="t"/>
              <a:pathLst>
                <a:path extrusionOk="0" h="20829" w="24469">
                  <a:moveTo>
                    <a:pt x="6068" y="1"/>
                  </a:moveTo>
                  <a:cubicBezTo>
                    <a:pt x="2706" y="1"/>
                    <a:pt x="1" y="2726"/>
                    <a:pt x="1" y="6088"/>
                  </a:cubicBezTo>
                  <a:lnTo>
                    <a:pt x="1" y="20828"/>
                  </a:lnTo>
                  <a:lnTo>
                    <a:pt x="200" y="20828"/>
                  </a:lnTo>
                  <a:lnTo>
                    <a:pt x="200" y="6207"/>
                  </a:lnTo>
                  <a:cubicBezTo>
                    <a:pt x="200" y="2885"/>
                    <a:pt x="2885" y="160"/>
                    <a:pt x="6207" y="160"/>
                  </a:cubicBezTo>
                  <a:lnTo>
                    <a:pt x="18461" y="160"/>
                  </a:lnTo>
                  <a:cubicBezTo>
                    <a:pt x="21763" y="160"/>
                    <a:pt x="24469" y="2885"/>
                    <a:pt x="24469" y="6207"/>
                  </a:cubicBezTo>
                  <a:lnTo>
                    <a:pt x="24469" y="6088"/>
                  </a:lnTo>
                  <a:cubicBezTo>
                    <a:pt x="24469" y="2726"/>
                    <a:pt x="21763" y="1"/>
                    <a:pt x="18401"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3" name="Google Shape;1063;p15"/>
            <p:cNvSpPr/>
            <p:nvPr/>
          </p:nvSpPr>
          <p:spPr>
            <a:xfrm>
              <a:off x="5766425" y="4417075"/>
              <a:ext cx="650500" cy="553050"/>
            </a:xfrm>
            <a:custGeom>
              <a:rect b="b" l="l" r="r" t="t"/>
              <a:pathLst>
                <a:path extrusionOk="0" h="22122" w="26020">
                  <a:moveTo>
                    <a:pt x="6465" y="1"/>
                  </a:moveTo>
                  <a:cubicBezTo>
                    <a:pt x="2925" y="1"/>
                    <a:pt x="0" y="2885"/>
                    <a:pt x="0" y="6466"/>
                  </a:cubicBezTo>
                  <a:lnTo>
                    <a:pt x="0" y="22121"/>
                  </a:lnTo>
                  <a:lnTo>
                    <a:pt x="26020" y="22121"/>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4" name="Google Shape;1064;p15"/>
            <p:cNvSpPr/>
            <p:nvPr/>
          </p:nvSpPr>
          <p:spPr>
            <a:xfrm>
              <a:off x="5803225" y="4449400"/>
              <a:ext cx="613225" cy="520725"/>
            </a:xfrm>
            <a:custGeom>
              <a:rect b="b" l="l" r="r" t="t"/>
              <a:pathLst>
                <a:path extrusionOk="0" h="20829" w="24529">
                  <a:moveTo>
                    <a:pt x="6088" y="1"/>
                  </a:moveTo>
                  <a:cubicBezTo>
                    <a:pt x="2726" y="1"/>
                    <a:pt x="0" y="2726"/>
                    <a:pt x="0" y="6088"/>
                  </a:cubicBezTo>
                  <a:lnTo>
                    <a:pt x="0" y="20828"/>
                  </a:lnTo>
                  <a:lnTo>
                    <a:pt x="24528" y="20828"/>
                  </a:lnTo>
                  <a:lnTo>
                    <a:pt x="24528" y="6088"/>
                  </a:lnTo>
                  <a:cubicBezTo>
                    <a:pt x="2452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5" name="Google Shape;1065;p15"/>
            <p:cNvSpPr/>
            <p:nvPr/>
          </p:nvSpPr>
          <p:spPr>
            <a:xfrm>
              <a:off x="5766425" y="4650825"/>
              <a:ext cx="134300" cy="319300"/>
            </a:xfrm>
            <a:custGeom>
              <a:rect b="b" l="l" r="r" t="t"/>
              <a:pathLst>
                <a:path extrusionOk="0" h="12772" w="5372">
                  <a:moveTo>
                    <a:pt x="0" y="0"/>
                  </a:moveTo>
                  <a:lnTo>
                    <a:pt x="0" y="12771"/>
                  </a:lnTo>
                  <a:lnTo>
                    <a:pt x="5371" y="12771"/>
                  </a:lnTo>
                  <a:lnTo>
                    <a:pt x="1492" y="1154"/>
                  </a:lnTo>
                  <a:cubicBezTo>
                    <a:pt x="1209" y="1302"/>
                    <a:pt x="998" y="1390"/>
                    <a:pt x="828" y="1390"/>
                  </a:cubicBezTo>
                  <a:cubicBezTo>
                    <a:pt x="474" y="1390"/>
                    <a:pt x="296" y="100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6" name="Google Shape;1066;p15"/>
            <p:cNvSpPr/>
            <p:nvPr/>
          </p:nvSpPr>
          <p:spPr>
            <a:xfrm>
              <a:off x="5803725" y="4488200"/>
              <a:ext cx="612725" cy="481925"/>
            </a:xfrm>
            <a:custGeom>
              <a:rect b="b" l="l" r="r" t="t"/>
              <a:pathLst>
                <a:path extrusionOk="0" h="19277" w="24509">
                  <a:moveTo>
                    <a:pt x="22479" y="0"/>
                  </a:moveTo>
                  <a:cubicBezTo>
                    <a:pt x="20032" y="1850"/>
                    <a:pt x="17267" y="3263"/>
                    <a:pt x="14323" y="4158"/>
                  </a:cubicBezTo>
                  <a:cubicBezTo>
                    <a:pt x="9628" y="5570"/>
                    <a:pt x="4456" y="5709"/>
                    <a:pt x="0" y="7659"/>
                  </a:cubicBezTo>
                  <a:lnTo>
                    <a:pt x="0" y="19276"/>
                  </a:lnTo>
                  <a:lnTo>
                    <a:pt x="24508" y="19276"/>
                  </a:lnTo>
                  <a:lnTo>
                    <a:pt x="24508" y="4536"/>
                  </a:lnTo>
                  <a:cubicBezTo>
                    <a:pt x="24508" y="2706"/>
                    <a:pt x="23732"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7" name="Google Shape;1067;p15"/>
            <p:cNvSpPr/>
            <p:nvPr/>
          </p:nvSpPr>
          <p:spPr>
            <a:xfrm>
              <a:off x="5803725" y="4449400"/>
              <a:ext cx="612725" cy="520725"/>
            </a:xfrm>
            <a:custGeom>
              <a:rect b="b" l="l" r="r" t="t"/>
              <a:pathLst>
                <a:path extrusionOk="0" h="20829" w="24509">
                  <a:moveTo>
                    <a:pt x="6087" y="1"/>
                  </a:moveTo>
                  <a:cubicBezTo>
                    <a:pt x="2745" y="1"/>
                    <a:pt x="0" y="2726"/>
                    <a:pt x="0" y="6088"/>
                  </a:cubicBezTo>
                  <a:lnTo>
                    <a:pt x="0" y="20828"/>
                  </a:lnTo>
                  <a:lnTo>
                    <a:pt x="219" y="20828"/>
                  </a:lnTo>
                  <a:lnTo>
                    <a:pt x="219" y="6207"/>
                  </a:lnTo>
                  <a:cubicBezTo>
                    <a:pt x="219" y="2885"/>
                    <a:pt x="2905" y="160"/>
                    <a:pt x="6247" y="160"/>
                  </a:cubicBezTo>
                  <a:lnTo>
                    <a:pt x="18481" y="160"/>
                  </a:lnTo>
                  <a:cubicBezTo>
                    <a:pt x="21783" y="160"/>
                    <a:pt x="24508" y="2885"/>
                    <a:pt x="24508" y="6207"/>
                  </a:cubicBezTo>
                  <a:lnTo>
                    <a:pt x="24508" y="6088"/>
                  </a:lnTo>
                  <a:cubicBezTo>
                    <a:pt x="24508" y="2726"/>
                    <a:pt x="21783" y="1"/>
                    <a:pt x="1844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8" name="Google Shape;1068;p15"/>
            <p:cNvSpPr/>
            <p:nvPr/>
          </p:nvSpPr>
          <p:spPr>
            <a:xfrm>
              <a:off x="5004025" y="4417075"/>
              <a:ext cx="650025" cy="553050"/>
            </a:xfrm>
            <a:custGeom>
              <a:rect b="b" l="l" r="r" t="t"/>
              <a:pathLst>
                <a:path extrusionOk="0" h="22122" w="26001">
                  <a:moveTo>
                    <a:pt x="6466" y="1"/>
                  </a:moveTo>
                  <a:cubicBezTo>
                    <a:pt x="2905" y="1"/>
                    <a:pt x="1" y="2885"/>
                    <a:pt x="1" y="6466"/>
                  </a:cubicBezTo>
                  <a:lnTo>
                    <a:pt x="1" y="22121"/>
                  </a:lnTo>
                  <a:lnTo>
                    <a:pt x="26001" y="22121"/>
                  </a:lnTo>
                  <a:lnTo>
                    <a:pt x="26001" y="6466"/>
                  </a:lnTo>
                  <a:cubicBezTo>
                    <a:pt x="26001" y="2905"/>
                    <a:pt x="2311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9" name="Google Shape;1069;p15"/>
            <p:cNvSpPr/>
            <p:nvPr/>
          </p:nvSpPr>
          <p:spPr>
            <a:xfrm>
              <a:off x="5041325"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0" name="Google Shape;1070;p15"/>
            <p:cNvSpPr/>
            <p:nvPr/>
          </p:nvSpPr>
          <p:spPr>
            <a:xfrm>
              <a:off x="5004025" y="4650825"/>
              <a:ext cx="134300" cy="319300"/>
            </a:xfrm>
            <a:custGeom>
              <a:rect b="b" l="l" r="r" t="t"/>
              <a:pathLst>
                <a:path extrusionOk="0" h="12772" w="5372">
                  <a:moveTo>
                    <a:pt x="1" y="0"/>
                  </a:moveTo>
                  <a:lnTo>
                    <a:pt x="1" y="12771"/>
                  </a:lnTo>
                  <a:lnTo>
                    <a:pt x="5372" y="12771"/>
                  </a:lnTo>
                  <a:lnTo>
                    <a:pt x="1493" y="1154"/>
                  </a:lnTo>
                  <a:cubicBezTo>
                    <a:pt x="1209" y="1302"/>
                    <a:pt x="996" y="1390"/>
                    <a:pt x="824" y="1390"/>
                  </a:cubicBezTo>
                  <a:cubicBezTo>
                    <a:pt x="466" y="1390"/>
                    <a:pt x="283" y="1009"/>
                    <a:pt x="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1" name="Google Shape;1071;p15"/>
            <p:cNvSpPr/>
            <p:nvPr/>
          </p:nvSpPr>
          <p:spPr>
            <a:xfrm>
              <a:off x="5041825" y="4488200"/>
              <a:ext cx="612225" cy="481925"/>
            </a:xfrm>
            <a:custGeom>
              <a:rect b="b" l="l" r="r" t="t"/>
              <a:pathLst>
                <a:path extrusionOk="0" h="19277" w="24489">
                  <a:moveTo>
                    <a:pt x="22479" y="0"/>
                  </a:moveTo>
                  <a:cubicBezTo>
                    <a:pt x="20013" y="1850"/>
                    <a:pt x="17248" y="3263"/>
                    <a:pt x="14323" y="4158"/>
                  </a:cubicBezTo>
                  <a:cubicBezTo>
                    <a:pt x="9629" y="5570"/>
                    <a:pt x="4457" y="5709"/>
                    <a:pt x="1" y="7659"/>
                  </a:cubicBezTo>
                  <a:lnTo>
                    <a:pt x="1" y="19276"/>
                  </a:lnTo>
                  <a:lnTo>
                    <a:pt x="24489" y="19276"/>
                  </a:lnTo>
                  <a:lnTo>
                    <a:pt x="24489" y="4536"/>
                  </a:lnTo>
                  <a:cubicBezTo>
                    <a:pt x="24489" y="2706"/>
                    <a:pt x="23713"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2" name="Google Shape;1072;p15"/>
            <p:cNvSpPr/>
            <p:nvPr/>
          </p:nvSpPr>
          <p:spPr>
            <a:xfrm>
              <a:off x="5041325" y="4449400"/>
              <a:ext cx="612225" cy="520725"/>
            </a:xfrm>
            <a:custGeom>
              <a:rect b="b" l="l" r="r" t="t"/>
              <a:pathLst>
                <a:path extrusionOk="0" h="20829" w="24489">
                  <a:moveTo>
                    <a:pt x="6088" y="1"/>
                  </a:moveTo>
                  <a:cubicBezTo>
                    <a:pt x="2726" y="1"/>
                    <a:pt x="21" y="2726"/>
                    <a:pt x="1" y="6088"/>
                  </a:cubicBezTo>
                  <a:lnTo>
                    <a:pt x="1" y="20828"/>
                  </a:lnTo>
                  <a:lnTo>
                    <a:pt x="220" y="20828"/>
                  </a:lnTo>
                  <a:lnTo>
                    <a:pt x="220" y="6207"/>
                  </a:lnTo>
                  <a:cubicBezTo>
                    <a:pt x="220" y="2885"/>
                    <a:pt x="2905" y="160"/>
                    <a:pt x="6227" y="160"/>
                  </a:cubicBezTo>
                  <a:lnTo>
                    <a:pt x="18461" y="160"/>
                  </a:lnTo>
                  <a:cubicBezTo>
                    <a:pt x="21783" y="160"/>
                    <a:pt x="24489" y="2885"/>
                    <a:pt x="24489" y="6207"/>
                  </a:cubicBezTo>
                  <a:lnTo>
                    <a:pt x="24489" y="6088"/>
                  </a:lnTo>
                  <a:cubicBezTo>
                    <a:pt x="24489" y="2726"/>
                    <a:pt x="21783" y="1"/>
                    <a:pt x="1842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3" name="Google Shape;1073;p15"/>
            <p:cNvSpPr/>
            <p:nvPr/>
          </p:nvSpPr>
          <p:spPr>
            <a:xfrm>
              <a:off x="4241650" y="4417075"/>
              <a:ext cx="650500" cy="553050"/>
            </a:xfrm>
            <a:custGeom>
              <a:rect b="b" l="l" r="r" t="t"/>
              <a:pathLst>
                <a:path extrusionOk="0" h="22122" w="26020">
                  <a:moveTo>
                    <a:pt x="6465" y="1"/>
                  </a:moveTo>
                  <a:cubicBezTo>
                    <a:pt x="2905" y="1"/>
                    <a:pt x="0" y="2885"/>
                    <a:pt x="0" y="6466"/>
                  </a:cubicBezTo>
                  <a:lnTo>
                    <a:pt x="0" y="22121"/>
                  </a:lnTo>
                  <a:lnTo>
                    <a:pt x="26020" y="22121"/>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4" name="Google Shape;1074;p15"/>
            <p:cNvSpPr/>
            <p:nvPr/>
          </p:nvSpPr>
          <p:spPr>
            <a:xfrm>
              <a:off x="4278450" y="4449400"/>
              <a:ext cx="612725" cy="520725"/>
            </a:xfrm>
            <a:custGeom>
              <a:rect b="b" l="l" r="r" t="t"/>
              <a:pathLst>
                <a:path extrusionOk="0" h="20829" w="24509">
                  <a:moveTo>
                    <a:pt x="6088"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5" name="Google Shape;1075;p15"/>
            <p:cNvSpPr/>
            <p:nvPr/>
          </p:nvSpPr>
          <p:spPr>
            <a:xfrm>
              <a:off x="4241650" y="4650825"/>
              <a:ext cx="134300" cy="319300"/>
            </a:xfrm>
            <a:custGeom>
              <a:rect b="b" l="l" r="r" t="t"/>
              <a:pathLst>
                <a:path extrusionOk="0" h="12772" w="5372">
                  <a:moveTo>
                    <a:pt x="0" y="0"/>
                  </a:moveTo>
                  <a:lnTo>
                    <a:pt x="0" y="12771"/>
                  </a:lnTo>
                  <a:lnTo>
                    <a:pt x="5371" y="12771"/>
                  </a:lnTo>
                  <a:lnTo>
                    <a:pt x="1492" y="1154"/>
                  </a:lnTo>
                  <a:cubicBezTo>
                    <a:pt x="1209" y="1302"/>
                    <a:pt x="996" y="1390"/>
                    <a:pt x="824" y="1390"/>
                  </a:cubicBezTo>
                  <a:cubicBezTo>
                    <a:pt x="465" y="1390"/>
                    <a:pt x="283" y="100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6" name="Google Shape;1076;p15"/>
            <p:cNvSpPr/>
            <p:nvPr/>
          </p:nvSpPr>
          <p:spPr>
            <a:xfrm>
              <a:off x="4278950" y="4488200"/>
              <a:ext cx="612225" cy="481925"/>
            </a:xfrm>
            <a:custGeom>
              <a:rect b="b" l="l" r="r" t="t"/>
              <a:pathLst>
                <a:path extrusionOk="0" h="19277" w="24489">
                  <a:moveTo>
                    <a:pt x="22479" y="0"/>
                  </a:moveTo>
                  <a:cubicBezTo>
                    <a:pt x="20012" y="1850"/>
                    <a:pt x="17267" y="3263"/>
                    <a:pt x="14323" y="4158"/>
                  </a:cubicBezTo>
                  <a:cubicBezTo>
                    <a:pt x="9628" y="5570"/>
                    <a:pt x="4456" y="5709"/>
                    <a:pt x="0" y="7659"/>
                  </a:cubicBezTo>
                  <a:lnTo>
                    <a:pt x="0" y="19276"/>
                  </a:lnTo>
                  <a:lnTo>
                    <a:pt x="24488" y="19276"/>
                  </a:lnTo>
                  <a:lnTo>
                    <a:pt x="24488" y="4536"/>
                  </a:lnTo>
                  <a:cubicBezTo>
                    <a:pt x="24488" y="2706"/>
                    <a:pt x="23732"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7" name="Google Shape;1077;p15"/>
            <p:cNvSpPr/>
            <p:nvPr/>
          </p:nvSpPr>
          <p:spPr>
            <a:xfrm>
              <a:off x="4278950" y="4449400"/>
              <a:ext cx="612225" cy="520725"/>
            </a:xfrm>
            <a:custGeom>
              <a:rect b="b" l="l" r="r" t="t"/>
              <a:pathLst>
                <a:path extrusionOk="0" h="20829" w="24489">
                  <a:moveTo>
                    <a:pt x="6087" y="1"/>
                  </a:moveTo>
                  <a:cubicBezTo>
                    <a:pt x="2746" y="1"/>
                    <a:pt x="0" y="2726"/>
                    <a:pt x="0" y="6088"/>
                  </a:cubicBezTo>
                  <a:lnTo>
                    <a:pt x="0" y="20828"/>
                  </a:lnTo>
                  <a:lnTo>
                    <a:pt x="219" y="20828"/>
                  </a:lnTo>
                  <a:lnTo>
                    <a:pt x="219" y="6207"/>
                  </a:lnTo>
                  <a:cubicBezTo>
                    <a:pt x="219" y="2885"/>
                    <a:pt x="2905" y="160"/>
                    <a:pt x="6247" y="160"/>
                  </a:cubicBezTo>
                  <a:lnTo>
                    <a:pt x="18481" y="160"/>
                  </a:lnTo>
                  <a:cubicBezTo>
                    <a:pt x="21783" y="160"/>
                    <a:pt x="24488" y="2885"/>
                    <a:pt x="24488" y="6207"/>
                  </a:cubicBezTo>
                  <a:lnTo>
                    <a:pt x="24488" y="6088"/>
                  </a:lnTo>
                  <a:cubicBezTo>
                    <a:pt x="24488" y="2726"/>
                    <a:pt x="21783" y="1"/>
                    <a:pt x="1842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8" name="Google Shape;1078;p15"/>
            <p:cNvSpPr/>
            <p:nvPr/>
          </p:nvSpPr>
          <p:spPr>
            <a:xfrm>
              <a:off x="810650" y="4622475"/>
              <a:ext cx="650525" cy="553525"/>
            </a:xfrm>
            <a:custGeom>
              <a:rect b="b" l="l" r="r" t="t"/>
              <a:pathLst>
                <a:path extrusionOk="0" h="22141" w="26021">
                  <a:moveTo>
                    <a:pt x="6466" y="0"/>
                  </a:moveTo>
                  <a:cubicBezTo>
                    <a:pt x="2885" y="0"/>
                    <a:pt x="1" y="2925"/>
                    <a:pt x="1" y="6465"/>
                  </a:cubicBezTo>
                  <a:lnTo>
                    <a:pt x="1" y="22141"/>
                  </a:lnTo>
                  <a:lnTo>
                    <a:pt x="26020" y="22141"/>
                  </a:lnTo>
                  <a:lnTo>
                    <a:pt x="26020" y="6465"/>
                  </a:lnTo>
                  <a:cubicBezTo>
                    <a:pt x="26020" y="2885"/>
                    <a:pt x="23116" y="0"/>
                    <a:pt x="1955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9" name="Google Shape;1079;p15"/>
            <p:cNvSpPr/>
            <p:nvPr/>
          </p:nvSpPr>
          <p:spPr>
            <a:xfrm>
              <a:off x="810650" y="4654800"/>
              <a:ext cx="613225" cy="521200"/>
            </a:xfrm>
            <a:custGeom>
              <a:rect b="b" l="l" r="r" t="t"/>
              <a:pathLst>
                <a:path extrusionOk="0" h="20848" w="24529">
                  <a:moveTo>
                    <a:pt x="6088" y="0"/>
                  </a:moveTo>
                  <a:cubicBezTo>
                    <a:pt x="2746" y="0"/>
                    <a:pt x="1" y="2746"/>
                    <a:pt x="1" y="6107"/>
                  </a:cubicBezTo>
                  <a:lnTo>
                    <a:pt x="1"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0" name="Google Shape;1080;p15"/>
            <p:cNvSpPr/>
            <p:nvPr/>
          </p:nvSpPr>
          <p:spPr>
            <a:xfrm>
              <a:off x="1326875" y="4856200"/>
              <a:ext cx="134300" cy="319800"/>
            </a:xfrm>
            <a:custGeom>
              <a:rect b="b" l="l" r="r" t="t"/>
              <a:pathLst>
                <a:path extrusionOk="0" h="12792" w="5372">
                  <a:moveTo>
                    <a:pt x="5371" y="1"/>
                  </a:moveTo>
                  <a:cubicBezTo>
                    <a:pt x="5073" y="1017"/>
                    <a:pt x="4886" y="1406"/>
                    <a:pt x="4527" y="1406"/>
                  </a:cubicBezTo>
                  <a:cubicBezTo>
                    <a:pt x="4358" y="1406"/>
                    <a:pt x="4152" y="1320"/>
                    <a:pt x="3879" y="1175"/>
                  </a:cubicBezTo>
                  <a:lnTo>
                    <a:pt x="0" y="12792"/>
                  </a:lnTo>
                  <a:lnTo>
                    <a:pt x="5371" y="12792"/>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1" name="Google Shape;1081;p15"/>
            <p:cNvSpPr/>
            <p:nvPr/>
          </p:nvSpPr>
          <p:spPr>
            <a:xfrm>
              <a:off x="810650" y="4729400"/>
              <a:ext cx="612225" cy="481925"/>
            </a:xfrm>
            <a:custGeom>
              <a:rect b="b" l="l" r="r" t="t"/>
              <a:pathLst>
                <a:path extrusionOk="0" h="19277" w="24489">
                  <a:moveTo>
                    <a:pt x="2010" y="0"/>
                  </a:moveTo>
                  <a:cubicBezTo>
                    <a:pt x="777" y="1114"/>
                    <a:pt x="1" y="2706"/>
                    <a:pt x="1" y="4536"/>
                  </a:cubicBezTo>
                  <a:lnTo>
                    <a:pt x="1" y="19276"/>
                  </a:lnTo>
                  <a:lnTo>
                    <a:pt x="24489" y="19276"/>
                  </a:lnTo>
                  <a:lnTo>
                    <a:pt x="24489" y="7659"/>
                  </a:lnTo>
                  <a:cubicBezTo>
                    <a:pt x="20053" y="5709"/>
                    <a:pt x="14880" y="5570"/>
                    <a:pt x="10166" y="4158"/>
                  </a:cubicBezTo>
                  <a:cubicBezTo>
                    <a:pt x="7242" y="3263"/>
                    <a:pt x="4477" y="185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2" name="Google Shape;1082;p15"/>
            <p:cNvSpPr/>
            <p:nvPr/>
          </p:nvSpPr>
          <p:spPr>
            <a:xfrm>
              <a:off x="811150" y="4654800"/>
              <a:ext cx="612725" cy="521200"/>
            </a:xfrm>
            <a:custGeom>
              <a:rect b="b" l="l" r="r" t="t"/>
              <a:pathLst>
                <a:path extrusionOk="0" h="20848" w="24509">
                  <a:moveTo>
                    <a:pt x="6068" y="0"/>
                  </a:moveTo>
                  <a:cubicBezTo>
                    <a:pt x="2726" y="0"/>
                    <a:pt x="1" y="2746"/>
                    <a:pt x="1" y="6107"/>
                  </a:cubicBezTo>
                  <a:lnTo>
                    <a:pt x="1" y="6227"/>
                  </a:lnTo>
                  <a:cubicBezTo>
                    <a:pt x="1" y="2885"/>
                    <a:pt x="2726" y="179"/>
                    <a:pt x="6028" y="179"/>
                  </a:cubicBezTo>
                  <a:lnTo>
                    <a:pt x="18262" y="179"/>
                  </a:lnTo>
                  <a:cubicBezTo>
                    <a:pt x="21584" y="179"/>
                    <a:pt x="24270" y="2885"/>
                    <a:pt x="24270" y="6227"/>
                  </a:cubicBezTo>
                  <a:lnTo>
                    <a:pt x="24270" y="20848"/>
                  </a:lnTo>
                  <a:lnTo>
                    <a:pt x="24508" y="20848"/>
                  </a:lnTo>
                  <a:lnTo>
                    <a:pt x="24508" y="6107"/>
                  </a:lnTo>
                  <a:cubicBezTo>
                    <a:pt x="24469" y="2726"/>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3" name="Google Shape;1083;p15"/>
            <p:cNvSpPr/>
            <p:nvPr/>
          </p:nvSpPr>
          <p:spPr>
            <a:xfrm>
              <a:off x="1573050" y="4622475"/>
              <a:ext cx="650000" cy="553525"/>
            </a:xfrm>
            <a:custGeom>
              <a:rect b="b" l="l" r="r" t="t"/>
              <a:pathLst>
                <a:path extrusionOk="0" h="22141" w="26000">
                  <a:moveTo>
                    <a:pt x="6465" y="0"/>
                  </a:moveTo>
                  <a:cubicBezTo>
                    <a:pt x="2885" y="0"/>
                    <a:pt x="0" y="2925"/>
                    <a:pt x="0" y="6465"/>
                  </a:cubicBezTo>
                  <a:lnTo>
                    <a:pt x="0" y="22141"/>
                  </a:lnTo>
                  <a:lnTo>
                    <a:pt x="26000" y="2214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4" name="Google Shape;1084;p15"/>
            <p:cNvSpPr/>
            <p:nvPr/>
          </p:nvSpPr>
          <p:spPr>
            <a:xfrm>
              <a:off x="1573550" y="4654800"/>
              <a:ext cx="613200" cy="521200"/>
            </a:xfrm>
            <a:custGeom>
              <a:rect b="b" l="l" r="r" t="t"/>
              <a:pathLst>
                <a:path extrusionOk="0" h="20848" w="24528">
                  <a:moveTo>
                    <a:pt x="6087" y="0"/>
                  </a:moveTo>
                  <a:cubicBezTo>
                    <a:pt x="2725" y="0"/>
                    <a:pt x="0" y="2746"/>
                    <a:pt x="0" y="6107"/>
                  </a:cubicBezTo>
                  <a:lnTo>
                    <a:pt x="0"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5" name="Google Shape;1085;p15"/>
            <p:cNvSpPr/>
            <p:nvPr/>
          </p:nvSpPr>
          <p:spPr>
            <a:xfrm>
              <a:off x="2088750" y="4856200"/>
              <a:ext cx="134300" cy="319800"/>
            </a:xfrm>
            <a:custGeom>
              <a:rect b="b" l="l" r="r" t="t"/>
              <a:pathLst>
                <a:path extrusionOk="0" h="12792" w="5372">
                  <a:moveTo>
                    <a:pt x="5372" y="1"/>
                  </a:moveTo>
                  <a:cubicBezTo>
                    <a:pt x="5087" y="1017"/>
                    <a:pt x="4904" y="1406"/>
                    <a:pt x="4540" y="1406"/>
                  </a:cubicBezTo>
                  <a:cubicBezTo>
                    <a:pt x="4369" y="1406"/>
                    <a:pt x="4159" y="1320"/>
                    <a:pt x="3880" y="1175"/>
                  </a:cubicBezTo>
                  <a:lnTo>
                    <a:pt x="1" y="12792"/>
                  </a:lnTo>
                  <a:lnTo>
                    <a:pt x="5372" y="1279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6" name="Google Shape;1086;p15"/>
            <p:cNvSpPr/>
            <p:nvPr/>
          </p:nvSpPr>
          <p:spPr>
            <a:xfrm>
              <a:off x="1573550" y="4693575"/>
              <a:ext cx="612200" cy="481925"/>
            </a:xfrm>
            <a:custGeom>
              <a:rect b="b" l="l" r="r" t="t"/>
              <a:pathLst>
                <a:path extrusionOk="0" h="19277" w="24488">
                  <a:moveTo>
                    <a:pt x="2009" y="1"/>
                  </a:moveTo>
                  <a:cubicBezTo>
                    <a:pt x="776" y="1115"/>
                    <a:pt x="0" y="2706"/>
                    <a:pt x="0" y="4517"/>
                  </a:cubicBezTo>
                  <a:lnTo>
                    <a:pt x="0" y="19277"/>
                  </a:lnTo>
                  <a:lnTo>
                    <a:pt x="24488" y="19277"/>
                  </a:lnTo>
                  <a:lnTo>
                    <a:pt x="24488" y="7660"/>
                  </a:lnTo>
                  <a:cubicBezTo>
                    <a:pt x="20032" y="5690"/>
                    <a:pt x="14860" y="5571"/>
                    <a:pt x="10165" y="4159"/>
                  </a:cubicBezTo>
                  <a:cubicBezTo>
                    <a:pt x="7241" y="3263"/>
                    <a:pt x="4476" y="183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7" name="Google Shape;1087;p15"/>
            <p:cNvSpPr/>
            <p:nvPr/>
          </p:nvSpPr>
          <p:spPr>
            <a:xfrm>
              <a:off x="1573550" y="4654800"/>
              <a:ext cx="612200" cy="521200"/>
            </a:xfrm>
            <a:custGeom>
              <a:rect b="b" l="l" r="r" t="t"/>
              <a:pathLst>
                <a:path extrusionOk="0" h="20848" w="24488">
                  <a:moveTo>
                    <a:pt x="6067" y="0"/>
                  </a:moveTo>
                  <a:cubicBezTo>
                    <a:pt x="2706" y="0"/>
                    <a:pt x="0" y="2746"/>
                    <a:pt x="0" y="6107"/>
                  </a:cubicBezTo>
                  <a:lnTo>
                    <a:pt x="0" y="6227"/>
                  </a:lnTo>
                  <a:cubicBezTo>
                    <a:pt x="0" y="2885"/>
                    <a:pt x="2706" y="179"/>
                    <a:pt x="6008" y="179"/>
                  </a:cubicBezTo>
                  <a:lnTo>
                    <a:pt x="18262" y="179"/>
                  </a:lnTo>
                  <a:cubicBezTo>
                    <a:pt x="21584" y="179"/>
                    <a:pt x="24269" y="2885"/>
                    <a:pt x="24269" y="6227"/>
                  </a:cubicBezTo>
                  <a:lnTo>
                    <a:pt x="24269" y="20848"/>
                  </a:lnTo>
                  <a:lnTo>
                    <a:pt x="24488" y="20848"/>
                  </a:lnTo>
                  <a:lnTo>
                    <a:pt x="24488" y="6107"/>
                  </a:lnTo>
                  <a:cubicBezTo>
                    <a:pt x="24488" y="272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8" name="Google Shape;1088;p15"/>
            <p:cNvSpPr/>
            <p:nvPr/>
          </p:nvSpPr>
          <p:spPr>
            <a:xfrm>
              <a:off x="2335925" y="4622475"/>
              <a:ext cx="650025" cy="553525"/>
            </a:xfrm>
            <a:custGeom>
              <a:rect b="b" l="l" r="r" t="t"/>
              <a:pathLst>
                <a:path extrusionOk="0" h="22141" w="26001">
                  <a:moveTo>
                    <a:pt x="6466" y="0"/>
                  </a:moveTo>
                  <a:cubicBezTo>
                    <a:pt x="2885" y="0"/>
                    <a:pt x="1" y="2925"/>
                    <a:pt x="1" y="6465"/>
                  </a:cubicBezTo>
                  <a:lnTo>
                    <a:pt x="1" y="22141"/>
                  </a:lnTo>
                  <a:lnTo>
                    <a:pt x="26000" y="2214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9" name="Google Shape;1089;p15"/>
            <p:cNvSpPr/>
            <p:nvPr/>
          </p:nvSpPr>
          <p:spPr>
            <a:xfrm>
              <a:off x="2335925" y="4654800"/>
              <a:ext cx="612725" cy="521200"/>
            </a:xfrm>
            <a:custGeom>
              <a:rect b="b" l="l" r="r" t="t"/>
              <a:pathLst>
                <a:path extrusionOk="0" h="20848" w="24509">
                  <a:moveTo>
                    <a:pt x="6088" y="0"/>
                  </a:moveTo>
                  <a:cubicBezTo>
                    <a:pt x="2726" y="0"/>
                    <a:pt x="1" y="2746"/>
                    <a:pt x="1" y="6107"/>
                  </a:cubicBezTo>
                  <a:lnTo>
                    <a:pt x="1" y="20848"/>
                  </a:lnTo>
                  <a:lnTo>
                    <a:pt x="24508" y="20848"/>
                  </a:lnTo>
                  <a:lnTo>
                    <a:pt x="24508" y="6107"/>
                  </a:lnTo>
                  <a:cubicBezTo>
                    <a:pt x="2450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0" name="Google Shape;1090;p15"/>
            <p:cNvSpPr/>
            <p:nvPr/>
          </p:nvSpPr>
          <p:spPr>
            <a:xfrm>
              <a:off x="2851650" y="4856200"/>
              <a:ext cx="134300" cy="319800"/>
            </a:xfrm>
            <a:custGeom>
              <a:rect b="b" l="l" r="r" t="t"/>
              <a:pathLst>
                <a:path extrusionOk="0" h="12792" w="5372">
                  <a:moveTo>
                    <a:pt x="5371" y="1"/>
                  </a:moveTo>
                  <a:cubicBezTo>
                    <a:pt x="5087" y="1017"/>
                    <a:pt x="4904" y="1406"/>
                    <a:pt x="4539" y="1406"/>
                  </a:cubicBezTo>
                  <a:cubicBezTo>
                    <a:pt x="4369" y="1406"/>
                    <a:pt x="4159" y="1320"/>
                    <a:pt x="3879" y="1175"/>
                  </a:cubicBezTo>
                  <a:lnTo>
                    <a:pt x="0" y="12792"/>
                  </a:lnTo>
                  <a:lnTo>
                    <a:pt x="5371" y="12792"/>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1" name="Google Shape;1091;p15"/>
            <p:cNvSpPr/>
            <p:nvPr/>
          </p:nvSpPr>
          <p:spPr>
            <a:xfrm>
              <a:off x="2335925" y="4693575"/>
              <a:ext cx="612225" cy="481925"/>
            </a:xfrm>
            <a:custGeom>
              <a:rect b="b" l="l" r="r" t="t"/>
              <a:pathLst>
                <a:path extrusionOk="0" h="19277" w="24489">
                  <a:moveTo>
                    <a:pt x="2010" y="1"/>
                  </a:moveTo>
                  <a:cubicBezTo>
                    <a:pt x="757" y="1115"/>
                    <a:pt x="1" y="2706"/>
                    <a:pt x="1" y="4517"/>
                  </a:cubicBezTo>
                  <a:lnTo>
                    <a:pt x="1" y="19277"/>
                  </a:lnTo>
                  <a:lnTo>
                    <a:pt x="24488" y="19277"/>
                  </a:lnTo>
                  <a:lnTo>
                    <a:pt x="24488" y="7660"/>
                  </a:lnTo>
                  <a:cubicBezTo>
                    <a:pt x="20033" y="5690"/>
                    <a:pt x="14860" y="5571"/>
                    <a:pt x="10166" y="4159"/>
                  </a:cubicBezTo>
                  <a:cubicBezTo>
                    <a:pt x="7222" y="3263"/>
                    <a:pt x="4476"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2" name="Google Shape;1092;p15"/>
            <p:cNvSpPr/>
            <p:nvPr/>
          </p:nvSpPr>
          <p:spPr>
            <a:xfrm>
              <a:off x="2335925" y="4654800"/>
              <a:ext cx="612225" cy="521200"/>
            </a:xfrm>
            <a:custGeom>
              <a:rect b="b" l="l" r="r" t="t"/>
              <a:pathLst>
                <a:path extrusionOk="0" h="20848" w="24489">
                  <a:moveTo>
                    <a:pt x="6068" y="0"/>
                  </a:moveTo>
                  <a:cubicBezTo>
                    <a:pt x="2706" y="0"/>
                    <a:pt x="1" y="2746"/>
                    <a:pt x="1" y="6107"/>
                  </a:cubicBezTo>
                  <a:lnTo>
                    <a:pt x="1" y="6227"/>
                  </a:lnTo>
                  <a:cubicBezTo>
                    <a:pt x="1" y="2885"/>
                    <a:pt x="2706" y="179"/>
                    <a:pt x="6008" y="179"/>
                  </a:cubicBezTo>
                  <a:lnTo>
                    <a:pt x="18242" y="179"/>
                  </a:lnTo>
                  <a:cubicBezTo>
                    <a:pt x="21584" y="179"/>
                    <a:pt x="24270" y="2885"/>
                    <a:pt x="24270" y="6227"/>
                  </a:cubicBezTo>
                  <a:lnTo>
                    <a:pt x="24270" y="20848"/>
                  </a:lnTo>
                  <a:lnTo>
                    <a:pt x="24488" y="20848"/>
                  </a:lnTo>
                  <a:lnTo>
                    <a:pt x="24488" y="6107"/>
                  </a:lnTo>
                  <a:cubicBezTo>
                    <a:pt x="24488" y="2726"/>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3" name="Google Shape;1093;p15"/>
            <p:cNvSpPr/>
            <p:nvPr/>
          </p:nvSpPr>
          <p:spPr>
            <a:xfrm>
              <a:off x="3097825" y="4622475"/>
              <a:ext cx="650500" cy="553525"/>
            </a:xfrm>
            <a:custGeom>
              <a:rect b="b" l="l" r="r" t="t"/>
              <a:pathLst>
                <a:path extrusionOk="0" h="22141" w="26020">
                  <a:moveTo>
                    <a:pt x="6465" y="0"/>
                  </a:moveTo>
                  <a:cubicBezTo>
                    <a:pt x="2885" y="0"/>
                    <a:pt x="0" y="2925"/>
                    <a:pt x="0" y="6465"/>
                  </a:cubicBezTo>
                  <a:lnTo>
                    <a:pt x="0" y="22141"/>
                  </a:lnTo>
                  <a:lnTo>
                    <a:pt x="26020" y="22141"/>
                  </a:lnTo>
                  <a:lnTo>
                    <a:pt x="26020" y="6465"/>
                  </a:lnTo>
                  <a:cubicBezTo>
                    <a:pt x="26020" y="2885"/>
                    <a:pt x="2309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4" name="Google Shape;1094;p15"/>
            <p:cNvSpPr/>
            <p:nvPr/>
          </p:nvSpPr>
          <p:spPr>
            <a:xfrm>
              <a:off x="3097825" y="4654800"/>
              <a:ext cx="613200" cy="521200"/>
            </a:xfrm>
            <a:custGeom>
              <a:rect b="b" l="l" r="r" t="t"/>
              <a:pathLst>
                <a:path extrusionOk="0" h="20848" w="24528">
                  <a:moveTo>
                    <a:pt x="6087" y="0"/>
                  </a:moveTo>
                  <a:cubicBezTo>
                    <a:pt x="2745" y="0"/>
                    <a:pt x="0" y="2746"/>
                    <a:pt x="0" y="6107"/>
                  </a:cubicBezTo>
                  <a:lnTo>
                    <a:pt x="0"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5" name="Google Shape;1095;p15"/>
            <p:cNvSpPr/>
            <p:nvPr/>
          </p:nvSpPr>
          <p:spPr>
            <a:xfrm>
              <a:off x="3614025" y="4856200"/>
              <a:ext cx="134300" cy="319800"/>
            </a:xfrm>
            <a:custGeom>
              <a:rect b="b" l="l" r="r" t="t"/>
              <a:pathLst>
                <a:path extrusionOk="0" h="12792" w="5372">
                  <a:moveTo>
                    <a:pt x="5372" y="1"/>
                  </a:moveTo>
                  <a:cubicBezTo>
                    <a:pt x="5074" y="1017"/>
                    <a:pt x="4886" y="1406"/>
                    <a:pt x="4527" y="1406"/>
                  </a:cubicBezTo>
                  <a:cubicBezTo>
                    <a:pt x="4359" y="1406"/>
                    <a:pt x="4153" y="1320"/>
                    <a:pt x="3880" y="1175"/>
                  </a:cubicBezTo>
                  <a:lnTo>
                    <a:pt x="1" y="12792"/>
                  </a:lnTo>
                  <a:lnTo>
                    <a:pt x="5372" y="1279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6" name="Google Shape;1096;p15"/>
            <p:cNvSpPr/>
            <p:nvPr/>
          </p:nvSpPr>
          <p:spPr>
            <a:xfrm>
              <a:off x="3098325" y="4693575"/>
              <a:ext cx="612700" cy="481925"/>
            </a:xfrm>
            <a:custGeom>
              <a:rect b="b" l="l" r="r" t="t"/>
              <a:pathLst>
                <a:path extrusionOk="0" h="19277" w="24508">
                  <a:moveTo>
                    <a:pt x="2029" y="1"/>
                  </a:moveTo>
                  <a:cubicBezTo>
                    <a:pt x="776" y="1115"/>
                    <a:pt x="0" y="2706"/>
                    <a:pt x="0" y="4517"/>
                  </a:cubicBezTo>
                  <a:lnTo>
                    <a:pt x="0" y="19277"/>
                  </a:lnTo>
                  <a:lnTo>
                    <a:pt x="24508" y="19277"/>
                  </a:lnTo>
                  <a:lnTo>
                    <a:pt x="24508" y="7660"/>
                  </a:lnTo>
                  <a:cubicBezTo>
                    <a:pt x="20052" y="5690"/>
                    <a:pt x="14880" y="5571"/>
                    <a:pt x="10185" y="4159"/>
                  </a:cubicBezTo>
                  <a:cubicBezTo>
                    <a:pt x="7241" y="3263"/>
                    <a:pt x="4476" y="1831"/>
                    <a:pt x="202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7" name="Google Shape;1097;p15"/>
            <p:cNvSpPr/>
            <p:nvPr/>
          </p:nvSpPr>
          <p:spPr>
            <a:xfrm>
              <a:off x="3098325" y="4654800"/>
              <a:ext cx="612700" cy="521200"/>
            </a:xfrm>
            <a:custGeom>
              <a:rect b="b" l="l" r="r" t="t"/>
              <a:pathLst>
                <a:path extrusionOk="0" h="20848" w="24508">
                  <a:moveTo>
                    <a:pt x="6067" y="0"/>
                  </a:moveTo>
                  <a:cubicBezTo>
                    <a:pt x="2725" y="0"/>
                    <a:pt x="0" y="2746"/>
                    <a:pt x="0" y="6107"/>
                  </a:cubicBezTo>
                  <a:lnTo>
                    <a:pt x="0" y="6227"/>
                  </a:lnTo>
                  <a:cubicBezTo>
                    <a:pt x="0" y="2885"/>
                    <a:pt x="2725" y="179"/>
                    <a:pt x="6028" y="179"/>
                  </a:cubicBezTo>
                  <a:lnTo>
                    <a:pt x="18262" y="179"/>
                  </a:lnTo>
                  <a:cubicBezTo>
                    <a:pt x="21584" y="179"/>
                    <a:pt x="24269" y="2885"/>
                    <a:pt x="24269" y="6227"/>
                  </a:cubicBezTo>
                  <a:lnTo>
                    <a:pt x="24269" y="20848"/>
                  </a:lnTo>
                  <a:lnTo>
                    <a:pt x="24488" y="20848"/>
                  </a:lnTo>
                  <a:lnTo>
                    <a:pt x="24488" y="6107"/>
                  </a:lnTo>
                  <a:cubicBezTo>
                    <a:pt x="24508" y="272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8" name="Google Shape;1098;p15"/>
            <p:cNvSpPr/>
            <p:nvPr/>
          </p:nvSpPr>
          <p:spPr>
            <a:xfrm>
              <a:off x="6147875" y="4622475"/>
              <a:ext cx="650000" cy="553525"/>
            </a:xfrm>
            <a:custGeom>
              <a:rect b="b" l="l" r="r" t="t"/>
              <a:pathLst>
                <a:path extrusionOk="0" h="22141" w="26000">
                  <a:moveTo>
                    <a:pt x="6465" y="0"/>
                  </a:moveTo>
                  <a:cubicBezTo>
                    <a:pt x="2904" y="0"/>
                    <a:pt x="0" y="2885"/>
                    <a:pt x="0" y="6465"/>
                  </a:cubicBezTo>
                  <a:lnTo>
                    <a:pt x="0" y="22141"/>
                  </a:lnTo>
                  <a:lnTo>
                    <a:pt x="26000" y="22141"/>
                  </a:lnTo>
                  <a:lnTo>
                    <a:pt x="26000" y="6465"/>
                  </a:lnTo>
                  <a:cubicBezTo>
                    <a:pt x="26000" y="2925"/>
                    <a:pt x="23115" y="0"/>
                    <a:pt x="1953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9" name="Google Shape;1099;p15"/>
            <p:cNvSpPr/>
            <p:nvPr/>
          </p:nvSpPr>
          <p:spPr>
            <a:xfrm>
              <a:off x="6184175" y="4654800"/>
              <a:ext cx="613200" cy="521200"/>
            </a:xfrm>
            <a:custGeom>
              <a:rect b="b" l="l" r="r" t="t"/>
              <a:pathLst>
                <a:path extrusionOk="0" h="20848" w="24528">
                  <a:moveTo>
                    <a:pt x="6107" y="0"/>
                  </a:moveTo>
                  <a:cubicBezTo>
                    <a:pt x="2745" y="0"/>
                    <a:pt x="0" y="2746"/>
                    <a:pt x="0" y="6107"/>
                  </a:cubicBezTo>
                  <a:lnTo>
                    <a:pt x="0" y="20848"/>
                  </a:lnTo>
                  <a:lnTo>
                    <a:pt x="24528" y="20848"/>
                  </a:lnTo>
                  <a:lnTo>
                    <a:pt x="24528" y="6107"/>
                  </a:lnTo>
                  <a:cubicBezTo>
                    <a:pt x="24528" y="2746"/>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0" name="Google Shape;1100;p15"/>
            <p:cNvSpPr/>
            <p:nvPr/>
          </p:nvSpPr>
          <p:spPr>
            <a:xfrm>
              <a:off x="6147875" y="4856200"/>
              <a:ext cx="134300" cy="319800"/>
            </a:xfrm>
            <a:custGeom>
              <a:rect b="b" l="l" r="r" t="t"/>
              <a:pathLst>
                <a:path extrusionOk="0" h="12792" w="5372">
                  <a:moveTo>
                    <a:pt x="0" y="1"/>
                  </a:moveTo>
                  <a:lnTo>
                    <a:pt x="0" y="12792"/>
                  </a:lnTo>
                  <a:lnTo>
                    <a:pt x="5371" y="12792"/>
                  </a:lnTo>
                  <a:lnTo>
                    <a:pt x="1492" y="1175"/>
                  </a:lnTo>
                  <a:cubicBezTo>
                    <a:pt x="1213" y="1320"/>
                    <a:pt x="1002" y="1406"/>
                    <a:pt x="832" y="1406"/>
                  </a:cubicBezTo>
                  <a:cubicBezTo>
                    <a:pt x="468" y="1406"/>
                    <a:pt x="285" y="1017"/>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1" name="Google Shape;1101;p15"/>
            <p:cNvSpPr/>
            <p:nvPr/>
          </p:nvSpPr>
          <p:spPr>
            <a:xfrm>
              <a:off x="6185150" y="4729400"/>
              <a:ext cx="612225" cy="481925"/>
            </a:xfrm>
            <a:custGeom>
              <a:rect b="b" l="l" r="r" t="t"/>
              <a:pathLst>
                <a:path extrusionOk="0" h="19277" w="24489">
                  <a:moveTo>
                    <a:pt x="22480" y="0"/>
                  </a:moveTo>
                  <a:cubicBezTo>
                    <a:pt x="20013" y="1850"/>
                    <a:pt x="17248" y="3263"/>
                    <a:pt x="14324" y="4158"/>
                  </a:cubicBezTo>
                  <a:cubicBezTo>
                    <a:pt x="9609" y="5570"/>
                    <a:pt x="4437" y="5709"/>
                    <a:pt x="1" y="7659"/>
                  </a:cubicBezTo>
                  <a:lnTo>
                    <a:pt x="1" y="19276"/>
                  </a:lnTo>
                  <a:lnTo>
                    <a:pt x="24489" y="19276"/>
                  </a:lnTo>
                  <a:lnTo>
                    <a:pt x="24489" y="4536"/>
                  </a:lnTo>
                  <a:cubicBezTo>
                    <a:pt x="24489" y="2706"/>
                    <a:pt x="23713" y="1114"/>
                    <a:pt x="2248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2" name="Google Shape;1102;p15"/>
            <p:cNvSpPr/>
            <p:nvPr/>
          </p:nvSpPr>
          <p:spPr>
            <a:xfrm>
              <a:off x="6184675" y="4654800"/>
              <a:ext cx="612700" cy="521200"/>
            </a:xfrm>
            <a:custGeom>
              <a:rect b="b" l="l" r="r" t="t"/>
              <a:pathLst>
                <a:path extrusionOk="0" h="20848" w="24508">
                  <a:moveTo>
                    <a:pt x="6107" y="0"/>
                  </a:moveTo>
                  <a:cubicBezTo>
                    <a:pt x="2745" y="0"/>
                    <a:pt x="20" y="2726"/>
                    <a:pt x="0" y="6107"/>
                  </a:cubicBezTo>
                  <a:lnTo>
                    <a:pt x="0" y="20848"/>
                  </a:lnTo>
                  <a:lnTo>
                    <a:pt x="239" y="20848"/>
                  </a:lnTo>
                  <a:lnTo>
                    <a:pt x="239" y="6227"/>
                  </a:lnTo>
                  <a:cubicBezTo>
                    <a:pt x="239" y="2885"/>
                    <a:pt x="2924" y="179"/>
                    <a:pt x="6246" y="179"/>
                  </a:cubicBezTo>
                  <a:lnTo>
                    <a:pt x="18480" y="179"/>
                  </a:lnTo>
                  <a:cubicBezTo>
                    <a:pt x="21802" y="179"/>
                    <a:pt x="24508" y="2885"/>
                    <a:pt x="24508" y="6227"/>
                  </a:cubicBezTo>
                  <a:lnTo>
                    <a:pt x="24508" y="6107"/>
                  </a:lnTo>
                  <a:cubicBezTo>
                    <a:pt x="24508" y="2746"/>
                    <a:pt x="21802" y="0"/>
                    <a:pt x="1844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3" name="Google Shape;1103;p15"/>
            <p:cNvSpPr/>
            <p:nvPr/>
          </p:nvSpPr>
          <p:spPr>
            <a:xfrm>
              <a:off x="5385475" y="4622475"/>
              <a:ext cx="650525" cy="553525"/>
            </a:xfrm>
            <a:custGeom>
              <a:rect b="b" l="l" r="r" t="t"/>
              <a:pathLst>
                <a:path extrusionOk="0" h="22141" w="26021">
                  <a:moveTo>
                    <a:pt x="6466" y="0"/>
                  </a:moveTo>
                  <a:cubicBezTo>
                    <a:pt x="2905" y="0"/>
                    <a:pt x="1" y="2885"/>
                    <a:pt x="1" y="6465"/>
                  </a:cubicBezTo>
                  <a:lnTo>
                    <a:pt x="1" y="22141"/>
                  </a:lnTo>
                  <a:lnTo>
                    <a:pt x="26020" y="22141"/>
                  </a:lnTo>
                  <a:lnTo>
                    <a:pt x="26020" y="6465"/>
                  </a:lnTo>
                  <a:cubicBezTo>
                    <a:pt x="26020" y="2925"/>
                    <a:pt x="2313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4" name="Google Shape;1104;p15"/>
            <p:cNvSpPr/>
            <p:nvPr/>
          </p:nvSpPr>
          <p:spPr>
            <a:xfrm>
              <a:off x="5422275" y="4654800"/>
              <a:ext cx="612725" cy="521200"/>
            </a:xfrm>
            <a:custGeom>
              <a:rect b="b" l="l" r="r" t="t"/>
              <a:pathLst>
                <a:path extrusionOk="0" h="20848" w="24509">
                  <a:moveTo>
                    <a:pt x="6088" y="0"/>
                  </a:moveTo>
                  <a:cubicBezTo>
                    <a:pt x="2726" y="0"/>
                    <a:pt x="1" y="2746"/>
                    <a:pt x="1" y="6107"/>
                  </a:cubicBezTo>
                  <a:lnTo>
                    <a:pt x="1" y="20848"/>
                  </a:lnTo>
                  <a:lnTo>
                    <a:pt x="24508" y="20848"/>
                  </a:lnTo>
                  <a:lnTo>
                    <a:pt x="24508" y="6107"/>
                  </a:lnTo>
                  <a:cubicBezTo>
                    <a:pt x="2450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5" name="Google Shape;1105;p15"/>
            <p:cNvSpPr/>
            <p:nvPr/>
          </p:nvSpPr>
          <p:spPr>
            <a:xfrm>
              <a:off x="5385475" y="4856200"/>
              <a:ext cx="134300" cy="319800"/>
            </a:xfrm>
            <a:custGeom>
              <a:rect b="b" l="l" r="r" t="t"/>
              <a:pathLst>
                <a:path extrusionOk="0" h="12792" w="5372">
                  <a:moveTo>
                    <a:pt x="1" y="1"/>
                  </a:moveTo>
                  <a:lnTo>
                    <a:pt x="1" y="12792"/>
                  </a:lnTo>
                  <a:lnTo>
                    <a:pt x="5372" y="12792"/>
                  </a:lnTo>
                  <a:lnTo>
                    <a:pt x="1492" y="1175"/>
                  </a:lnTo>
                  <a:cubicBezTo>
                    <a:pt x="1213" y="1320"/>
                    <a:pt x="1003" y="1406"/>
                    <a:pt x="832" y="1406"/>
                  </a:cubicBezTo>
                  <a:cubicBezTo>
                    <a:pt x="468" y="1406"/>
                    <a:pt x="285" y="1017"/>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6" name="Google Shape;1106;p15"/>
            <p:cNvSpPr/>
            <p:nvPr/>
          </p:nvSpPr>
          <p:spPr>
            <a:xfrm>
              <a:off x="5422775" y="4693575"/>
              <a:ext cx="612225" cy="481925"/>
            </a:xfrm>
            <a:custGeom>
              <a:rect b="b" l="l" r="r" t="t"/>
              <a:pathLst>
                <a:path extrusionOk="0" h="19277" w="24489">
                  <a:moveTo>
                    <a:pt x="22479" y="1"/>
                  </a:moveTo>
                  <a:cubicBezTo>
                    <a:pt x="20013" y="1831"/>
                    <a:pt x="17267" y="3263"/>
                    <a:pt x="14323" y="4159"/>
                  </a:cubicBezTo>
                  <a:cubicBezTo>
                    <a:pt x="9629" y="5571"/>
                    <a:pt x="4456" y="5690"/>
                    <a:pt x="0" y="7660"/>
                  </a:cubicBezTo>
                  <a:lnTo>
                    <a:pt x="0" y="19277"/>
                  </a:lnTo>
                  <a:lnTo>
                    <a:pt x="24488" y="19277"/>
                  </a:lnTo>
                  <a:lnTo>
                    <a:pt x="24488" y="4517"/>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7" name="Google Shape;1107;p15"/>
            <p:cNvSpPr/>
            <p:nvPr/>
          </p:nvSpPr>
          <p:spPr>
            <a:xfrm>
              <a:off x="5422775" y="4654800"/>
              <a:ext cx="611725" cy="521200"/>
            </a:xfrm>
            <a:custGeom>
              <a:rect b="b" l="l" r="r" t="t"/>
              <a:pathLst>
                <a:path extrusionOk="0" h="20848" w="24469">
                  <a:moveTo>
                    <a:pt x="6068" y="0"/>
                  </a:moveTo>
                  <a:cubicBezTo>
                    <a:pt x="2706" y="0"/>
                    <a:pt x="0" y="2726"/>
                    <a:pt x="0" y="6107"/>
                  </a:cubicBezTo>
                  <a:lnTo>
                    <a:pt x="0" y="20848"/>
                  </a:lnTo>
                  <a:lnTo>
                    <a:pt x="199" y="20848"/>
                  </a:lnTo>
                  <a:lnTo>
                    <a:pt x="199" y="6227"/>
                  </a:lnTo>
                  <a:cubicBezTo>
                    <a:pt x="199" y="2885"/>
                    <a:pt x="2885" y="179"/>
                    <a:pt x="6207" y="179"/>
                  </a:cubicBezTo>
                  <a:lnTo>
                    <a:pt x="18441" y="179"/>
                  </a:lnTo>
                  <a:cubicBezTo>
                    <a:pt x="21763" y="179"/>
                    <a:pt x="24468" y="2885"/>
                    <a:pt x="24468" y="6227"/>
                  </a:cubicBezTo>
                  <a:lnTo>
                    <a:pt x="24468" y="6107"/>
                  </a:lnTo>
                  <a:cubicBezTo>
                    <a:pt x="24468" y="274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8" name="Google Shape;1108;p15"/>
            <p:cNvSpPr/>
            <p:nvPr/>
          </p:nvSpPr>
          <p:spPr>
            <a:xfrm>
              <a:off x="4622600" y="4622475"/>
              <a:ext cx="650500" cy="553525"/>
            </a:xfrm>
            <a:custGeom>
              <a:rect b="b" l="l" r="r" t="t"/>
              <a:pathLst>
                <a:path extrusionOk="0" h="22141" w="26020">
                  <a:moveTo>
                    <a:pt x="6465" y="0"/>
                  </a:moveTo>
                  <a:cubicBezTo>
                    <a:pt x="2904" y="0"/>
                    <a:pt x="0" y="2885"/>
                    <a:pt x="0" y="6465"/>
                  </a:cubicBezTo>
                  <a:lnTo>
                    <a:pt x="0" y="22141"/>
                  </a:lnTo>
                  <a:lnTo>
                    <a:pt x="26020" y="22141"/>
                  </a:lnTo>
                  <a:lnTo>
                    <a:pt x="26020" y="6465"/>
                  </a:lnTo>
                  <a:cubicBezTo>
                    <a:pt x="26020" y="2925"/>
                    <a:pt x="23135"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9" name="Google Shape;1109;p15"/>
            <p:cNvSpPr/>
            <p:nvPr/>
          </p:nvSpPr>
          <p:spPr>
            <a:xfrm>
              <a:off x="4659900" y="4654800"/>
              <a:ext cx="613200" cy="521200"/>
            </a:xfrm>
            <a:custGeom>
              <a:rect b="b" l="l" r="r" t="t"/>
              <a:pathLst>
                <a:path extrusionOk="0" h="20848" w="24528">
                  <a:moveTo>
                    <a:pt x="6087" y="0"/>
                  </a:moveTo>
                  <a:cubicBezTo>
                    <a:pt x="2745" y="0"/>
                    <a:pt x="0" y="2746"/>
                    <a:pt x="0" y="6107"/>
                  </a:cubicBezTo>
                  <a:lnTo>
                    <a:pt x="0" y="20848"/>
                  </a:lnTo>
                  <a:lnTo>
                    <a:pt x="24528" y="20848"/>
                  </a:lnTo>
                  <a:lnTo>
                    <a:pt x="24528" y="6107"/>
                  </a:lnTo>
                  <a:cubicBezTo>
                    <a:pt x="24528" y="2746"/>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0" name="Google Shape;1110;p15"/>
            <p:cNvSpPr/>
            <p:nvPr/>
          </p:nvSpPr>
          <p:spPr>
            <a:xfrm>
              <a:off x="4622600" y="4856200"/>
              <a:ext cx="134300" cy="319800"/>
            </a:xfrm>
            <a:custGeom>
              <a:rect b="b" l="l" r="r" t="t"/>
              <a:pathLst>
                <a:path extrusionOk="0" h="12792" w="5372">
                  <a:moveTo>
                    <a:pt x="0" y="1"/>
                  </a:moveTo>
                  <a:lnTo>
                    <a:pt x="0" y="12792"/>
                  </a:lnTo>
                  <a:lnTo>
                    <a:pt x="5371" y="12792"/>
                  </a:lnTo>
                  <a:lnTo>
                    <a:pt x="1492" y="1175"/>
                  </a:lnTo>
                  <a:cubicBezTo>
                    <a:pt x="1219" y="1320"/>
                    <a:pt x="1013" y="1406"/>
                    <a:pt x="845" y="1406"/>
                  </a:cubicBezTo>
                  <a:cubicBezTo>
                    <a:pt x="486" y="1406"/>
                    <a:pt x="298" y="1017"/>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1" name="Google Shape;1111;p15"/>
            <p:cNvSpPr/>
            <p:nvPr/>
          </p:nvSpPr>
          <p:spPr>
            <a:xfrm>
              <a:off x="4660875" y="4693575"/>
              <a:ext cx="612225" cy="481925"/>
            </a:xfrm>
            <a:custGeom>
              <a:rect b="b" l="l" r="r" t="t"/>
              <a:pathLst>
                <a:path extrusionOk="0" h="19277" w="24489">
                  <a:moveTo>
                    <a:pt x="22460" y="1"/>
                  </a:moveTo>
                  <a:cubicBezTo>
                    <a:pt x="20013" y="1831"/>
                    <a:pt x="17248" y="3263"/>
                    <a:pt x="14324" y="4159"/>
                  </a:cubicBezTo>
                  <a:cubicBezTo>
                    <a:pt x="9609" y="5571"/>
                    <a:pt x="4437" y="5690"/>
                    <a:pt x="1" y="7660"/>
                  </a:cubicBezTo>
                  <a:lnTo>
                    <a:pt x="1" y="19277"/>
                  </a:lnTo>
                  <a:lnTo>
                    <a:pt x="24489" y="19277"/>
                  </a:lnTo>
                  <a:lnTo>
                    <a:pt x="24489" y="4517"/>
                  </a:lnTo>
                  <a:cubicBezTo>
                    <a:pt x="24489" y="2706"/>
                    <a:pt x="23713" y="1115"/>
                    <a:pt x="2246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2" name="Google Shape;1112;p15"/>
            <p:cNvSpPr/>
            <p:nvPr/>
          </p:nvSpPr>
          <p:spPr>
            <a:xfrm>
              <a:off x="4659900" y="4654800"/>
              <a:ext cx="612700" cy="521200"/>
            </a:xfrm>
            <a:custGeom>
              <a:rect b="b" l="l" r="r" t="t"/>
              <a:pathLst>
                <a:path extrusionOk="0" h="20848" w="24508">
                  <a:moveTo>
                    <a:pt x="6107" y="0"/>
                  </a:moveTo>
                  <a:cubicBezTo>
                    <a:pt x="2745" y="0"/>
                    <a:pt x="40" y="2726"/>
                    <a:pt x="0" y="6107"/>
                  </a:cubicBezTo>
                  <a:lnTo>
                    <a:pt x="0" y="20848"/>
                  </a:lnTo>
                  <a:lnTo>
                    <a:pt x="239" y="20848"/>
                  </a:lnTo>
                  <a:lnTo>
                    <a:pt x="239" y="6227"/>
                  </a:lnTo>
                  <a:cubicBezTo>
                    <a:pt x="239" y="2885"/>
                    <a:pt x="2924" y="179"/>
                    <a:pt x="6246" y="179"/>
                  </a:cubicBezTo>
                  <a:lnTo>
                    <a:pt x="18480" y="179"/>
                  </a:lnTo>
                  <a:cubicBezTo>
                    <a:pt x="21783" y="179"/>
                    <a:pt x="24508" y="2885"/>
                    <a:pt x="24508" y="6227"/>
                  </a:cubicBezTo>
                  <a:lnTo>
                    <a:pt x="24508" y="6107"/>
                  </a:lnTo>
                  <a:cubicBezTo>
                    <a:pt x="24508" y="2746"/>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3" name="Google Shape;1113;p15"/>
            <p:cNvSpPr/>
            <p:nvPr/>
          </p:nvSpPr>
          <p:spPr>
            <a:xfrm>
              <a:off x="3860700" y="4622475"/>
              <a:ext cx="650025" cy="553525"/>
            </a:xfrm>
            <a:custGeom>
              <a:rect b="b" l="l" r="r" t="t"/>
              <a:pathLst>
                <a:path extrusionOk="0" h="22141" w="26001">
                  <a:moveTo>
                    <a:pt x="6466" y="0"/>
                  </a:moveTo>
                  <a:cubicBezTo>
                    <a:pt x="2905" y="0"/>
                    <a:pt x="1" y="2885"/>
                    <a:pt x="1" y="6465"/>
                  </a:cubicBezTo>
                  <a:lnTo>
                    <a:pt x="1" y="22141"/>
                  </a:lnTo>
                  <a:lnTo>
                    <a:pt x="26000" y="22141"/>
                  </a:lnTo>
                  <a:lnTo>
                    <a:pt x="26000" y="6465"/>
                  </a:lnTo>
                  <a:cubicBezTo>
                    <a:pt x="26000" y="2925"/>
                    <a:pt x="2311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4" name="Google Shape;1114;p15"/>
            <p:cNvSpPr/>
            <p:nvPr/>
          </p:nvSpPr>
          <p:spPr>
            <a:xfrm>
              <a:off x="3897000" y="4654800"/>
              <a:ext cx="613225" cy="521200"/>
            </a:xfrm>
            <a:custGeom>
              <a:rect b="b" l="l" r="r" t="t"/>
              <a:pathLst>
                <a:path extrusionOk="0" h="20848" w="24529">
                  <a:moveTo>
                    <a:pt x="6108" y="0"/>
                  </a:moveTo>
                  <a:cubicBezTo>
                    <a:pt x="2746" y="0"/>
                    <a:pt x="1" y="2746"/>
                    <a:pt x="1" y="6107"/>
                  </a:cubicBezTo>
                  <a:lnTo>
                    <a:pt x="1" y="20848"/>
                  </a:lnTo>
                  <a:lnTo>
                    <a:pt x="24528" y="20848"/>
                  </a:lnTo>
                  <a:lnTo>
                    <a:pt x="24528" y="6107"/>
                  </a:lnTo>
                  <a:cubicBezTo>
                    <a:pt x="24528" y="2746"/>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5" name="Google Shape;1115;p15"/>
            <p:cNvSpPr/>
            <p:nvPr/>
          </p:nvSpPr>
          <p:spPr>
            <a:xfrm>
              <a:off x="3860700" y="4856200"/>
              <a:ext cx="134300" cy="319800"/>
            </a:xfrm>
            <a:custGeom>
              <a:rect b="b" l="l" r="r" t="t"/>
              <a:pathLst>
                <a:path extrusionOk="0" h="12792" w="5372">
                  <a:moveTo>
                    <a:pt x="1" y="1"/>
                  </a:moveTo>
                  <a:lnTo>
                    <a:pt x="1" y="12792"/>
                  </a:lnTo>
                  <a:lnTo>
                    <a:pt x="5372" y="12792"/>
                  </a:lnTo>
                  <a:lnTo>
                    <a:pt x="1493" y="1175"/>
                  </a:lnTo>
                  <a:cubicBezTo>
                    <a:pt x="1213" y="1320"/>
                    <a:pt x="1003" y="1406"/>
                    <a:pt x="832" y="1406"/>
                  </a:cubicBezTo>
                  <a:cubicBezTo>
                    <a:pt x="468" y="1406"/>
                    <a:pt x="285" y="1017"/>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6" name="Google Shape;1116;p15"/>
            <p:cNvSpPr/>
            <p:nvPr/>
          </p:nvSpPr>
          <p:spPr>
            <a:xfrm>
              <a:off x="3898000" y="4693575"/>
              <a:ext cx="612225" cy="481925"/>
            </a:xfrm>
            <a:custGeom>
              <a:rect b="b" l="l" r="r" t="t"/>
              <a:pathLst>
                <a:path extrusionOk="0" h="19277" w="24489">
                  <a:moveTo>
                    <a:pt x="22479" y="1"/>
                  </a:moveTo>
                  <a:cubicBezTo>
                    <a:pt x="20013" y="1831"/>
                    <a:pt x="17247" y="3263"/>
                    <a:pt x="14323" y="4159"/>
                  </a:cubicBezTo>
                  <a:cubicBezTo>
                    <a:pt x="9629" y="5571"/>
                    <a:pt x="4456" y="5690"/>
                    <a:pt x="1" y="7660"/>
                  </a:cubicBezTo>
                  <a:lnTo>
                    <a:pt x="1" y="19277"/>
                  </a:lnTo>
                  <a:lnTo>
                    <a:pt x="24488" y="19277"/>
                  </a:lnTo>
                  <a:lnTo>
                    <a:pt x="24488" y="4517"/>
                  </a:lnTo>
                  <a:cubicBezTo>
                    <a:pt x="24488"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7" name="Google Shape;1117;p15"/>
            <p:cNvSpPr/>
            <p:nvPr/>
          </p:nvSpPr>
          <p:spPr>
            <a:xfrm>
              <a:off x="3898000" y="4654800"/>
              <a:ext cx="612225" cy="521200"/>
            </a:xfrm>
            <a:custGeom>
              <a:rect b="b" l="l" r="r" t="t"/>
              <a:pathLst>
                <a:path extrusionOk="0" h="20848" w="24489">
                  <a:moveTo>
                    <a:pt x="6088" y="0"/>
                  </a:moveTo>
                  <a:cubicBezTo>
                    <a:pt x="2726" y="0"/>
                    <a:pt x="1" y="2726"/>
                    <a:pt x="1" y="6107"/>
                  </a:cubicBezTo>
                  <a:lnTo>
                    <a:pt x="1" y="20848"/>
                  </a:lnTo>
                  <a:lnTo>
                    <a:pt x="219" y="20848"/>
                  </a:lnTo>
                  <a:lnTo>
                    <a:pt x="219" y="6227"/>
                  </a:lnTo>
                  <a:cubicBezTo>
                    <a:pt x="219" y="2885"/>
                    <a:pt x="2905" y="179"/>
                    <a:pt x="6247" y="179"/>
                  </a:cubicBezTo>
                  <a:lnTo>
                    <a:pt x="18481" y="179"/>
                  </a:lnTo>
                  <a:cubicBezTo>
                    <a:pt x="21783" y="179"/>
                    <a:pt x="24488" y="2885"/>
                    <a:pt x="24488" y="6227"/>
                  </a:cubicBezTo>
                  <a:lnTo>
                    <a:pt x="24488" y="6107"/>
                  </a:lnTo>
                  <a:cubicBezTo>
                    <a:pt x="24488" y="2746"/>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8" name="Google Shape;1118;p15"/>
            <p:cNvSpPr/>
            <p:nvPr/>
          </p:nvSpPr>
          <p:spPr>
            <a:xfrm>
              <a:off x="429225" y="4827850"/>
              <a:ext cx="650000" cy="758450"/>
            </a:xfrm>
            <a:custGeom>
              <a:rect b="b" l="l" r="r" t="t"/>
              <a:pathLst>
                <a:path extrusionOk="0" h="30338" w="26000">
                  <a:moveTo>
                    <a:pt x="6465" y="1"/>
                  </a:moveTo>
                  <a:cubicBezTo>
                    <a:pt x="2884" y="1"/>
                    <a:pt x="0" y="2905"/>
                    <a:pt x="0" y="6466"/>
                  </a:cubicBezTo>
                  <a:lnTo>
                    <a:pt x="0" y="30337"/>
                  </a:lnTo>
                  <a:lnTo>
                    <a:pt x="26000" y="30337"/>
                  </a:lnTo>
                  <a:lnTo>
                    <a:pt x="26000" y="6466"/>
                  </a:lnTo>
                  <a:cubicBezTo>
                    <a:pt x="26000" y="2885"/>
                    <a:pt x="23095"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9" name="Google Shape;1119;p15"/>
            <p:cNvSpPr/>
            <p:nvPr/>
          </p:nvSpPr>
          <p:spPr>
            <a:xfrm>
              <a:off x="429700"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2"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0" name="Google Shape;1120;p15"/>
            <p:cNvSpPr/>
            <p:nvPr/>
          </p:nvSpPr>
          <p:spPr>
            <a:xfrm>
              <a:off x="944925" y="5061100"/>
              <a:ext cx="134300" cy="525200"/>
            </a:xfrm>
            <a:custGeom>
              <a:rect b="b" l="l" r="r" t="t"/>
              <a:pathLst>
                <a:path extrusionOk="0" h="21008" w="5372">
                  <a:moveTo>
                    <a:pt x="5372" y="1"/>
                  </a:moveTo>
                  <a:cubicBezTo>
                    <a:pt x="5089" y="1009"/>
                    <a:pt x="4907" y="1390"/>
                    <a:pt x="4548" y="1390"/>
                  </a:cubicBezTo>
                  <a:cubicBezTo>
                    <a:pt x="4376" y="1390"/>
                    <a:pt x="4164"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1" name="Google Shape;1121;p15"/>
            <p:cNvSpPr/>
            <p:nvPr/>
          </p:nvSpPr>
          <p:spPr>
            <a:xfrm>
              <a:off x="429700" y="4899475"/>
              <a:ext cx="612225" cy="687325"/>
            </a:xfrm>
            <a:custGeom>
              <a:rect b="b" l="l" r="r" t="t"/>
              <a:pathLst>
                <a:path extrusionOk="0" h="27493" w="24489">
                  <a:moveTo>
                    <a:pt x="2010" y="1"/>
                  </a:moveTo>
                  <a:cubicBezTo>
                    <a:pt x="777" y="1115"/>
                    <a:pt x="1" y="2706"/>
                    <a:pt x="1" y="4516"/>
                  </a:cubicBezTo>
                  <a:lnTo>
                    <a:pt x="1" y="27492"/>
                  </a:lnTo>
                  <a:lnTo>
                    <a:pt x="24489" y="27492"/>
                  </a:lnTo>
                  <a:lnTo>
                    <a:pt x="24489" y="7659"/>
                  </a:lnTo>
                  <a:cubicBezTo>
                    <a:pt x="20033" y="5690"/>
                    <a:pt x="14881" y="5571"/>
                    <a:pt x="10166" y="4138"/>
                  </a:cubicBezTo>
                  <a:cubicBezTo>
                    <a:pt x="7242" y="3243"/>
                    <a:pt x="4477" y="1831"/>
                    <a:pt x="2010" y="1"/>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2" name="Google Shape;1122;p15"/>
            <p:cNvSpPr/>
            <p:nvPr/>
          </p:nvSpPr>
          <p:spPr>
            <a:xfrm>
              <a:off x="430200" y="4860200"/>
              <a:ext cx="612225" cy="726100"/>
            </a:xfrm>
            <a:custGeom>
              <a:rect b="b" l="l" r="r" t="t"/>
              <a:pathLst>
                <a:path extrusionOk="0" h="29044" w="24489">
                  <a:moveTo>
                    <a:pt x="6068" y="0"/>
                  </a:moveTo>
                  <a:cubicBezTo>
                    <a:pt x="2706" y="0"/>
                    <a:pt x="1" y="2725"/>
                    <a:pt x="1" y="6087"/>
                  </a:cubicBezTo>
                  <a:lnTo>
                    <a:pt x="1" y="6207"/>
                  </a:lnTo>
                  <a:cubicBezTo>
                    <a:pt x="1" y="2884"/>
                    <a:pt x="2706" y="179"/>
                    <a:pt x="6028" y="179"/>
                  </a:cubicBezTo>
                  <a:lnTo>
                    <a:pt x="18262" y="179"/>
                  </a:lnTo>
                  <a:cubicBezTo>
                    <a:pt x="21584" y="179"/>
                    <a:pt x="24270" y="2884"/>
                    <a:pt x="24270" y="6207"/>
                  </a:cubicBezTo>
                  <a:lnTo>
                    <a:pt x="24270" y="29043"/>
                  </a:lnTo>
                  <a:lnTo>
                    <a:pt x="24489" y="29043"/>
                  </a:lnTo>
                  <a:lnTo>
                    <a:pt x="24489" y="6087"/>
                  </a:lnTo>
                  <a:cubicBezTo>
                    <a:pt x="24469" y="2725"/>
                    <a:pt x="21763" y="0"/>
                    <a:pt x="18402"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3" name="Google Shape;1123;p15"/>
            <p:cNvSpPr/>
            <p:nvPr/>
          </p:nvSpPr>
          <p:spPr>
            <a:xfrm>
              <a:off x="1191600" y="4827850"/>
              <a:ext cx="650525" cy="758450"/>
            </a:xfrm>
            <a:custGeom>
              <a:rect b="b" l="l" r="r" t="t"/>
              <a:pathLst>
                <a:path extrusionOk="0" h="30338" w="26021">
                  <a:moveTo>
                    <a:pt x="6466" y="1"/>
                  </a:moveTo>
                  <a:cubicBezTo>
                    <a:pt x="2885" y="1"/>
                    <a:pt x="1" y="2905"/>
                    <a:pt x="1" y="6466"/>
                  </a:cubicBezTo>
                  <a:lnTo>
                    <a:pt x="1" y="30337"/>
                  </a:lnTo>
                  <a:lnTo>
                    <a:pt x="26020" y="30337"/>
                  </a:lnTo>
                  <a:lnTo>
                    <a:pt x="26020" y="6466"/>
                  </a:lnTo>
                  <a:cubicBezTo>
                    <a:pt x="26020"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4" name="Google Shape;1124;p15"/>
            <p:cNvSpPr/>
            <p:nvPr/>
          </p:nvSpPr>
          <p:spPr>
            <a:xfrm>
              <a:off x="1192600" y="4860200"/>
              <a:ext cx="612725" cy="726100"/>
            </a:xfrm>
            <a:custGeom>
              <a:rect b="b" l="l" r="r" t="t"/>
              <a:pathLst>
                <a:path extrusionOk="0" h="29044" w="24509">
                  <a:moveTo>
                    <a:pt x="6087"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5" name="Google Shape;1125;p15"/>
            <p:cNvSpPr/>
            <p:nvPr/>
          </p:nvSpPr>
          <p:spPr>
            <a:xfrm>
              <a:off x="1707825" y="5061100"/>
              <a:ext cx="134300" cy="525200"/>
            </a:xfrm>
            <a:custGeom>
              <a:rect b="b" l="l" r="r" t="t"/>
              <a:pathLst>
                <a:path extrusionOk="0" h="21008" w="5372">
                  <a:moveTo>
                    <a:pt x="5371" y="1"/>
                  </a:moveTo>
                  <a:cubicBezTo>
                    <a:pt x="5089" y="1009"/>
                    <a:pt x="4906" y="1390"/>
                    <a:pt x="4548" y="1390"/>
                  </a:cubicBezTo>
                  <a:cubicBezTo>
                    <a:pt x="4376" y="1390"/>
                    <a:pt x="4163" y="1303"/>
                    <a:pt x="3879" y="1154"/>
                  </a:cubicBezTo>
                  <a:lnTo>
                    <a:pt x="0" y="21007"/>
                  </a:lnTo>
                  <a:lnTo>
                    <a:pt x="5371" y="21007"/>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6" name="Google Shape;1126;p15"/>
            <p:cNvSpPr/>
            <p:nvPr/>
          </p:nvSpPr>
          <p:spPr>
            <a:xfrm>
              <a:off x="1192600" y="4899475"/>
              <a:ext cx="612225" cy="687325"/>
            </a:xfrm>
            <a:custGeom>
              <a:rect b="b" l="l" r="r" t="t"/>
              <a:pathLst>
                <a:path extrusionOk="0" h="27493" w="24489">
                  <a:moveTo>
                    <a:pt x="2009" y="1"/>
                  </a:moveTo>
                  <a:cubicBezTo>
                    <a:pt x="756" y="1115"/>
                    <a:pt x="0" y="2706"/>
                    <a:pt x="0" y="4516"/>
                  </a:cubicBezTo>
                  <a:lnTo>
                    <a:pt x="0" y="27492"/>
                  </a:lnTo>
                  <a:lnTo>
                    <a:pt x="24488" y="27492"/>
                  </a:lnTo>
                  <a:lnTo>
                    <a:pt x="24488" y="7659"/>
                  </a:lnTo>
                  <a:cubicBezTo>
                    <a:pt x="20032" y="5690"/>
                    <a:pt x="14860" y="5571"/>
                    <a:pt x="10165" y="4138"/>
                  </a:cubicBezTo>
                  <a:cubicBezTo>
                    <a:pt x="7221" y="3243"/>
                    <a:pt x="4476" y="183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7" name="Google Shape;1127;p15"/>
            <p:cNvSpPr/>
            <p:nvPr/>
          </p:nvSpPr>
          <p:spPr>
            <a:xfrm>
              <a:off x="1192600" y="4860200"/>
              <a:ext cx="612225" cy="726100"/>
            </a:xfrm>
            <a:custGeom>
              <a:rect b="b" l="l" r="r" t="t"/>
              <a:pathLst>
                <a:path extrusionOk="0" h="29044" w="24489">
                  <a:moveTo>
                    <a:pt x="6068" y="0"/>
                  </a:moveTo>
                  <a:cubicBezTo>
                    <a:pt x="2706" y="0"/>
                    <a:pt x="0" y="2725"/>
                    <a:pt x="0" y="6087"/>
                  </a:cubicBezTo>
                  <a:lnTo>
                    <a:pt x="0" y="6207"/>
                  </a:lnTo>
                  <a:cubicBezTo>
                    <a:pt x="0" y="2884"/>
                    <a:pt x="2706" y="179"/>
                    <a:pt x="6008" y="179"/>
                  </a:cubicBezTo>
                  <a:lnTo>
                    <a:pt x="18242" y="179"/>
                  </a:lnTo>
                  <a:cubicBezTo>
                    <a:pt x="21584" y="179"/>
                    <a:pt x="24269" y="2884"/>
                    <a:pt x="24269" y="6207"/>
                  </a:cubicBezTo>
                  <a:lnTo>
                    <a:pt x="24269" y="29043"/>
                  </a:lnTo>
                  <a:lnTo>
                    <a:pt x="24488" y="29043"/>
                  </a:lnTo>
                  <a:lnTo>
                    <a:pt x="24488" y="6087"/>
                  </a:lnTo>
                  <a:cubicBezTo>
                    <a:pt x="24488" y="2725"/>
                    <a:pt x="2174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8" name="Google Shape;1128;p15"/>
            <p:cNvSpPr/>
            <p:nvPr/>
          </p:nvSpPr>
          <p:spPr>
            <a:xfrm>
              <a:off x="1954475" y="4827850"/>
              <a:ext cx="650525" cy="758450"/>
            </a:xfrm>
            <a:custGeom>
              <a:rect b="b" l="l" r="r" t="t"/>
              <a:pathLst>
                <a:path extrusionOk="0" h="30338" w="26021">
                  <a:moveTo>
                    <a:pt x="6466" y="1"/>
                  </a:moveTo>
                  <a:cubicBezTo>
                    <a:pt x="2885" y="1"/>
                    <a:pt x="1" y="2905"/>
                    <a:pt x="1" y="6466"/>
                  </a:cubicBezTo>
                  <a:lnTo>
                    <a:pt x="1" y="30337"/>
                  </a:lnTo>
                  <a:lnTo>
                    <a:pt x="26021" y="30337"/>
                  </a:lnTo>
                  <a:lnTo>
                    <a:pt x="26021" y="6466"/>
                  </a:lnTo>
                  <a:cubicBezTo>
                    <a:pt x="26021"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9" name="Google Shape;1129;p15"/>
            <p:cNvSpPr/>
            <p:nvPr/>
          </p:nvSpPr>
          <p:spPr>
            <a:xfrm>
              <a:off x="1954475" y="4860200"/>
              <a:ext cx="613225" cy="726100"/>
            </a:xfrm>
            <a:custGeom>
              <a:rect b="b" l="l" r="r" t="t"/>
              <a:pathLst>
                <a:path extrusionOk="0" h="29044" w="24529">
                  <a:moveTo>
                    <a:pt x="6108" y="0"/>
                  </a:moveTo>
                  <a:cubicBezTo>
                    <a:pt x="2746" y="0"/>
                    <a:pt x="1" y="2725"/>
                    <a:pt x="1" y="6087"/>
                  </a:cubicBezTo>
                  <a:lnTo>
                    <a:pt x="1" y="29043"/>
                  </a:lnTo>
                  <a:lnTo>
                    <a:pt x="24529" y="29043"/>
                  </a:lnTo>
                  <a:lnTo>
                    <a:pt x="24529" y="6087"/>
                  </a:lnTo>
                  <a:cubicBezTo>
                    <a:pt x="24529"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0" name="Google Shape;1130;p15"/>
            <p:cNvSpPr/>
            <p:nvPr/>
          </p:nvSpPr>
          <p:spPr>
            <a:xfrm>
              <a:off x="2470200" y="5061100"/>
              <a:ext cx="134300" cy="525200"/>
            </a:xfrm>
            <a:custGeom>
              <a:rect b="b" l="l" r="r" t="t"/>
              <a:pathLst>
                <a:path extrusionOk="0" h="21008" w="5372">
                  <a:moveTo>
                    <a:pt x="5372" y="1"/>
                  </a:moveTo>
                  <a:cubicBezTo>
                    <a:pt x="5076" y="1009"/>
                    <a:pt x="4889" y="1390"/>
                    <a:pt x="4535" y="1390"/>
                  </a:cubicBezTo>
                  <a:cubicBezTo>
                    <a:pt x="4365" y="1390"/>
                    <a:pt x="4157"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1" name="Google Shape;1131;p15"/>
            <p:cNvSpPr/>
            <p:nvPr/>
          </p:nvSpPr>
          <p:spPr>
            <a:xfrm>
              <a:off x="1954475" y="4899475"/>
              <a:ext cx="612725" cy="687325"/>
            </a:xfrm>
            <a:custGeom>
              <a:rect b="b" l="l" r="r" t="t"/>
              <a:pathLst>
                <a:path extrusionOk="0" h="27493" w="24509">
                  <a:moveTo>
                    <a:pt x="2010" y="1"/>
                  </a:moveTo>
                  <a:cubicBezTo>
                    <a:pt x="777" y="1115"/>
                    <a:pt x="1" y="2706"/>
                    <a:pt x="1" y="4516"/>
                  </a:cubicBezTo>
                  <a:lnTo>
                    <a:pt x="1" y="27492"/>
                  </a:lnTo>
                  <a:lnTo>
                    <a:pt x="24509" y="27492"/>
                  </a:lnTo>
                  <a:lnTo>
                    <a:pt x="24509" y="7659"/>
                  </a:lnTo>
                  <a:cubicBezTo>
                    <a:pt x="20053" y="5690"/>
                    <a:pt x="14881" y="5571"/>
                    <a:pt x="10166" y="4138"/>
                  </a:cubicBezTo>
                  <a:cubicBezTo>
                    <a:pt x="7242" y="3243"/>
                    <a:pt x="4477"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2" name="Google Shape;1132;p15"/>
            <p:cNvSpPr/>
            <p:nvPr/>
          </p:nvSpPr>
          <p:spPr>
            <a:xfrm>
              <a:off x="1954475" y="4860200"/>
              <a:ext cx="612725" cy="726100"/>
            </a:xfrm>
            <a:custGeom>
              <a:rect b="b" l="l" r="r" t="t"/>
              <a:pathLst>
                <a:path extrusionOk="0" h="29044" w="24509">
                  <a:moveTo>
                    <a:pt x="6068" y="0"/>
                  </a:moveTo>
                  <a:cubicBezTo>
                    <a:pt x="2726" y="0"/>
                    <a:pt x="1" y="2725"/>
                    <a:pt x="1" y="6087"/>
                  </a:cubicBezTo>
                  <a:lnTo>
                    <a:pt x="1" y="6207"/>
                  </a:lnTo>
                  <a:cubicBezTo>
                    <a:pt x="1" y="2884"/>
                    <a:pt x="2726" y="179"/>
                    <a:pt x="6028" y="179"/>
                  </a:cubicBezTo>
                  <a:lnTo>
                    <a:pt x="18262" y="179"/>
                  </a:lnTo>
                  <a:cubicBezTo>
                    <a:pt x="21584" y="179"/>
                    <a:pt x="24270" y="2884"/>
                    <a:pt x="24270" y="6207"/>
                  </a:cubicBezTo>
                  <a:lnTo>
                    <a:pt x="24270" y="29043"/>
                  </a:lnTo>
                  <a:lnTo>
                    <a:pt x="24509" y="29043"/>
                  </a:lnTo>
                  <a:lnTo>
                    <a:pt x="24509" y="6087"/>
                  </a:lnTo>
                  <a:cubicBezTo>
                    <a:pt x="24509"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3" name="Google Shape;1133;p15"/>
            <p:cNvSpPr/>
            <p:nvPr/>
          </p:nvSpPr>
          <p:spPr>
            <a:xfrm>
              <a:off x="2716875" y="4827850"/>
              <a:ext cx="650025" cy="758450"/>
            </a:xfrm>
            <a:custGeom>
              <a:rect b="b" l="l" r="r" t="t"/>
              <a:pathLst>
                <a:path extrusionOk="0" h="30338" w="26001">
                  <a:moveTo>
                    <a:pt x="6466" y="1"/>
                  </a:moveTo>
                  <a:cubicBezTo>
                    <a:pt x="2885" y="1"/>
                    <a:pt x="0" y="2905"/>
                    <a:pt x="0" y="6466"/>
                  </a:cubicBezTo>
                  <a:lnTo>
                    <a:pt x="0" y="30337"/>
                  </a:lnTo>
                  <a:lnTo>
                    <a:pt x="26000" y="30337"/>
                  </a:lnTo>
                  <a:lnTo>
                    <a:pt x="26000" y="6466"/>
                  </a:lnTo>
                  <a:cubicBezTo>
                    <a:pt x="26000"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4" name="Google Shape;1134;p15"/>
            <p:cNvSpPr/>
            <p:nvPr/>
          </p:nvSpPr>
          <p:spPr>
            <a:xfrm>
              <a:off x="2716875" y="4860200"/>
              <a:ext cx="612725" cy="726100"/>
            </a:xfrm>
            <a:custGeom>
              <a:rect b="b" l="l" r="r" t="t"/>
              <a:pathLst>
                <a:path extrusionOk="0" h="29044" w="24509">
                  <a:moveTo>
                    <a:pt x="6088"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5" name="Google Shape;1135;p15"/>
            <p:cNvSpPr/>
            <p:nvPr/>
          </p:nvSpPr>
          <p:spPr>
            <a:xfrm>
              <a:off x="3232600" y="5061100"/>
              <a:ext cx="134300" cy="525200"/>
            </a:xfrm>
            <a:custGeom>
              <a:rect b="b" l="l" r="r" t="t"/>
              <a:pathLst>
                <a:path extrusionOk="0" h="21008" w="5372">
                  <a:moveTo>
                    <a:pt x="5371" y="1"/>
                  </a:moveTo>
                  <a:cubicBezTo>
                    <a:pt x="5089" y="1009"/>
                    <a:pt x="4906" y="1390"/>
                    <a:pt x="4548" y="1390"/>
                  </a:cubicBezTo>
                  <a:cubicBezTo>
                    <a:pt x="4375" y="1390"/>
                    <a:pt x="4163" y="1303"/>
                    <a:pt x="3879" y="1154"/>
                  </a:cubicBezTo>
                  <a:lnTo>
                    <a:pt x="0" y="21007"/>
                  </a:lnTo>
                  <a:lnTo>
                    <a:pt x="5371" y="21007"/>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6" name="Google Shape;1136;p15"/>
            <p:cNvSpPr/>
            <p:nvPr/>
          </p:nvSpPr>
          <p:spPr>
            <a:xfrm>
              <a:off x="2716875" y="4899475"/>
              <a:ext cx="612225" cy="687325"/>
            </a:xfrm>
            <a:custGeom>
              <a:rect b="b" l="l" r="r" t="t"/>
              <a:pathLst>
                <a:path extrusionOk="0" h="27493" w="24489">
                  <a:moveTo>
                    <a:pt x="2010" y="1"/>
                  </a:moveTo>
                  <a:cubicBezTo>
                    <a:pt x="776" y="1115"/>
                    <a:pt x="0" y="2706"/>
                    <a:pt x="0" y="4516"/>
                  </a:cubicBezTo>
                  <a:lnTo>
                    <a:pt x="0" y="27492"/>
                  </a:lnTo>
                  <a:lnTo>
                    <a:pt x="24488" y="27492"/>
                  </a:lnTo>
                  <a:lnTo>
                    <a:pt x="24488" y="7659"/>
                  </a:lnTo>
                  <a:cubicBezTo>
                    <a:pt x="20032" y="5690"/>
                    <a:pt x="14860" y="5571"/>
                    <a:pt x="10166" y="4138"/>
                  </a:cubicBezTo>
                  <a:cubicBezTo>
                    <a:pt x="7221" y="3243"/>
                    <a:pt x="4476"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7" name="Google Shape;1137;p15"/>
            <p:cNvSpPr/>
            <p:nvPr/>
          </p:nvSpPr>
          <p:spPr>
            <a:xfrm>
              <a:off x="2717375" y="4860200"/>
              <a:ext cx="612225" cy="726100"/>
            </a:xfrm>
            <a:custGeom>
              <a:rect b="b" l="l" r="r" t="t"/>
              <a:pathLst>
                <a:path extrusionOk="0" h="29044" w="24489">
                  <a:moveTo>
                    <a:pt x="6068" y="0"/>
                  </a:moveTo>
                  <a:cubicBezTo>
                    <a:pt x="2706" y="0"/>
                    <a:pt x="0" y="2725"/>
                    <a:pt x="0" y="6087"/>
                  </a:cubicBezTo>
                  <a:lnTo>
                    <a:pt x="0" y="6207"/>
                  </a:lnTo>
                  <a:cubicBezTo>
                    <a:pt x="0" y="2884"/>
                    <a:pt x="2706" y="179"/>
                    <a:pt x="6028" y="179"/>
                  </a:cubicBezTo>
                  <a:lnTo>
                    <a:pt x="18262" y="179"/>
                  </a:lnTo>
                  <a:cubicBezTo>
                    <a:pt x="21584" y="179"/>
                    <a:pt x="24269" y="2884"/>
                    <a:pt x="24269" y="6207"/>
                  </a:cubicBezTo>
                  <a:lnTo>
                    <a:pt x="24269" y="29043"/>
                  </a:lnTo>
                  <a:lnTo>
                    <a:pt x="24488" y="29043"/>
                  </a:lnTo>
                  <a:lnTo>
                    <a:pt x="24488" y="6087"/>
                  </a:lnTo>
                  <a:cubicBezTo>
                    <a:pt x="2446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8" name="Google Shape;1138;p15"/>
            <p:cNvSpPr/>
            <p:nvPr/>
          </p:nvSpPr>
          <p:spPr>
            <a:xfrm>
              <a:off x="3479750" y="4827850"/>
              <a:ext cx="650025" cy="758450"/>
            </a:xfrm>
            <a:custGeom>
              <a:rect b="b" l="l" r="r" t="t"/>
              <a:pathLst>
                <a:path extrusionOk="0" h="30338" w="26001">
                  <a:moveTo>
                    <a:pt x="6446" y="1"/>
                  </a:moveTo>
                  <a:cubicBezTo>
                    <a:pt x="2885" y="1"/>
                    <a:pt x="1" y="2905"/>
                    <a:pt x="1" y="6466"/>
                  </a:cubicBezTo>
                  <a:lnTo>
                    <a:pt x="1" y="30337"/>
                  </a:lnTo>
                  <a:lnTo>
                    <a:pt x="26001" y="30337"/>
                  </a:lnTo>
                  <a:lnTo>
                    <a:pt x="26001" y="6466"/>
                  </a:lnTo>
                  <a:cubicBezTo>
                    <a:pt x="26001"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9" name="Google Shape;1139;p15"/>
            <p:cNvSpPr/>
            <p:nvPr/>
          </p:nvSpPr>
          <p:spPr>
            <a:xfrm>
              <a:off x="3479250" y="4860200"/>
              <a:ext cx="613225" cy="726100"/>
            </a:xfrm>
            <a:custGeom>
              <a:rect b="b" l="l" r="r" t="t"/>
              <a:pathLst>
                <a:path extrusionOk="0" h="29044" w="24529">
                  <a:moveTo>
                    <a:pt x="6108" y="0"/>
                  </a:moveTo>
                  <a:cubicBezTo>
                    <a:pt x="2746" y="0"/>
                    <a:pt x="1" y="2725"/>
                    <a:pt x="1" y="6087"/>
                  </a:cubicBezTo>
                  <a:lnTo>
                    <a:pt x="1" y="29043"/>
                  </a:lnTo>
                  <a:lnTo>
                    <a:pt x="24529" y="29043"/>
                  </a:lnTo>
                  <a:lnTo>
                    <a:pt x="24529" y="6087"/>
                  </a:lnTo>
                  <a:cubicBezTo>
                    <a:pt x="24529" y="2725"/>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0" name="Google Shape;1140;p15"/>
            <p:cNvSpPr/>
            <p:nvPr/>
          </p:nvSpPr>
          <p:spPr>
            <a:xfrm>
              <a:off x="3994975" y="5061100"/>
              <a:ext cx="134300" cy="525200"/>
            </a:xfrm>
            <a:custGeom>
              <a:rect b="b" l="l" r="r" t="t"/>
              <a:pathLst>
                <a:path extrusionOk="0" h="21008" w="5372">
                  <a:moveTo>
                    <a:pt x="5372" y="1"/>
                  </a:moveTo>
                  <a:cubicBezTo>
                    <a:pt x="5089" y="1009"/>
                    <a:pt x="4907" y="1390"/>
                    <a:pt x="4548" y="1390"/>
                  </a:cubicBezTo>
                  <a:cubicBezTo>
                    <a:pt x="4376" y="1390"/>
                    <a:pt x="4163"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1" name="Google Shape;1141;p15"/>
            <p:cNvSpPr/>
            <p:nvPr/>
          </p:nvSpPr>
          <p:spPr>
            <a:xfrm>
              <a:off x="3479250" y="4899475"/>
              <a:ext cx="612725" cy="687325"/>
            </a:xfrm>
            <a:custGeom>
              <a:rect b="b" l="l" r="r" t="t"/>
              <a:pathLst>
                <a:path extrusionOk="0" h="27493" w="24509">
                  <a:moveTo>
                    <a:pt x="2030" y="1"/>
                  </a:moveTo>
                  <a:cubicBezTo>
                    <a:pt x="777" y="1115"/>
                    <a:pt x="1" y="2706"/>
                    <a:pt x="1" y="4516"/>
                  </a:cubicBezTo>
                  <a:lnTo>
                    <a:pt x="1" y="27492"/>
                  </a:lnTo>
                  <a:lnTo>
                    <a:pt x="24509" y="27492"/>
                  </a:lnTo>
                  <a:lnTo>
                    <a:pt x="24509" y="7659"/>
                  </a:lnTo>
                  <a:cubicBezTo>
                    <a:pt x="20053" y="5690"/>
                    <a:pt x="14881" y="5571"/>
                    <a:pt x="10186" y="4138"/>
                  </a:cubicBezTo>
                  <a:cubicBezTo>
                    <a:pt x="7242" y="3243"/>
                    <a:pt x="4477" y="1831"/>
                    <a:pt x="203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2" name="Google Shape;1142;p15"/>
            <p:cNvSpPr/>
            <p:nvPr/>
          </p:nvSpPr>
          <p:spPr>
            <a:xfrm>
              <a:off x="3479250" y="4860200"/>
              <a:ext cx="612725" cy="726100"/>
            </a:xfrm>
            <a:custGeom>
              <a:rect b="b" l="l" r="r" t="t"/>
              <a:pathLst>
                <a:path extrusionOk="0" h="29044" w="24509">
                  <a:moveTo>
                    <a:pt x="6068" y="0"/>
                  </a:moveTo>
                  <a:cubicBezTo>
                    <a:pt x="2726" y="0"/>
                    <a:pt x="1" y="2725"/>
                    <a:pt x="1" y="6087"/>
                  </a:cubicBezTo>
                  <a:lnTo>
                    <a:pt x="1" y="6207"/>
                  </a:lnTo>
                  <a:cubicBezTo>
                    <a:pt x="1" y="2884"/>
                    <a:pt x="2726" y="179"/>
                    <a:pt x="6028" y="179"/>
                  </a:cubicBezTo>
                  <a:lnTo>
                    <a:pt x="18262" y="179"/>
                  </a:lnTo>
                  <a:cubicBezTo>
                    <a:pt x="21584" y="179"/>
                    <a:pt x="24270" y="2884"/>
                    <a:pt x="24270" y="6207"/>
                  </a:cubicBezTo>
                  <a:lnTo>
                    <a:pt x="24270" y="29043"/>
                  </a:lnTo>
                  <a:lnTo>
                    <a:pt x="24509" y="29043"/>
                  </a:lnTo>
                  <a:lnTo>
                    <a:pt x="24509" y="6087"/>
                  </a:lnTo>
                  <a:cubicBezTo>
                    <a:pt x="24509" y="2725"/>
                    <a:pt x="21763" y="0"/>
                    <a:pt x="18402"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3" name="Google Shape;1143;p15"/>
            <p:cNvSpPr/>
            <p:nvPr/>
          </p:nvSpPr>
          <p:spPr>
            <a:xfrm>
              <a:off x="6528800" y="4827850"/>
              <a:ext cx="650025" cy="758450"/>
            </a:xfrm>
            <a:custGeom>
              <a:rect b="b" l="l" r="r" t="t"/>
              <a:pathLst>
                <a:path extrusionOk="0" h="30338" w="26001">
                  <a:moveTo>
                    <a:pt x="6466" y="1"/>
                  </a:moveTo>
                  <a:cubicBezTo>
                    <a:pt x="2905" y="1"/>
                    <a:pt x="1" y="2885"/>
                    <a:pt x="1" y="6466"/>
                  </a:cubicBezTo>
                  <a:lnTo>
                    <a:pt x="1" y="30337"/>
                  </a:lnTo>
                  <a:lnTo>
                    <a:pt x="26001" y="30337"/>
                  </a:lnTo>
                  <a:lnTo>
                    <a:pt x="26001" y="6466"/>
                  </a:lnTo>
                  <a:cubicBezTo>
                    <a:pt x="26001" y="2905"/>
                    <a:pt x="23116"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4" name="Google Shape;1144;p15"/>
            <p:cNvSpPr/>
            <p:nvPr/>
          </p:nvSpPr>
          <p:spPr>
            <a:xfrm>
              <a:off x="6566100"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5" name="Google Shape;1145;p15"/>
            <p:cNvSpPr/>
            <p:nvPr/>
          </p:nvSpPr>
          <p:spPr>
            <a:xfrm>
              <a:off x="6528800" y="5061100"/>
              <a:ext cx="134300" cy="525200"/>
            </a:xfrm>
            <a:custGeom>
              <a:rect b="b" l="l" r="r" t="t"/>
              <a:pathLst>
                <a:path extrusionOk="0" h="21008" w="5372">
                  <a:moveTo>
                    <a:pt x="1" y="1"/>
                  </a:moveTo>
                  <a:lnTo>
                    <a:pt x="1" y="21007"/>
                  </a:lnTo>
                  <a:lnTo>
                    <a:pt x="5372" y="21007"/>
                  </a:lnTo>
                  <a:lnTo>
                    <a:pt x="1493" y="1154"/>
                  </a:lnTo>
                  <a:cubicBezTo>
                    <a:pt x="1209" y="1303"/>
                    <a:pt x="996" y="1390"/>
                    <a:pt x="824" y="1390"/>
                  </a:cubicBezTo>
                  <a:cubicBezTo>
                    <a:pt x="466"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6" name="Google Shape;1146;p15"/>
            <p:cNvSpPr/>
            <p:nvPr/>
          </p:nvSpPr>
          <p:spPr>
            <a:xfrm>
              <a:off x="6566600" y="4899475"/>
              <a:ext cx="612225" cy="687325"/>
            </a:xfrm>
            <a:custGeom>
              <a:rect b="b" l="l" r="r" t="t"/>
              <a:pathLst>
                <a:path extrusionOk="0" h="27493" w="24489">
                  <a:moveTo>
                    <a:pt x="22479" y="1"/>
                  </a:moveTo>
                  <a:cubicBezTo>
                    <a:pt x="20013" y="1831"/>
                    <a:pt x="17268" y="3243"/>
                    <a:pt x="14323" y="4138"/>
                  </a:cubicBezTo>
                  <a:cubicBezTo>
                    <a:pt x="9629" y="5571"/>
                    <a:pt x="4457" y="5690"/>
                    <a:pt x="1" y="7659"/>
                  </a:cubicBezTo>
                  <a:lnTo>
                    <a:pt x="1" y="27492"/>
                  </a:lnTo>
                  <a:lnTo>
                    <a:pt x="24489" y="27492"/>
                  </a:lnTo>
                  <a:lnTo>
                    <a:pt x="24489" y="4516"/>
                  </a:lnTo>
                  <a:cubicBezTo>
                    <a:pt x="24489" y="2706"/>
                    <a:pt x="23733" y="1115"/>
                    <a:pt x="22479" y="1"/>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7" name="Google Shape;1147;p15"/>
            <p:cNvSpPr/>
            <p:nvPr/>
          </p:nvSpPr>
          <p:spPr>
            <a:xfrm>
              <a:off x="6566600" y="4860200"/>
              <a:ext cx="611725" cy="726100"/>
            </a:xfrm>
            <a:custGeom>
              <a:rect b="b" l="l" r="r" t="t"/>
              <a:pathLst>
                <a:path extrusionOk="0" h="29044" w="24469">
                  <a:moveTo>
                    <a:pt x="6068" y="0"/>
                  </a:moveTo>
                  <a:cubicBezTo>
                    <a:pt x="2706" y="0"/>
                    <a:pt x="1" y="2725"/>
                    <a:pt x="1" y="6087"/>
                  </a:cubicBezTo>
                  <a:lnTo>
                    <a:pt x="1" y="29043"/>
                  </a:lnTo>
                  <a:lnTo>
                    <a:pt x="200" y="29043"/>
                  </a:lnTo>
                  <a:lnTo>
                    <a:pt x="200" y="6207"/>
                  </a:lnTo>
                  <a:cubicBezTo>
                    <a:pt x="200" y="2884"/>
                    <a:pt x="2885" y="179"/>
                    <a:pt x="6207" y="179"/>
                  </a:cubicBezTo>
                  <a:lnTo>
                    <a:pt x="18461" y="179"/>
                  </a:lnTo>
                  <a:cubicBezTo>
                    <a:pt x="21763" y="179"/>
                    <a:pt x="24469" y="2884"/>
                    <a:pt x="24469" y="6207"/>
                  </a:cubicBezTo>
                  <a:lnTo>
                    <a:pt x="24469" y="6087"/>
                  </a:lnTo>
                  <a:cubicBezTo>
                    <a:pt x="24469" y="2725"/>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8" name="Google Shape;1148;p15"/>
            <p:cNvSpPr/>
            <p:nvPr/>
          </p:nvSpPr>
          <p:spPr>
            <a:xfrm>
              <a:off x="5766425" y="4827850"/>
              <a:ext cx="650500" cy="758450"/>
            </a:xfrm>
            <a:custGeom>
              <a:rect b="b" l="l" r="r" t="t"/>
              <a:pathLst>
                <a:path extrusionOk="0" h="30338" w="26020">
                  <a:moveTo>
                    <a:pt x="6465" y="1"/>
                  </a:moveTo>
                  <a:cubicBezTo>
                    <a:pt x="2925" y="1"/>
                    <a:pt x="0" y="2885"/>
                    <a:pt x="0" y="6466"/>
                  </a:cubicBezTo>
                  <a:lnTo>
                    <a:pt x="0" y="30337"/>
                  </a:lnTo>
                  <a:lnTo>
                    <a:pt x="26020" y="30337"/>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9" name="Google Shape;1149;p15"/>
            <p:cNvSpPr/>
            <p:nvPr/>
          </p:nvSpPr>
          <p:spPr>
            <a:xfrm>
              <a:off x="5803225" y="4860200"/>
              <a:ext cx="613225" cy="726100"/>
            </a:xfrm>
            <a:custGeom>
              <a:rect b="b" l="l" r="r" t="t"/>
              <a:pathLst>
                <a:path extrusionOk="0" h="29044" w="24529">
                  <a:moveTo>
                    <a:pt x="6088" y="0"/>
                  </a:moveTo>
                  <a:cubicBezTo>
                    <a:pt x="2726" y="0"/>
                    <a:pt x="0" y="2725"/>
                    <a:pt x="0" y="6087"/>
                  </a:cubicBezTo>
                  <a:lnTo>
                    <a:pt x="0" y="29043"/>
                  </a:lnTo>
                  <a:lnTo>
                    <a:pt x="24528" y="29043"/>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0" name="Google Shape;1150;p15"/>
            <p:cNvSpPr/>
            <p:nvPr/>
          </p:nvSpPr>
          <p:spPr>
            <a:xfrm>
              <a:off x="5766425" y="5061100"/>
              <a:ext cx="134300" cy="525200"/>
            </a:xfrm>
            <a:custGeom>
              <a:rect b="b" l="l" r="r" t="t"/>
              <a:pathLst>
                <a:path extrusionOk="0" h="21008" w="5372">
                  <a:moveTo>
                    <a:pt x="0" y="1"/>
                  </a:moveTo>
                  <a:lnTo>
                    <a:pt x="0" y="21007"/>
                  </a:lnTo>
                  <a:lnTo>
                    <a:pt x="5371" y="21007"/>
                  </a:lnTo>
                  <a:lnTo>
                    <a:pt x="1492" y="1154"/>
                  </a:lnTo>
                  <a:cubicBezTo>
                    <a:pt x="1209" y="1303"/>
                    <a:pt x="998" y="1390"/>
                    <a:pt x="828" y="1390"/>
                  </a:cubicBezTo>
                  <a:cubicBezTo>
                    <a:pt x="474" y="1390"/>
                    <a:pt x="296"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1" name="Google Shape;1151;p15"/>
            <p:cNvSpPr/>
            <p:nvPr/>
          </p:nvSpPr>
          <p:spPr>
            <a:xfrm>
              <a:off x="5803725" y="4899475"/>
              <a:ext cx="612725" cy="687325"/>
            </a:xfrm>
            <a:custGeom>
              <a:rect b="b" l="l" r="r" t="t"/>
              <a:pathLst>
                <a:path extrusionOk="0" h="27493" w="24509">
                  <a:moveTo>
                    <a:pt x="22479" y="1"/>
                  </a:moveTo>
                  <a:cubicBezTo>
                    <a:pt x="20032" y="1831"/>
                    <a:pt x="17267" y="3243"/>
                    <a:pt x="14323" y="4138"/>
                  </a:cubicBezTo>
                  <a:cubicBezTo>
                    <a:pt x="9628" y="5571"/>
                    <a:pt x="4456" y="5690"/>
                    <a:pt x="0" y="7659"/>
                  </a:cubicBezTo>
                  <a:lnTo>
                    <a:pt x="0" y="27492"/>
                  </a:lnTo>
                  <a:lnTo>
                    <a:pt x="24508" y="27492"/>
                  </a:lnTo>
                  <a:lnTo>
                    <a:pt x="24508" y="4516"/>
                  </a:lnTo>
                  <a:cubicBezTo>
                    <a:pt x="2450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2" name="Google Shape;1152;p15"/>
            <p:cNvSpPr/>
            <p:nvPr/>
          </p:nvSpPr>
          <p:spPr>
            <a:xfrm>
              <a:off x="5803725" y="4860200"/>
              <a:ext cx="612725" cy="726100"/>
            </a:xfrm>
            <a:custGeom>
              <a:rect b="b" l="l" r="r" t="t"/>
              <a:pathLst>
                <a:path extrusionOk="0" h="29044" w="24509">
                  <a:moveTo>
                    <a:pt x="6087" y="0"/>
                  </a:moveTo>
                  <a:cubicBezTo>
                    <a:pt x="2745" y="0"/>
                    <a:pt x="0" y="2725"/>
                    <a:pt x="0" y="6087"/>
                  </a:cubicBezTo>
                  <a:lnTo>
                    <a:pt x="0" y="29043"/>
                  </a:lnTo>
                  <a:lnTo>
                    <a:pt x="219" y="29043"/>
                  </a:lnTo>
                  <a:lnTo>
                    <a:pt x="219" y="6207"/>
                  </a:lnTo>
                  <a:cubicBezTo>
                    <a:pt x="219" y="2884"/>
                    <a:pt x="2905" y="179"/>
                    <a:pt x="6247" y="179"/>
                  </a:cubicBezTo>
                  <a:lnTo>
                    <a:pt x="18481" y="179"/>
                  </a:lnTo>
                  <a:cubicBezTo>
                    <a:pt x="21783" y="179"/>
                    <a:pt x="24508" y="2884"/>
                    <a:pt x="24508" y="6207"/>
                  </a:cubicBezTo>
                  <a:lnTo>
                    <a:pt x="24508" y="6087"/>
                  </a:lnTo>
                  <a:cubicBezTo>
                    <a:pt x="24508"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3" name="Google Shape;1153;p15"/>
            <p:cNvSpPr/>
            <p:nvPr/>
          </p:nvSpPr>
          <p:spPr>
            <a:xfrm>
              <a:off x="5004025" y="4827850"/>
              <a:ext cx="650025" cy="758450"/>
            </a:xfrm>
            <a:custGeom>
              <a:rect b="b" l="l" r="r" t="t"/>
              <a:pathLst>
                <a:path extrusionOk="0" h="30338" w="26001">
                  <a:moveTo>
                    <a:pt x="6466" y="1"/>
                  </a:moveTo>
                  <a:cubicBezTo>
                    <a:pt x="2905" y="1"/>
                    <a:pt x="1" y="2885"/>
                    <a:pt x="1" y="6466"/>
                  </a:cubicBezTo>
                  <a:lnTo>
                    <a:pt x="1" y="30337"/>
                  </a:lnTo>
                  <a:lnTo>
                    <a:pt x="26001" y="30337"/>
                  </a:lnTo>
                  <a:lnTo>
                    <a:pt x="26001" y="6466"/>
                  </a:lnTo>
                  <a:cubicBezTo>
                    <a:pt x="26001" y="2905"/>
                    <a:pt x="2311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4" name="Google Shape;1154;p15"/>
            <p:cNvSpPr/>
            <p:nvPr/>
          </p:nvSpPr>
          <p:spPr>
            <a:xfrm>
              <a:off x="5041325"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5" name="Google Shape;1155;p15"/>
            <p:cNvSpPr/>
            <p:nvPr/>
          </p:nvSpPr>
          <p:spPr>
            <a:xfrm>
              <a:off x="5004025" y="5061100"/>
              <a:ext cx="134300" cy="525200"/>
            </a:xfrm>
            <a:custGeom>
              <a:rect b="b" l="l" r="r" t="t"/>
              <a:pathLst>
                <a:path extrusionOk="0" h="21008" w="5372">
                  <a:moveTo>
                    <a:pt x="1" y="1"/>
                  </a:moveTo>
                  <a:lnTo>
                    <a:pt x="1" y="21007"/>
                  </a:lnTo>
                  <a:lnTo>
                    <a:pt x="5372" y="21007"/>
                  </a:lnTo>
                  <a:lnTo>
                    <a:pt x="1493" y="1154"/>
                  </a:lnTo>
                  <a:cubicBezTo>
                    <a:pt x="1209" y="1303"/>
                    <a:pt x="996" y="1390"/>
                    <a:pt x="824" y="1390"/>
                  </a:cubicBezTo>
                  <a:cubicBezTo>
                    <a:pt x="466"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6" name="Google Shape;1156;p15"/>
            <p:cNvSpPr/>
            <p:nvPr/>
          </p:nvSpPr>
          <p:spPr>
            <a:xfrm>
              <a:off x="5041825" y="4899475"/>
              <a:ext cx="612225" cy="687325"/>
            </a:xfrm>
            <a:custGeom>
              <a:rect b="b" l="l" r="r" t="t"/>
              <a:pathLst>
                <a:path extrusionOk="0" h="27493" w="24489">
                  <a:moveTo>
                    <a:pt x="22479" y="1"/>
                  </a:moveTo>
                  <a:cubicBezTo>
                    <a:pt x="20013" y="1831"/>
                    <a:pt x="17248" y="3243"/>
                    <a:pt x="14323" y="4138"/>
                  </a:cubicBezTo>
                  <a:cubicBezTo>
                    <a:pt x="9629" y="5571"/>
                    <a:pt x="4457" y="5690"/>
                    <a:pt x="1" y="7659"/>
                  </a:cubicBezTo>
                  <a:lnTo>
                    <a:pt x="1" y="27492"/>
                  </a:lnTo>
                  <a:lnTo>
                    <a:pt x="24489" y="27492"/>
                  </a:lnTo>
                  <a:lnTo>
                    <a:pt x="24489" y="4516"/>
                  </a:lnTo>
                  <a:cubicBezTo>
                    <a:pt x="24489"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7" name="Google Shape;1157;p15"/>
            <p:cNvSpPr/>
            <p:nvPr/>
          </p:nvSpPr>
          <p:spPr>
            <a:xfrm>
              <a:off x="5041325" y="4860200"/>
              <a:ext cx="612225" cy="726100"/>
            </a:xfrm>
            <a:custGeom>
              <a:rect b="b" l="l" r="r" t="t"/>
              <a:pathLst>
                <a:path extrusionOk="0" h="29044" w="24489">
                  <a:moveTo>
                    <a:pt x="6088" y="0"/>
                  </a:moveTo>
                  <a:cubicBezTo>
                    <a:pt x="2726" y="0"/>
                    <a:pt x="21" y="2725"/>
                    <a:pt x="1" y="6087"/>
                  </a:cubicBezTo>
                  <a:lnTo>
                    <a:pt x="1" y="29043"/>
                  </a:lnTo>
                  <a:lnTo>
                    <a:pt x="220" y="29043"/>
                  </a:lnTo>
                  <a:lnTo>
                    <a:pt x="220" y="6207"/>
                  </a:lnTo>
                  <a:cubicBezTo>
                    <a:pt x="220" y="2884"/>
                    <a:pt x="2905" y="179"/>
                    <a:pt x="6227" y="179"/>
                  </a:cubicBezTo>
                  <a:lnTo>
                    <a:pt x="18461" y="179"/>
                  </a:lnTo>
                  <a:cubicBezTo>
                    <a:pt x="21783" y="179"/>
                    <a:pt x="24489" y="2884"/>
                    <a:pt x="24489" y="6207"/>
                  </a:cubicBezTo>
                  <a:lnTo>
                    <a:pt x="24489" y="6087"/>
                  </a:lnTo>
                  <a:cubicBezTo>
                    <a:pt x="24489"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8" name="Google Shape;1158;p15"/>
            <p:cNvSpPr/>
            <p:nvPr/>
          </p:nvSpPr>
          <p:spPr>
            <a:xfrm>
              <a:off x="4241650" y="4827850"/>
              <a:ext cx="650500" cy="758450"/>
            </a:xfrm>
            <a:custGeom>
              <a:rect b="b" l="l" r="r" t="t"/>
              <a:pathLst>
                <a:path extrusionOk="0" h="30338" w="26020">
                  <a:moveTo>
                    <a:pt x="6465" y="1"/>
                  </a:moveTo>
                  <a:cubicBezTo>
                    <a:pt x="2905" y="1"/>
                    <a:pt x="0" y="2885"/>
                    <a:pt x="0" y="6466"/>
                  </a:cubicBezTo>
                  <a:lnTo>
                    <a:pt x="0" y="30337"/>
                  </a:lnTo>
                  <a:lnTo>
                    <a:pt x="26020" y="30337"/>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9" name="Google Shape;1159;p15"/>
            <p:cNvSpPr/>
            <p:nvPr/>
          </p:nvSpPr>
          <p:spPr>
            <a:xfrm>
              <a:off x="4278450" y="4860200"/>
              <a:ext cx="612725" cy="726100"/>
            </a:xfrm>
            <a:custGeom>
              <a:rect b="b" l="l" r="r" t="t"/>
              <a:pathLst>
                <a:path extrusionOk="0" h="29044" w="24509">
                  <a:moveTo>
                    <a:pt x="6088"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0" name="Google Shape;1160;p15"/>
            <p:cNvSpPr/>
            <p:nvPr/>
          </p:nvSpPr>
          <p:spPr>
            <a:xfrm>
              <a:off x="4241650" y="5061100"/>
              <a:ext cx="134300" cy="525200"/>
            </a:xfrm>
            <a:custGeom>
              <a:rect b="b" l="l" r="r" t="t"/>
              <a:pathLst>
                <a:path extrusionOk="0" h="21008" w="5372">
                  <a:moveTo>
                    <a:pt x="0" y="1"/>
                  </a:moveTo>
                  <a:lnTo>
                    <a:pt x="0" y="21007"/>
                  </a:lnTo>
                  <a:lnTo>
                    <a:pt x="5371" y="21007"/>
                  </a:lnTo>
                  <a:lnTo>
                    <a:pt x="1492" y="1154"/>
                  </a:lnTo>
                  <a:cubicBezTo>
                    <a:pt x="1209" y="1303"/>
                    <a:pt x="996" y="1390"/>
                    <a:pt x="824" y="1390"/>
                  </a:cubicBezTo>
                  <a:cubicBezTo>
                    <a:pt x="465" y="1390"/>
                    <a:pt x="283"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1" name="Google Shape;1161;p15"/>
            <p:cNvSpPr/>
            <p:nvPr/>
          </p:nvSpPr>
          <p:spPr>
            <a:xfrm>
              <a:off x="4278950" y="4899475"/>
              <a:ext cx="612225" cy="687325"/>
            </a:xfrm>
            <a:custGeom>
              <a:rect b="b" l="l" r="r" t="t"/>
              <a:pathLst>
                <a:path extrusionOk="0" h="27493" w="24489">
                  <a:moveTo>
                    <a:pt x="22479" y="1"/>
                  </a:moveTo>
                  <a:cubicBezTo>
                    <a:pt x="20012" y="1831"/>
                    <a:pt x="17267" y="3243"/>
                    <a:pt x="14323" y="4138"/>
                  </a:cubicBezTo>
                  <a:cubicBezTo>
                    <a:pt x="9628" y="5571"/>
                    <a:pt x="4456" y="5690"/>
                    <a:pt x="0" y="7659"/>
                  </a:cubicBezTo>
                  <a:lnTo>
                    <a:pt x="0" y="27492"/>
                  </a:lnTo>
                  <a:lnTo>
                    <a:pt x="24488" y="27492"/>
                  </a:lnTo>
                  <a:lnTo>
                    <a:pt x="24488" y="4516"/>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2" name="Google Shape;1162;p15"/>
            <p:cNvSpPr/>
            <p:nvPr/>
          </p:nvSpPr>
          <p:spPr>
            <a:xfrm>
              <a:off x="4278950" y="4860200"/>
              <a:ext cx="612225" cy="726100"/>
            </a:xfrm>
            <a:custGeom>
              <a:rect b="b" l="l" r="r" t="t"/>
              <a:pathLst>
                <a:path extrusionOk="0" h="29044" w="24489">
                  <a:moveTo>
                    <a:pt x="6087" y="0"/>
                  </a:moveTo>
                  <a:cubicBezTo>
                    <a:pt x="2746" y="0"/>
                    <a:pt x="0" y="2725"/>
                    <a:pt x="0" y="6087"/>
                  </a:cubicBezTo>
                  <a:lnTo>
                    <a:pt x="0" y="29043"/>
                  </a:lnTo>
                  <a:lnTo>
                    <a:pt x="219" y="29043"/>
                  </a:lnTo>
                  <a:lnTo>
                    <a:pt x="219" y="6207"/>
                  </a:lnTo>
                  <a:cubicBezTo>
                    <a:pt x="219" y="2884"/>
                    <a:pt x="2905" y="179"/>
                    <a:pt x="6247" y="179"/>
                  </a:cubicBezTo>
                  <a:lnTo>
                    <a:pt x="18481" y="179"/>
                  </a:lnTo>
                  <a:cubicBezTo>
                    <a:pt x="21783" y="179"/>
                    <a:pt x="24488" y="2884"/>
                    <a:pt x="24488" y="6207"/>
                  </a:cubicBez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3" name="Google Shape;1163;p15"/>
            <p:cNvSpPr/>
            <p:nvPr/>
          </p:nvSpPr>
          <p:spPr>
            <a:xfrm>
              <a:off x="810650" y="5031275"/>
              <a:ext cx="650525" cy="553025"/>
            </a:xfrm>
            <a:custGeom>
              <a:rect b="b" l="l" r="r" t="t"/>
              <a:pathLst>
                <a:path extrusionOk="0" h="22121" w="26021">
                  <a:moveTo>
                    <a:pt x="6466" y="0"/>
                  </a:moveTo>
                  <a:cubicBezTo>
                    <a:pt x="2885" y="0"/>
                    <a:pt x="1" y="2904"/>
                    <a:pt x="1" y="6465"/>
                  </a:cubicBezTo>
                  <a:lnTo>
                    <a:pt x="1" y="22121"/>
                  </a:lnTo>
                  <a:lnTo>
                    <a:pt x="26020" y="22121"/>
                  </a:lnTo>
                  <a:lnTo>
                    <a:pt x="26020" y="6465"/>
                  </a:lnTo>
                  <a:cubicBezTo>
                    <a:pt x="26020" y="2885"/>
                    <a:pt x="23116" y="0"/>
                    <a:pt x="1955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4" name="Google Shape;1164;p15"/>
            <p:cNvSpPr/>
            <p:nvPr/>
          </p:nvSpPr>
          <p:spPr>
            <a:xfrm>
              <a:off x="810650" y="5063600"/>
              <a:ext cx="613225" cy="520700"/>
            </a:xfrm>
            <a:custGeom>
              <a:rect b="b" l="l" r="r" t="t"/>
              <a:pathLst>
                <a:path extrusionOk="0" h="20828" w="24529">
                  <a:moveTo>
                    <a:pt x="6088" y="0"/>
                  </a:moveTo>
                  <a:cubicBezTo>
                    <a:pt x="2746" y="0"/>
                    <a:pt x="1" y="2725"/>
                    <a:pt x="1" y="6087"/>
                  </a:cubicBezTo>
                  <a:lnTo>
                    <a:pt x="1"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5" name="Google Shape;1165;p15"/>
            <p:cNvSpPr/>
            <p:nvPr/>
          </p:nvSpPr>
          <p:spPr>
            <a:xfrm>
              <a:off x="1325875" y="5265000"/>
              <a:ext cx="135300" cy="319300"/>
            </a:xfrm>
            <a:custGeom>
              <a:rect b="b" l="l" r="r" t="t"/>
              <a:pathLst>
                <a:path extrusionOk="0" h="12772" w="5412">
                  <a:moveTo>
                    <a:pt x="5411" y="1"/>
                  </a:moveTo>
                  <a:cubicBezTo>
                    <a:pt x="5116" y="1009"/>
                    <a:pt x="4929" y="1390"/>
                    <a:pt x="4575" y="1390"/>
                  </a:cubicBezTo>
                  <a:cubicBezTo>
                    <a:pt x="4405" y="1390"/>
                    <a:pt x="4197" y="1303"/>
                    <a:pt x="3919" y="1154"/>
                  </a:cubicBezTo>
                  <a:lnTo>
                    <a:pt x="1" y="12772"/>
                  </a:lnTo>
                  <a:lnTo>
                    <a:pt x="5411" y="12772"/>
                  </a:lnTo>
                  <a:lnTo>
                    <a:pt x="541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6" name="Google Shape;1166;p15"/>
            <p:cNvSpPr/>
            <p:nvPr/>
          </p:nvSpPr>
          <p:spPr>
            <a:xfrm>
              <a:off x="810650" y="5138200"/>
              <a:ext cx="612225" cy="481425"/>
            </a:xfrm>
            <a:custGeom>
              <a:rect b="b" l="l" r="r" t="t"/>
              <a:pathLst>
                <a:path extrusionOk="0" h="19257" w="24489">
                  <a:moveTo>
                    <a:pt x="2010" y="0"/>
                  </a:moveTo>
                  <a:cubicBezTo>
                    <a:pt x="777" y="1114"/>
                    <a:pt x="1" y="2705"/>
                    <a:pt x="1" y="4516"/>
                  </a:cubicBezTo>
                  <a:lnTo>
                    <a:pt x="1" y="19256"/>
                  </a:lnTo>
                  <a:lnTo>
                    <a:pt x="24489" y="19256"/>
                  </a:lnTo>
                  <a:lnTo>
                    <a:pt x="24489" y="7659"/>
                  </a:lnTo>
                  <a:cubicBezTo>
                    <a:pt x="20053" y="5689"/>
                    <a:pt x="14880" y="5570"/>
                    <a:pt x="10166" y="4138"/>
                  </a:cubicBezTo>
                  <a:cubicBezTo>
                    <a:pt x="7242" y="3243"/>
                    <a:pt x="4477" y="183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7" name="Google Shape;1167;p15"/>
            <p:cNvSpPr/>
            <p:nvPr/>
          </p:nvSpPr>
          <p:spPr>
            <a:xfrm>
              <a:off x="811150" y="5063600"/>
              <a:ext cx="612725" cy="520700"/>
            </a:xfrm>
            <a:custGeom>
              <a:rect b="b" l="l" r="r" t="t"/>
              <a:pathLst>
                <a:path extrusionOk="0" h="20828" w="24509">
                  <a:moveTo>
                    <a:pt x="6068" y="0"/>
                  </a:moveTo>
                  <a:cubicBezTo>
                    <a:pt x="2726" y="0"/>
                    <a:pt x="1" y="2725"/>
                    <a:pt x="1" y="6087"/>
                  </a:cubicBezTo>
                  <a:lnTo>
                    <a:pt x="1" y="6207"/>
                  </a:lnTo>
                  <a:cubicBezTo>
                    <a:pt x="1" y="2885"/>
                    <a:pt x="2726" y="159"/>
                    <a:pt x="6028" y="159"/>
                  </a:cubicBezTo>
                  <a:lnTo>
                    <a:pt x="18262" y="159"/>
                  </a:lnTo>
                  <a:cubicBezTo>
                    <a:pt x="21584" y="159"/>
                    <a:pt x="24270" y="2885"/>
                    <a:pt x="24270" y="6207"/>
                  </a:cubicBezTo>
                  <a:lnTo>
                    <a:pt x="24270" y="20828"/>
                  </a:lnTo>
                  <a:lnTo>
                    <a:pt x="24508" y="20828"/>
                  </a:lnTo>
                  <a:lnTo>
                    <a:pt x="24508" y="6087"/>
                  </a:lnTo>
                  <a:cubicBezTo>
                    <a:pt x="24469" y="2725"/>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8" name="Google Shape;1168;p15"/>
            <p:cNvSpPr/>
            <p:nvPr/>
          </p:nvSpPr>
          <p:spPr>
            <a:xfrm>
              <a:off x="1573050" y="5031275"/>
              <a:ext cx="650000" cy="553025"/>
            </a:xfrm>
            <a:custGeom>
              <a:rect b="b" l="l" r="r" t="t"/>
              <a:pathLst>
                <a:path extrusionOk="0" h="22121" w="26000">
                  <a:moveTo>
                    <a:pt x="6465" y="0"/>
                  </a:moveTo>
                  <a:cubicBezTo>
                    <a:pt x="2885" y="0"/>
                    <a:pt x="0" y="2904"/>
                    <a:pt x="0" y="6465"/>
                  </a:cubicBezTo>
                  <a:lnTo>
                    <a:pt x="0" y="22121"/>
                  </a:lnTo>
                  <a:lnTo>
                    <a:pt x="26000" y="2212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9" name="Google Shape;1169;p15"/>
            <p:cNvSpPr/>
            <p:nvPr/>
          </p:nvSpPr>
          <p:spPr>
            <a:xfrm>
              <a:off x="1573550" y="5063600"/>
              <a:ext cx="613200" cy="520700"/>
            </a:xfrm>
            <a:custGeom>
              <a:rect b="b" l="l" r="r" t="t"/>
              <a:pathLst>
                <a:path extrusionOk="0" h="20828" w="24528">
                  <a:moveTo>
                    <a:pt x="6087" y="0"/>
                  </a:moveTo>
                  <a:cubicBezTo>
                    <a:pt x="2725" y="0"/>
                    <a:pt x="0" y="2725"/>
                    <a:pt x="0" y="6087"/>
                  </a:cubicBezTo>
                  <a:lnTo>
                    <a:pt x="0"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0" name="Google Shape;1170;p15"/>
            <p:cNvSpPr/>
            <p:nvPr/>
          </p:nvSpPr>
          <p:spPr>
            <a:xfrm>
              <a:off x="2088750" y="5265000"/>
              <a:ext cx="134300" cy="319300"/>
            </a:xfrm>
            <a:custGeom>
              <a:rect b="b" l="l" r="r" t="t"/>
              <a:pathLst>
                <a:path extrusionOk="0" h="12772" w="5372">
                  <a:moveTo>
                    <a:pt x="5372" y="1"/>
                  </a:moveTo>
                  <a:cubicBezTo>
                    <a:pt x="5090" y="1009"/>
                    <a:pt x="4907" y="1390"/>
                    <a:pt x="4548" y="1390"/>
                  </a:cubicBezTo>
                  <a:cubicBezTo>
                    <a:pt x="4376" y="1390"/>
                    <a:pt x="4164" y="1303"/>
                    <a:pt x="3880" y="1154"/>
                  </a:cubicBezTo>
                  <a:lnTo>
                    <a:pt x="1" y="12772"/>
                  </a:lnTo>
                  <a:lnTo>
                    <a:pt x="5372" y="1277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1" name="Google Shape;1171;p15"/>
            <p:cNvSpPr/>
            <p:nvPr/>
          </p:nvSpPr>
          <p:spPr>
            <a:xfrm>
              <a:off x="1573550" y="5102375"/>
              <a:ext cx="612200" cy="481925"/>
            </a:xfrm>
            <a:custGeom>
              <a:rect b="b" l="l" r="r" t="t"/>
              <a:pathLst>
                <a:path extrusionOk="0" h="19277" w="24488">
                  <a:moveTo>
                    <a:pt x="2009" y="1"/>
                  </a:moveTo>
                  <a:cubicBezTo>
                    <a:pt x="776" y="1115"/>
                    <a:pt x="0" y="2706"/>
                    <a:pt x="0" y="4536"/>
                  </a:cubicBezTo>
                  <a:lnTo>
                    <a:pt x="0" y="19277"/>
                  </a:lnTo>
                  <a:lnTo>
                    <a:pt x="24488" y="19277"/>
                  </a:lnTo>
                  <a:lnTo>
                    <a:pt x="24488" y="7659"/>
                  </a:lnTo>
                  <a:cubicBezTo>
                    <a:pt x="20032" y="5710"/>
                    <a:pt x="14860" y="5571"/>
                    <a:pt x="10165" y="4158"/>
                  </a:cubicBezTo>
                  <a:cubicBezTo>
                    <a:pt x="7241" y="3263"/>
                    <a:pt x="4476" y="185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2" name="Google Shape;1172;p15"/>
            <p:cNvSpPr/>
            <p:nvPr/>
          </p:nvSpPr>
          <p:spPr>
            <a:xfrm>
              <a:off x="1573550" y="5063600"/>
              <a:ext cx="612200" cy="520700"/>
            </a:xfrm>
            <a:custGeom>
              <a:rect b="b" l="l" r="r" t="t"/>
              <a:pathLst>
                <a:path extrusionOk="0" h="20828" w="24488">
                  <a:moveTo>
                    <a:pt x="6067" y="0"/>
                  </a:moveTo>
                  <a:cubicBezTo>
                    <a:pt x="2706" y="0"/>
                    <a:pt x="0" y="2725"/>
                    <a:pt x="0" y="6087"/>
                  </a:cubicBezTo>
                  <a:lnTo>
                    <a:pt x="0" y="6207"/>
                  </a:lnTo>
                  <a:cubicBezTo>
                    <a:pt x="0" y="2885"/>
                    <a:pt x="2706" y="159"/>
                    <a:pt x="6008" y="159"/>
                  </a:cubicBezTo>
                  <a:lnTo>
                    <a:pt x="18262" y="159"/>
                  </a:lnTo>
                  <a:cubicBezTo>
                    <a:pt x="21584" y="159"/>
                    <a:pt x="24269" y="2885"/>
                    <a:pt x="24269" y="6207"/>
                  </a:cubicBezTo>
                  <a:lnTo>
                    <a:pt x="24269" y="20828"/>
                  </a:lnTo>
                  <a:lnTo>
                    <a:pt x="24488" y="20828"/>
                  </a:lnTo>
                  <a:lnTo>
                    <a:pt x="24488" y="6087"/>
                  </a:lnTo>
                  <a:cubicBezTo>
                    <a:pt x="2448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3" name="Google Shape;1173;p15"/>
            <p:cNvSpPr/>
            <p:nvPr/>
          </p:nvSpPr>
          <p:spPr>
            <a:xfrm>
              <a:off x="2335925" y="5031275"/>
              <a:ext cx="650025" cy="553025"/>
            </a:xfrm>
            <a:custGeom>
              <a:rect b="b" l="l" r="r" t="t"/>
              <a:pathLst>
                <a:path extrusionOk="0" h="22121" w="26001">
                  <a:moveTo>
                    <a:pt x="6466" y="0"/>
                  </a:moveTo>
                  <a:cubicBezTo>
                    <a:pt x="2885" y="0"/>
                    <a:pt x="1" y="2904"/>
                    <a:pt x="1" y="6465"/>
                  </a:cubicBezTo>
                  <a:lnTo>
                    <a:pt x="1" y="22121"/>
                  </a:lnTo>
                  <a:lnTo>
                    <a:pt x="26000" y="2212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4" name="Google Shape;1174;p15"/>
            <p:cNvSpPr/>
            <p:nvPr/>
          </p:nvSpPr>
          <p:spPr>
            <a:xfrm>
              <a:off x="2335925" y="5063600"/>
              <a:ext cx="612725" cy="520700"/>
            </a:xfrm>
            <a:custGeom>
              <a:rect b="b" l="l" r="r" t="t"/>
              <a:pathLst>
                <a:path extrusionOk="0" h="20828" w="24509">
                  <a:moveTo>
                    <a:pt x="6088" y="0"/>
                  </a:moveTo>
                  <a:cubicBezTo>
                    <a:pt x="2726" y="0"/>
                    <a:pt x="1" y="2725"/>
                    <a:pt x="1" y="6087"/>
                  </a:cubicBezTo>
                  <a:lnTo>
                    <a:pt x="1" y="20828"/>
                  </a:lnTo>
                  <a:lnTo>
                    <a:pt x="24508" y="20828"/>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5" name="Google Shape;1175;p15"/>
            <p:cNvSpPr/>
            <p:nvPr/>
          </p:nvSpPr>
          <p:spPr>
            <a:xfrm>
              <a:off x="2851150" y="5265000"/>
              <a:ext cx="134800" cy="319300"/>
            </a:xfrm>
            <a:custGeom>
              <a:rect b="b" l="l" r="r" t="t"/>
              <a:pathLst>
                <a:path extrusionOk="0" h="12772" w="5392">
                  <a:moveTo>
                    <a:pt x="5391" y="1"/>
                  </a:moveTo>
                  <a:cubicBezTo>
                    <a:pt x="5109" y="1009"/>
                    <a:pt x="4927" y="1390"/>
                    <a:pt x="4568" y="1390"/>
                  </a:cubicBezTo>
                  <a:cubicBezTo>
                    <a:pt x="4396" y="1390"/>
                    <a:pt x="4183" y="1303"/>
                    <a:pt x="3899" y="1154"/>
                  </a:cubicBezTo>
                  <a:lnTo>
                    <a:pt x="0" y="12772"/>
                  </a:lnTo>
                  <a:lnTo>
                    <a:pt x="5391" y="12772"/>
                  </a:lnTo>
                  <a:lnTo>
                    <a:pt x="539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6" name="Google Shape;1176;p15"/>
            <p:cNvSpPr/>
            <p:nvPr/>
          </p:nvSpPr>
          <p:spPr>
            <a:xfrm>
              <a:off x="2335925" y="5102375"/>
              <a:ext cx="612225" cy="481925"/>
            </a:xfrm>
            <a:custGeom>
              <a:rect b="b" l="l" r="r" t="t"/>
              <a:pathLst>
                <a:path extrusionOk="0" h="19277" w="24489">
                  <a:moveTo>
                    <a:pt x="2010" y="1"/>
                  </a:moveTo>
                  <a:cubicBezTo>
                    <a:pt x="757" y="1115"/>
                    <a:pt x="1" y="2706"/>
                    <a:pt x="1" y="4536"/>
                  </a:cubicBezTo>
                  <a:lnTo>
                    <a:pt x="1" y="19277"/>
                  </a:lnTo>
                  <a:lnTo>
                    <a:pt x="24488" y="19277"/>
                  </a:lnTo>
                  <a:lnTo>
                    <a:pt x="24488" y="7659"/>
                  </a:lnTo>
                  <a:cubicBezTo>
                    <a:pt x="20033" y="5710"/>
                    <a:pt x="14860" y="5571"/>
                    <a:pt x="10166" y="4158"/>
                  </a:cubicBezTo>
                  <a:cubicBezTo>
                    <a:pt x="7222" y="3263"/>
                    <a:pt x="4476" y="185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7" name="Google Shape;1177;p15"/>
            <p:cNvSpPr/>
            <p:nvPr/>
          </p:nvSpPr>
          <p:spPr>
            <a:xfrm>
              <a:off x="2335925" y="5063600"/>
              <a:ext cx="612225" cy="520700"/>
            </a:xfrm>
            <a:custGeom>
              <a:rect b="b" l="l" r="r" t="t"/>
              <a:pathLst>
                <a:path extrusionOk="0" h="20828" w="24489">
                  <a:moveTo>
                    <a:pt x="6068" y="0"/>
                  </a:moveTo>
                  <a:cubicBezTo>
                    <a:pt x="2706" y="0"/>
                    <a:pt x="1" y="2725"/>
                    <a:pt x="1" y="6087"/>
                  </a:cubicBezTo>
                  <a:lnTo>
                    <a:pt x="1" y="6207"/>
                  </a:lnTo>
                  <a:cubicBezTo>
                    <a:pt x="1" y="2885"/>
                    <a:pt x="2706" y="159"/>
                    <a:pt x="6008" y="159"/>
                  </a:cubicBezTo>
                  <a:lnTo>
                    <a:pt x="18242" y="159"/>
                  </a:lnTo>
                  <a:cubicBezTo>
                    <a:pt x="21584" y="159"/>
                    <a:pt x="24270" y="2885"/>
                    <a:pt x="24270" y="6207"/>
                  </a:cubicBezTo>
                  <a:lnTo>
                    <a:pt x="24270" y="20828"/>
                  </a:lnTo>
                  <a:lnTo>
                    <a:pt x="24488" y="20828"/>
                  </a:ln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8" name="Google Shape;1178;p15"/>
            <p:cNvSpPr/>
            <p:nvPr/>
          </p:nvSpPr>
          <p:spPr>
            <a:xfrm>
              <a:off x="3097825" y="5031275"/>
              <a:ext cx="650500" cy="553025"/>
            </a:xfrm>
            <a:custGeom>
              <a:rect b="b" l="l" r="r" t="t"/>
              <a:pathLst>
                <a:path extrusionOk="0" h="22121" w="26020">
                  <a:moveTo>
                    <a:pt x="6465" y="0"/>
                  </a:moveTo>
                  <a:cubicBezTo>
                    <a:pt x="2885" y="0"/>
                    <a:pt x="0" y="2904"/>
                    <a:pt x="0" y="6465"/>
                  </a:cubicBezTo>
                  <a:lnTo>
                    <a:pt x="0" y="22121"/>
                  </a:lnTo>
                  <a:lnTo>
                    <a:pt x="26020" y="22121"/>
                  </a:lnTo>
                  <a:lnTo>
                    <a:pt x="26020" y="6465"/>
                  </a:lnTo>
                  <a:cubicBezTo>
                    <a:pt x="26020" y="2885"/>
                    <a:pt x="2309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9" name="Google Shape;1179;p15"/>
            <p:cNvSpPr/>
            <p:nvPr/>
          </p:nvSpPr>
          <p:spPr>
            <a:xfrm>
              <a:off x="3097825" y="5063600"/>
              <a:ext cx="613200" cy="520700"/>
            </a:xfrm>
            <a:custGeom>
              <a:rect b="b" l="l" r="r" t="t"/>
              <a:pathLst>
                <a:path extrusionOk="0" h="20828" w="24528">
                  <a:moveTo>
                    <a:pt x="6087" y="0"/>
                  </a:moveTo>
                  <a:cubicBezTo>
                    <a:pt x="2745" y="0"/>
                    <a:pt x="0" y="2725"/>
                    <a:pt x="0" y="6087"/>
                  </a:cubicBezTo>
                  <a:lnTo>
                    <a:pt x="0"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0" name="Google Shape;1180;p15"/>
            <p:cNvSpPr/>
            <p:nvPr/>
          </p:nvSpPr>
          <p:spPr>
            <a:xfrm>
              <a:off x="3614025" y="5265000"/>
              <a:ext cx="134300" cy="319300"/>
            </a:xfrm>
            <a:custGeom>
              <a:rect b="b" l="l" r="r" t="t"/>
              <a:pathLst>
                <a:path extrusionOk="0" h="12772" w="5372">
                  <a:moveTo>
                    <a:pt x="5372" y="1"/>
                  </a:moveTo>
                  <a:cubicBezTo>
                    <a:pt x="5076" y="1009"/>
                    <a:pt x="4889" y="1390"/>
                    <a:pt x="4535" y="1390"/>
                  </a:cubicBezTo>
                  <a:cubicBezTo>
                    <a:pt x="4365" y="1390"/>
                    <a:pt x="4157" y="1303"/>
                    <a:pt x="3880" y="1154"/>
                  </a:cubicBezTo>
                  <a:lnTo>
                    <a:pt x="1" y="12772"/>
                  </a:lnTo>
                  <a:lnTo>
                    <a:pt x="5372" y="1277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1" name="Google Shape;1181;p15"/>
            <p:cNvSpPr/>
            <p:nvPr/>
          </p:nvSpPr>
          <p:spPr>
            <a:xfrm>
              <a:off x="3098325" y="5102375"/>
              <a:ext cx="612700" cy="481925"/>
            </a:xfrm>
            <a:custGeom>
              <a:rect b="b" l="l" r="r" t="t"/>
              <a:pathLst>
                <a:path extrusionOk="0" h="19277" w="24508">
                  <a:moveTo>
                    <a:pt x="2029" y="1"/>
                  </a:moveTo>
                  <a:cubicBezTo>
                    <a:pt x="776" y="1115"/>
                    <a:pt x="0" y="2706"/>
                    <a:pt x="0" y="4536"/>
                  </a:cubicBezTo>
                  <a:lnTo>
                    <a:pt x="0" y="19277"/>
                  </a:lnTo>
                  <a:lnTo>
                    <a:pt x="24508" y="19277"/>
                  </a:lnTo>
                  <a:lnTo>
                    <a:pt x="24508" y="7659"/>
                  </a:lnTo>
                  <a:cubicBezTo>
                    <a:pt x="20052" y="5710"/>
                    <a:pt x="14880" y="5571"/>
                    <a:pt x="10185" y="4158"/>
                  </a:cubicBezTo>
                  <a:cubicBezTo>
                    <a:pt x="7241" y="3263"/>
                    <a:pt x="4476" y="1851"/>
                    <a:pt x="202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2" name="Google Shape;1182;p15"/>
            <p:cNvSpPr/>
            <p:nvPr/>
          </p:nvSpPr>
          <p:spPr>
            <a:xfrm>
              <a:off x="3098325" y="5063600"/>
              <a:ext cx="612700" cy="520700"/>
            </a:xfrm>
            <a:custGeom>
              <a:rect b="b" l="l" r="r" t="t"/>
              <a:pathLst>
                <a:path extrusionOk="0" h="20828" w="24508">
                  <a:moveTo>
                    <a:pt x="6067" y="0"/>
                  </a:moveTo>
                  <a:cubicBezTo>
                    <a:pt x="2725" y="0"/>
                    <a:pt x="0" y="2725"/>
                    <a:pt x="0" y="6087"/>
                  </a:cubicBezTo>
                  <a:lnTo>
                    <a:pt x="0" y="6207"/>
                  </a:lnTo>
                  <a:cubicBezTo>
                    <a:pt x="0" y="2885"/>
                    <a:pt x="2725" y="159"/>
                    <a:pt x="6028" y="159"/>
                  </a:cubicBezTo>
                  <a:lnTo>
                    <a:pt x="18262" y="159"/>
                  </a:lnTo>
                  <a:cubicBezTo>
                    <a:pt x="21584" y="159"/>
                    <a:pt x="24269" y="2885"/>
                    <a:pt x="24269" y="6207"/>
                  </a:cubicBezTo>
                  <a:lnTo>
                    <a:pt x="24269" y="20828"/>
                  </a:lnTo>
                  <a:lnTo>
                    <a:pt x="24488" y="20828"/>
                  </a:lnTo>
                  <a:lnTo>
                    <a:pt x="24488" y="6087"/>
                  </a:lnTo>
                  <a:cubicBezTo>
                    <a:pt x="2450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3" name="Google Shape;1183;p15"/>
            <p:cNvSpPr/>
            <p:nvPr/>
          </p:nvSpPr>
          <p:spPr>
            <a:xfrm>
              <a:off x="6147875" y="5031275"/>
              <a:ext cx="650000" cy="553025"/>
            </a:xfrm>
            <a:custGeom>
              <a:rect b="b" l="l" r="r" t="t"/>
              <a:pathLst>
                <a:path extrusionOk="0" h="22121" w="26000">
                  <a:moveTo>
                    <a:pt x="6465" y="0"/>
                  </a:moveTo>
                  <a:cubicBezTo>
                    <a:pt x="2904" y="0"/>
                    <a:pt x="0" y="2885"/>
                    <a:pt x="0" y="6465"/>
                  </a:cubicBezTo>
                  <a:lnTo>
                    <a:pt x="0" y="22121"/>
                  </a:lnTo>
                  <a:lnTo>
                    <a:pt x="26000" y="22121"/>
                  </a:lnTo>
                  <a:lnTo>
                    <a:pt x="26000" y="6465"/>
                  </a:lnTo>
                  <a:cubicBezTo>
                    <a:pt x="26000" y="2904"/>
                    <a:pt x="23115" y="0"/>
                    <a:pt x="1953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4" name="Google Shape;1184;p15"/>
            <p:cNvSpPr/>
            <p:nvPr/>
          </p:nvSpPr>
          <p:spPr>
            <a:xfrm>
              <a:off x="6184175" y="5063600"/>
              <a:ext cx="613200" cy="520700"/>
            </a:xfrm>
            <a:custGeom>
              <a:rect b="b" l="l" r="r" t="t"/>
              <a:pathLst>
                <a:path extrusionOk="0" h="20828" w="24528">
                  <a:moveTo>
                    <a:pt x="6107" y="0"/>
                  </a:moveTo>
                  <a:cubicBezTo>
                    <a:pt x="2745" y="0"/>
                    <a:pt x="0" y="2725"/>
                    <a:pt x="0" y="6087"/>
                  </a:cubicBezTo>
                  <a:lnTo>
                    <a:pt x="0" y="20828"/>
                  </a:lnTo>
                  <a:lnTo>
                    <a:pt x="24528" y="20828"/>
                  </a:lnTo>
                  <a:lnTo>
                    <a:pt x="24528" y="6087"/>
                  </a:lnTo>
                  <a:cubicBezTo>
                    <a:pt x="24528"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5" name="Google Shape;1185;p15"/>
            <p:cNvSpPr/>
            <p:nvPr/>
          </p:nvSpPr>
          <p:spPr>
            <a:xfrm>
              <a:off x="6147875" y="5265000"/>
              <a:ext cx="134300" cy="319300"/>
            </a:xfrm>
            <a:custGeom>
              <a:rect b="b" l="l" r="r" t="t"/>
              <a:pathLst>
                <a:path extrusionOk="0" h="12772" w="5372">
                  <a:moveTo>
                    <a:pt x="0" y="1"/>
                  </a:moveTo>
                  <a:lnTo>
                    <a:pt x="0" y="12772"/>
                  </a:lnTo>
                  <a:lnTo>
                    <a:pt x="5371" y="12772"/>
                  </a:lnTo>
                  <a:lnTo>
                    <a:pt x="1492" y="1154"/>
                  </a:lnTo>
                  <a:cubicBezTo>
                    <a:pt x="1208" y="1303"/>
                    <a:pt x="996" y="1390"/>
                    <a:pt x="824" y="1390"/>
                  </a:cubicBezTo>
                  <a:cubicBezTo>
                    <a:pt x="465" y="1390"/>
                    <a:pt x="282"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6" name="Google Shape;1186;p15"/>
            <p:cNvSpPr/>
            <p:nvPr/>
          </p:nvSpPr>
          <p:spPr>
            <a:xfrm>
              <a:off x="6185150" y="5138200"/>
              <a:ext cx="612225" cy="481425"/>
            </a:xfrm>
            <a:custGeom>
              <a:rect b="b" l="l" r="r" t="t"/>
              <a:pathLst>
                <a:path extrusionOk="0" h="19257" w="24489">
                  <a:moveTo>
                    <a:pt x="22480" y="0"/>
                  </a:moveTo>
                  <a:cubicBezTo>
                    <a:pt x="20013" y="1830"/>
                    <a:pt x="17248" y="3243"/>
                    <a:pt x="14324" y="4138"/>
                  </a:cubicBezTo>
                  <a:cubicBezTo>
                    <a:pt x="9609" y="5570"/>
                    <a:pt x="4437" y="5689"/>
                    <a:pt x="1" y="7659"/>
                  </a:cubicBezTo>
                  <a:lnTo>
                    <a:pt x="1" y="19256"/>
                  </a:lnTo>
                  <a:lnTo>
                    <a:pt x="24489" y="19256"/>
                  </a:lnTo>
                  <a:lnTo>
                    <a:pt x="24489" y="4516"/>
                  </a:lnTo>
                  <a:cubicBezTo>
                    <a:pt x="24489" y="2705"/>
                    <a:pt x="23713" y="1114"/>
                    <a:pt x="2248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7" name="Google Shape;1187;p15"/>
            <p:cNvSpPr/>
            <p:nvPr/>
          </p:nvSpPr>
          <p:spPr>
            <a:xfrm>
              <a:off x="6184675" y="5063600"/>
              <a:ext cx="612700" cy="520700"/>
            </a:xfrm>
            <a:custGeom>
              <a:rect b="b" l="l" r="r" t="t"/>
              <a:pathLst>
                <a:path extrusionOk="0" h="20828" w="24508">
                  <a:moveTo>
                    <a:pt x="6107" y="0"/>
                  </a:moveTo>
                  <a:cubicBezTo>
                    <a:pt x="2745" y="0"/>
                    <a:pt x="20" y="2725"/>
                    <a:pt x="0" y="6087"/>
                  </a:cubicBezTo>
                  <a:lnTo>
                    <a:pt x="0" y="20828"/>
                  </a:lnTo>
                  <a:lnTo>
                    <a:pt x="239" y="20828"/>
                  </a:lnTo>
                  <a:lnTo>
                    <a:pt x="239" y="6207"/>
                  </a:lnTo>
                  <a:cubicBezTo>
                    <a:pt x="239" y="2885"/>
                    <a:pt x="2924" y="159"/>
                    <a:pt x="6246" y="159"/>
                  </a:cubicBezTo>
                  <a:lnTo>
                    <a:pt x="18480" y="159"/>
                  </a:lnTo>
                  <a:cubicBezTo>
                    <a:pt x="21802" y="159"/>
                    <a:pt x="24508" y="2885"/>
                    <a:pt x="24508" y="6207"/>
                  </a:cubicBezTo>
                  <a:lnTo>
                    <a:pt x="24508" y="6087"/>
                  </a:lnTo>
                  <a:cubicBezTo>
                    <a:pt x="24508" y="2725"/>
                    <a:pt x="21802" y="0"/>
                    <a:pt x="1844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8" name="Google Shape;1188;p15"/>
            <p:cNvSpPr/>
            <p:nvPr/>
          </p:nvSpPr>
          <p:spPr>
            <a:xfrm>
              <a:off x="5385475" y="5031275"/>
              <a:ext cx="650525" cy="553025"/>
            </a:xfrm>
            <a:custGeom>
              <a:rect b="b" l="l" r="r" t="t"/>
              <a:pathLst>
                <a:path extrusionOk="0" h="22121" w="26021">
                  <a:moveTo>
                    <a:pt x="6466" y="0"/>
                  </a:moveTo>
                  <a:cubicBezTo>
                    <a:pt x="2905" y="0"/>
                    <a:pt x="1" y="2885"/>
                    <a:pt x="1" y="6465"/>
                  </a:cubicBezTo>
                  <a:lnTo>
                    <a:pt x="1" y="22121"/>
                  </a:lnTo>
                  <a:lnTo>
                    <a:pt x="26020" y="22121"/>
                  </a:lnTo>
                  <a:lnTo>
                    <a:pt x="26020" y="6465"/>
                  </a:lnTo>
                  <a:cubicBezTo>
                    <a:pt x="26020" y="2904"/>
                    <a:pt x="2313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89" name="Google Shape;1189;p15"/>
            <p:cNvSpPr/>
            <p:nvPr/>
          </p:nvSpPr>
          <p:spPr>
            <a:xfrm>
              <a:off x="5422275" y="5063600"/>
              <a:ext cx="612725" cy="520700"/>
            </a:xfrm>
            <a:custGeom>
              <a:rect b="b" l="l" r="r" t="t"/>
              <a:pathLst>
                <a:path extrusionOk="0" h="20828" w="24509">
                  <a:moveTo>
                    <a:pt x="6088" y="0"/>
                  </a:moveTo>
                  <a:cubicBezTo>
                    <a:pt x="2726" y="0"/>
                    <a:pt x="1" y="2725"/>
                    <a:pt x="1" y="6087"/>
                  </a:cubicBezTo>
                  <a:lnTo>
                    <a:pt x="1" y="20828"/>
                  </a:lnTo>
                  <a:lnTo>
                    <a:pt x="24508" y="20828"/>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0" name="Google Shape;1190;p15"/>
            <p:cNvSpPr/>
            <p:nvPr/>
          </p:nvSpPr>
          <p:spPr>
            <a:xfrm>
              <a:off x="5385475" y="5265000"/>
              <a:ext cx="134300" cy="319300"/>
            </a:xfrm>
            <a:custGeom>
              <a:rect b="b" l="l" r="r" t="t"/>
              <a:pathLst>
                <a:path extrusionOk="0" h="12772" w="5372">
                  <a:moveTo>
                    <a:pt x="1" y="1"/>
                  </a:moveTo>
                  <a:lnTo>
                    <a:pt x="1" y="12772"/>
                  </a:lnTo>
                  <a:lnTo>
                    <a:pt x="5372" y="12772"/>
                  </a:lnTo>
                  <a:lnTo>
                    <a:pt x="1492" y="1154"/>
                  </a:lnTo>
                  <a:cubicBezTo>
                    <a:pt x="1209" y="1303"/>
                    <a:pt x="996" y="1390"/>
                    <a:pt x="824" y="1390"/>
                  </a:cubicBezTo>
                  <a:cubicBezTo>
                    <a:pt x="465"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1" name="Google Shape;1191;p15"/>
            <p:cNvSpPr/>
            <p:nvPr/>
          </p:nvSpPr>
          <p:spPr>
            <a:xfrm>
              <a:off x="5422775" y="5102375"/>
              <a:ext cx="612225" cy="481925"/>
            </a:xfrm>
            <a:custGeom>
              <a:rect b="b" l="l" r="r" t="t"/>
              <a:pathLst>
                <a:path extrusionOk="0" h="19277" w="24489">
                  <a:moveTo>
                    <a:pt x="22479" y="1"/>
                  </a:moveTo>
                  <a:cubicBezTo>
                    <a:pt x="20013" y="1851"/>
                    <a:pt x="17267" y="3263"/>
                    <a:pt x="14323" y="4158"/>
                  </a:cubicBezTo>
                  <a:cubicBezTo>
                    <a:pt x="9629" y="5571"/>
                    <a:pt x="4456" y="5710"/>
                    <a:pt x="0" y="7659"/>
                  </a:cubicBezTo>
                  <a:lnTo>
                    <a:pt x="0" y="19277"/>
                  </a:lnTo>
                  <a:lnTo>
                    <a:pt x="24488" y="19277"/>
                  </a:lnTo>
                  <a:lnTo>
                    <a:pt x="24488" y="4536"/>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2" name="Google Shape;1192;p15"/>
            <p:cNvSpPr/>
            <p:nvPr/>
          </p:nvSpPr>
          <p:spPr>
            <a:xfrm>
              <a:off x="5422775" y="5063600"/>
              <a:ext cx="611725" cy="520700"/>
            </a:xfrm>
            <a:custGeom>
              <a:rect b="b" l="l" r="r" t="t"/>
              <a:pathLst>
                <a:path extrusionOk="0" h="20828" w="24469">
                  <a:moveTo>
                    <a:pt x="6068" y="0"/>
                  </a:moveTo>
                  <a:cubicBezTo>
                    <a:pt x="2706" y="0"/>
                    <a:pt x="0" y="2725"/>
                    <a:pt x="0" y="6087"/>
                  </a:cubicBezTo>
                  <a:lnTo>
                    <a:pt x="0" y="20828"/>
                  </a:lnTo>
                  <a:lnTo>
                    <a:pt x="199" y="20828"/>
                  </a:lnTo>
                  <a:lnTo>
                    <a:pt x="199" y="6207"/>
                  </a:lnTo>
                  <a:cubicBezTo>
                    <a:pt x="199" y="2885"/>
                    <a:pt x="2885" y="159"/>
                    <a:pt x="6207" y="159"/>
                  </a:cubicBezTo>
                  <a:lnTo>
                    <a:pt x="18441" y="159"/>
                  </a:lnTo>
                  <a:cubicBezTo>
                    <a:pt x="21763" y="159"/>
                    <a:pt x="24468" y="2885"/>
                    <a:pt x="24468" y="6207"/>
                  </a:cubicBezTo>
                  <a:lnTo>
                    <a:pt x="24468" y="6087"/>
                  </a:lnTo>
                  <a:cubicBezTo>
                    <a:pt x="2446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3" name="Google Shape;1193;p15"/>
            <p:cNvSpPr/>
            <p:nvPr/>
          </p:nvSpPr>
          <p:spPr>
            <a:xfrm>
              <a:off x="4622600" y="5031275"/>
              <a:ext cx="650500" cy="553025"/>
            </a:xfrm>
            <a:custGeom>
              <a:rect b="b" l="l" r="r" t="t"/>
              <a:pathLst>
                <a:path extrusionOk="0" h="22121" w="26020">
                  <a:moveTo>
                    <a:pt x="6465" y="0"/>
                  </a:moveTo>
                  <a:cubicBezTo>
                    <a:pt x="2904" y="0"/>
                    <a:pt x="0" y="2885"/>
                    <a:pt x="0" y="6465"/>
                  </a:cubicBezTo>
                  <a:lnTo>
                    <a:pt x="0" y="22121"/>
                  </a:lnTo>
                  <a:lnTo>
                    <a:pt x="26020" y="22121"/>
                  </a:lnTo>
                  <a:lnTo>
                    <a:pt x="26020" y="6465"/>
                  </a:lnTo>
                  <a:cubicBezTo>
                    <a:pt x="26020" y="2904"/>
                    <a:pt x="23135"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4" name="Google Shape;1194;p15"/>
            <p:cNvSpPr/>
            <p:nvPr/>
          </p:nvSpPr>
          <p:spPr>
            <a:xfrm>
              <a:off x="4659900" y="5063600"/>
              <a:ext cx="613200" cy="520700"/>
            </a:xfrm>
            <a:custGeom>
              <a:rect b="b" l="l" r="r" t="t"/>
              <a:pathLst>
                <a:path extrusionOk="0" h="20828" w="24528">
                  <a:moveTo>
                    <a:pt x="6087" y="0"/>
                  </a:moveTo>
                  <a:cubicBezTo>
                    <a:pt x="2745" y="0"/>
                    <a:pt x="0" y="2725"/>
                    <a:pt x="0" y="6087"/>
                  </a:cubicBezTo>
                  <a:lnTo>
                    <a:pt x="0" y="20828"/>
                  </a:lnTo>
                  <a:lnTo>
                    <a:pt x="24528" y="20828"/>
                  </a:lnTo>
                  <a:lnTo>
                    <a:pt x="24528" y="6087"/>
                  </a:lnTo>
                  <a:cubicBezTo>
                    <a:pt x="24528"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5" name="Google Shape;1195;p15"/>
            <p:cNvSpPr/>
            <p:nvPr/>
          </p:nvSpPr>
          <p:spPr>
            <a:xfrm>
              <a:off x="4622600" y="5265000"/>
              <a:ext cx="134300" cy="319300"/>
            </a:xfrm>
            <a:custGeom>
              <a:rect b="b" l="l" r="r" t="t"/>
              <a:pathLst>
                <a:path extrusionOk="0" h="12772" w="5372">
                  <a:moveTo>
                    <a:pt x="0" y="1"/>
                  </a:moveTo>
                  <a:lnTo>
                    <a:pt x="0" y="12772"/>
                  </a:lnTo>
                  <a:lnTo>
                    <a:pt x="5371" y="12772"/>
                  </a:lnTo>
                  <a:lnTo>
                    <a:pt x="1492" y="1154"/>
                  </a:lnTo>
                  <a:cubicBezTo>
                    <a:pt x="1215" y="1303"/>
                    <a:pt x="1007" y="1390"/>
                    <a:pt x="837" y="1390"/>
                  </a:cubicBezTo>
                  <a:cubicBezTo>
                    <a:pt x="483" y="1390"/>
                    <a:pt x="296"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6" name="Google Shape;1196;p15"/>
            <p:cNvSpPr/>
            <p:nvPr/>
          </p:nvSpPr>
          <p:spPr>
            <a:xfrm>
              <a:off x="4660875" y="5102375"/>
              <a:ext cx="612225" cy="481925"/>
            </a:xfrm>
            <a:custGeom>
              <a:rect b="b" l="l" r="r" t="t"/>
              <a:pathLst>
                <a:path extrusionOk="0" h="19277" w="24489">
                  <a:moveTo>
                    <a:pt x="22460" y="1"/>
                  </a:moveTo>
                  <a:cubicBezTo>
                    <a:pt x="20013" y="1851"/>
                    <a:pt x="17248" y="3263"/>
                    <a:pt x="14324" y="4158"/>
                  </a:cubicBezTo>
                  <a:cubicBezTo>
                    <a:pt x="9609" y="5571"/>
                    <a:pt x="4437" y="5710"/>
                    <a:pt x="1" y="7659"/>
                  </a:cubicBezTo>
                  <a:lnTo>
                    <a:pt x="1" y="19277"/>
                  </a:lnTo>
                  <a:lnTo>
                    <a:pt x="24489" y="19277"/>
                  </a:lnTo>
                  <a:lnTo>
                    <a:pt x="24489" y="4536"/>
                  </a:lnTo>
                  <a:cubicBezTo>
                    <a:pt x="24489" y="2706"/>
                    <a:pt x="23713" y="1115"/>
                    <a:pt x="2246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7" name="Google Shape;1197;p15"/>
            <p:cNvSpPr/>
            <p:nvPr/>
          </p:nvSpPr>
          <p:spPr>
            <a:xfrm>
              <a:off x="4659900" y="5063600"/>
              <a:ext cx="612700" cy="520700"/>
            </a:xfrm>
            <a:custGeom>
              <a:rect b="b" l="l" r="r" t="t"/>
              <a:pathLst>
                <a:path extrusionOk="0" h="20828" w="24508">
                  <a:moveTo>
                    <a:pt x="6107" y="0"/>
                  </a:moveTo>
                  <a:cubicBezTo>
                    <a:pt x="2745" y="0"/>
                    <a:pt x="40" y="2725"/>
                    <a:pt x="0" y="6087"/>
                  </a:cubicBezTo>
                  <a:lnTo>
                    <a:pt x="0" y="20828"/>
                  </a:lnTo>
                  <a:lnTo>
                    <a:pt x="239" y="20828"/>
                  </a:lnTo>
                  <a:lnTo>
                    <a:pt x="239" y="6207"/>
                  </a:lnTo>
                  <a:cubicBezTo>
                    <a:pt x="239" y="2885"/>
                    <a:pt x="2924" y="159"/>
                    <a:pt x="6246" y="159"/>
                  </a:cubicBezTo>
                  <a:lnTo>
                    <a:pt x="18480" y="159"/>
                  </a:lnTo>
                  <a:cubicBezTo>
                    <a:pt x="21783" y="159"/>
                    <a:pt x="24508" y="2885"/>
                    <a:pt x="24508" y="6207"/>
                  </a:cubicBezTo>
                  <a:lnTo>
                    <a:pt x="24508" y="6087"/>
                  </a:lnTo>
                  <a:cubicBezTo>
                    <a:pt x="24508"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8" name="Google Shape;1198;p15"/>
            <p:cNvSpPr/>
            <p:nvPr/>
          </p:nvSpPr>
          <p:spPr>
            <a:xfrm>
              <a:off x="3860700" y="5031275"/>
              <a:ext cx="650025" cy="553025"/>
            </a:xfrm>
            <a:custGeom>
              <a:rect b="b" l="l" r="r" t="t"/>
              <a:pathLst>
                <a:path extrusionOk="0" h="22121" w="26001">
                  <a:moveTo>
                    <a:pt x="6466" y="0"/>
                  </a:moveTo>
                  <a:cubicBezTo>
                    <a:pt x="2905" y="0"/>
                    <a:pt x="1" y="2885"/>
                    <a:pt x="1" y="6465"/>
                  </a:cubicBezTo>
                  <a:lnTo>
                    <a:pt x="1" y="22121"/>
                  </a:lnTo>
                  <a:lnTo>
                    <a:pt x="26000" y="22121"/>
                  </a:lnTo>
                  <a:lnTo>
                    <a:pt x="26000" y="6465"/>
                  </a:lnTo>
                  <a:cubicBezTo>
                    <a:pt x="26000" y="2904"/>
                    <a:pt x="2311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9" name="Google Shape;1199;p15"/>
            <p:cNvSpPr/>
            <p:nvPr/>
          </p:nvSpPr>
          <p:spPr>
            <a:xfrm>
              <a:off x="3897000" y="5063600"/>
              <a:ext cx="613225" cy="520700"/>
            </a:xfrm>
            <a:custGeom>
              <a:rect b="b" l="l" r="r" t="t"/>
              <a:pathLst>
                <a:path extrusionOk="0" h="20828" w="24529">
                  <a:moveTo>
                    <a:pt x="6108" y="0"/>
                  </a:moveTo>
                  <a:cubicBezTo>
                    <a:pt x="2746" y="0"/>
                    <a:pt x="1" y="2725"/>
                    <a:pt x="1" y="6087"/>
                  </a:cubicBezTo>
                  <a:lnTo>
                    <a:pt x="1" y="20828"/>
                  </a:lnTo>
                  <a:lnTo>
                    <a:pt x="24528" y="20828"/>
                  </a:lnTo>
                  <a:lnTo>
                    <a:pt x="24528" y="6087"/>
                  </a:lnTo>
                  <a:cubicBezTo>
                    <a:pt x="24528" y="2725"/>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0" name="Google Shape;1200;p15"/>
            <p:cNvSpPr/>
            <p:nvPr/>
          </p:nvSpPr>
          <p:spPr>
            <a:xfrm>
              <a:off x="3860700" y="5265000"/>
              <a:ext cx="134300" cy="319300"/>
            </a:xfrm>
            <a:custGeom>
              <a:rect b="b" l="l" r="r" t="t"/>
              <a:pathLst>
                <a:path extrusionOk="0" h="12772" w="5372">
                  <a:moveTo>
                    <a:pt x="1" y="1"/>
                  </a:moveTo>
                  <a:lnTo>
                    <a:pt x="1" y="12772"/>
                  </a:lnTo>
                  <a:lnTo>
                    <a:pt x="5372" y="12772"/>
                  </a:lnTo>
                  <a:lnTo>
                    <a:pt x="1493" y="1154"/>
                  </a:lnTo>
                  <a:cubicBezTo>
                    <a:pt x="1209" y="1303"/>
                    <a:pt x="996" y="1390"/>
                    <a:pt x="824" y="1390"/>
                  </a:cubicBezTo>
                  <a:cubicBezTo>
                    <a:pt x="465"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1" name="Google Shape;1201;p15"/>
            <p:cNvSpPr/>
            <p:nvPr/>
          </p:nvSpPr>
          <p:spPr>
            <a:xfrm>
              <a:off x="3898000" y="5102375"/>
              <a:ext cx="612225" cy="481925"/>
            </a:xfrm>
            <a:custGeom>
              <a:rect b="b" l="l" r="r" t="t"/>
              <a:pathLst>
                <a:path extrusionOk="0" h="19277" w="24489">
                  <a:moveTo>
                    <a:pt x="22479" y="1"/>
                  </a:moveTo>
                  <a:cubicBezTo>
                    <a:pt x="20013" y="1851"/>
                    <a:pt x="17247" y="3263"/>
                    <a:pt x="14323" y="4158"/>
                  </a:cubicBezTo>
                  <a:cubicBezTo>
                    <a:pt x="9629" y="5571"/>
                    <a:pt x="4456" y="5710"/>
                    <a:pt x="1" y="7659"/>
                  </a:cubicBezTo>
                  <a:lnTo>
                    <a:pt x="1" y="19277"/>
                  </a:lnTo>
                  <a:lnTo>
                    <a:pt x="24488" y="19277"/>
                  </a:lnTo>
                  <a:lnTo>
                    <a:pt x="24488" y="4536"/>
                  </a:lnTo>
                  <a:cubicBezTo>
                    <a:pt x="24488"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2" name="Google Shape;1202;p15"/>
            <p:cNvSpPr/>
            <p:nvPr/>
          </p:nvSpPr>
          <p:spPr>
            <a:xfrm>
              <a:off x="3898000" y="5063600"/>
              <a:ext cx="612225" cy="520700"/>
            </a:xfrm>
            <a:custGeom>
              <a:rect b="b" l="l" r="r" t="t"/>
              <a:pathLst>
                <a:path extrusionOk="0" h="20828" w="24489">
                  <a:moveTo>
                    <a:pt x="6088" y="0"/>
                  </a:moveTo>
                  <a:cubicBezTo>
                    <a:pt x="2726" y="0"/>
                    <a:pt x="1" y="2725"/>
                    <a:pt x="1" y="6087"/>
                  </a:cubicBezTo>
                  <a:lnTo>
                    <a:pt x="1" y="20828"/>
                  </a:lnTo>
                  <a:lnTo>
                    <a:pt x="219" y="20828"/>
                  </a:lnTo>
                  <a:lnTo>
                    <a:pt x="219" y="6207"/>
                  </a:lnTo>
                  <a:cubicBezTo>
                    <a:pt x="219" y="2885"/>
                    <a:pt x="2905" y="159"/>
                    <a:pt x="6247" y="159"/>
                  </a:cubicBezTo>
                  <a:lnTo>
                    <a:pt x="18481" y="159"/>
                  </a:lnTo>
                  <a:cubicBezTo>
                    <a:pt x="21783" y="159"/>
                    <a:pt x="24488" y="2885"/>
                    <a:pt x="24488" y="6207"/>
                  </a:cubicBez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03" name="Google Shape;1203;p15"/>
          <p:cNvSpPr txBox="1"/>
          <p:nvPr>
            <p:ph idx="1" type="subTitle"/>
          </p:nvPr>
        </p:nvSpPr>
        <p:spPr>
          <a:xfrm>
            <a:off x="1605549" y="3170106"/>
            <a:ext cx="2846700" cy="656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204" name="Google Shape;1204;p15"/>
          <p:cNvSpPr txBox="1"/>
          <p:nvPr>
            <p:ph idx="2" type="subTitle"/>
          </p:nvPr>
        </p:nvSpPr>
        <p:spPr>
          <a:xfrm>
            <a:off x="4687824" y="3170106"/>
            <a:ext cx="2846700" cy="6561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1400"/>
              <a:buNone/>
              <a:defRPr/>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
        <p:nvSpPr>
          <p:cNvPr id="1205" name="Google Shape;1205;p15"/>
          <p:cNvSpPr txBox="1"/>
          <p:nvPr>
            <p:ph idx="3" type="subTitle"/>
          </p:nvPr>
        </p:nvSpPr>
        <p:spPr>
          <a:xfrm>
            <a:off x="1605550" y="2719343"/>
            <a:ext cx="2846700" cy="457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000"/>
              <a:buNone/>
              <a:defRPr sz="2200">
                <a:latin typeface="Limelight"/>
                <a:ea typeface="Limelight"/>
                <a:cs typeface="Limelight"/>
                <a:sym typeface="Limelight"/>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1206" name="Google Shape;1206;p15"/>
          <p:cNvSpPr txBox="1"/>
          <p:nvPr>
            <p:ph idx="4" type="subTitle"/>
          </p:nvPr>
        </p:nvSpPr>
        <p:spPr>
          <a:xfrm>
            <a:off x="4687825" y="2719343"/>
            <a:ext cx="2846700" cy="457200"/>
          </a:xfrm>
          <a:prstGeom prst="rect">
            <a:avLst/>
          </a:prstGeom>
          <a:noFill/>
          <a:ln>
            <a:noFill/>
          </a:ln>
        </p:spPr>
        <p:txBody>
          <a:bodyPr anchorCtr="0" anchor="ctr" bIns="91425" lIns="91425" spcFirstLastPara="1" rIns="91425" wrap="square" tIns="91425">
            <a:noAutofit/>
          </a:bodyPr>
          <a:lstStyle>
            <a:lvl1pPr lvl="0" algn="ctr">
              <a:lnSpc>
                <a:spcPct val="100000"/>
              </a:lnSpc>
              <a:spcBef>
                <a:spcPts val="0"/>
              </a:spcBef>
              <a:spcAft>
                <a:spcPts val="0"/>
              </a:spcAft>
              <a:buSzPts val="2000"/>
              <a:buNone/>
              <a:defRPr sz="2200">
                <a:latin typeface="Limelight"/>
                <a:ea typeface="Limelight"/>
                <a:cs typeface="Limelight"/>
                <a:sym typeface="Limelight"/>
              </a:defRPr>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sp>
        <p:nvSpPr>
          <p:cNvPr id="1207" name="Google Shape;1207;p15"/>
          <p:cNvSpPr txBox="1"/>
          <p:nvPr>
            <p:ph type="title"/>
          </p:nvPr>
        </p:nvSpPr>
        <p:spPr>
          <a:xfrm>
            <a:off x="720000" y="604879"/>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2_1">
    <p:spTree>
      <p:nvGrpSpPr>
        <p:cNvPr id="1208" name="Shape 1208"/>
        <p:cNvGrpSpPr/>
        <p:nvPr/>
      </p:nvGrpSpPr>
      <p:grpSpPr>
        <a:xfrm>
          <a:off x="0" y="0"/>
          <a:ext cx="0" cy="0"/>
          <a:chOff x="0" y="0"/>
          <a:chExt cx="0" cy="0"/>
        </a:xfrm>
      </p:grpSpPr>
      <p:sp>
        <p:nvSpPr>
          <p:cNvPr id="1209" name="Google Shape;1209;p16"/>
          <p:cNvSpPr/>
          <p:nvPr/>
        </p:nvSpPr>
        <p:spPr>
          <a:xfrm>
            <a:off x="-7175" y="4400950"/>
            <a:ext cx="9158700" cy="89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210" name="Google Shape;1210;p16"/>
          <p:cNvGrpSpPr/>
          <p:nvPr/>
        </p:nvGrpSpPr>
        <p:grpSpPr>
          <a:xfrm flipH="1">
            <a:off x="8748255" y="351525"/>
            <a:ext cx="395408" cy="4589441"/>
            <a:chOff x="-36750" y="-31225"/>
            <a:chExt cx="441205" cy="5174700"/>
          </a:xfrm>
        </p:grpSpPr>
        <p:sp>
          <p:nvSpPr>
            <p:cNvPr id="1211" name="Google Shape;1211;p16"/>
            <p:cNvSpPr/>
            <p:nvPr/>
          </p:nvSpPr>
          <p:spPr>
            <a:xfrm>
              <a:off x="-30545" y="-31225"/>
              <a:ext cx="435000" cy="51747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2" name="Google Shape;1212;p16"/>
            <p:cNvSpPr/>
            <p:nvPr/>
          </p:nvSpPr>
          <p:spPr>
            <a:xfrm>
              <a:off x="-30545" y="-31225"/>
              <a:ext cx="291600" cy="5174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3" name="Google Shape;1213;p16"/>
            <p:cNvSpPr/>
            <p:nvPr/>
          </p:nvSpPr>
          <p:spPr>
            <a:xfrm>
              <a:off x="-36750" y="-31225"/>
              <a:ext cx="167700" cy="51747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14" name="Google Shape;1214;p16"/>
          <p:cNvGrpSpPr/>
          <p:nvPr/>
        </p:nvGrpSpPr>
        <p:grpSpPr>
          <a:xfrm>
            <a:off x="-870" y="444775"/>
            <a:ext cx="395408" cy="4589441"/>
            <a:chOff x="-36750" y="-31225"/>
            <a:chExt cx="441205" cy="5174700"/>
          </a:xfrm>
        </p:grpSpPr>
        <p:sp>
          <p:nvSpPr>
            <p:cNvPr id="1215" name="Google Shape;1215;p16"/>
            <p:cNvSpPr/>
            <p:nvPr/>
          </p:nvSpPr>
          <p:spPr>
            <a:xfrm>
              <a:off x="-30545" y="-31225"/>
              <a:ext cx="435000" cy="51747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6" name="Google Shape;1216;p16"/>
            <p:cNvSpPr/>
            <p:nvPr/>
          </p:nvSpPr>
          <p:spPr>
            <a:xfrm>
              <a:off x="-30545" y="-31225"/>
              <a:ext cx="291600" cy="51747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7" name="Google Shape;1217;p16"/>
            <p:cNvSpPr/>
            <p:nvPr/>
          </p:nvSpPr>
          <p:spPr>
            <a:xfrm>
              <a:off x="-36750" y="-31225"/>
              <a:ext cx="167700" cy="5174700"/>
            </a:xfrm>
            <a:prstGeom prst="rect">
              <a:avLst/>
            </a:pr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18" name="Google Shape;1218;p16"/>
          <p:cNvGrpSpPr/>
          <p:nvPr/>
        </p:nvGrpSpPr>
        <p:grpSpPr>
          <a:xfrm>
            <a:off x="-417858" y="-823150"/>
            <a:ext cx="9978772" cy="1382075"/>
            <a:chOff x="193475" y="-693375"/>
            <a:chExt cx="7221575" cy="1382075"/>
          </a:xfrm>
        </p:grpSpPr>
        <p:sp>
          <p:nvSpPr>
            <p:cNvPr id="1219" name="Google Shape;1219;p16"/>
            <p:cNvSpPr/>
            <p:nvPr/>
          </p:nvSpPr>
          <p:spPr>
            <a:xfrm>
              <a:off x="363575" y="384325"/>
              <a:ext cx="6883875" cy="304375"/>
            </a:xfrm>
            <a:custGeom>
              <a:rect b="b" l="l" r="r" t="t"/>
              <a:pathLst>
                <a:path extrusionOk="0" h="12175" w="275355">
                  <a:moveTo>
                    <a:pt x="0" y="0"/>
                  </a:moveTo>
                  <a:lnTo>
                    <a:pt x="0" y="9390"/>
                  </a:lnTo>
                  <a:lnTo>
                    <a:pt x="0" y="10782"/>
                  </a:lnTo>
                  <a:lnTo>
                    <a:pt x="14522" y="10782"/>
                  </a:lnTo>
                  <a:lnTo>
                    <a:pt x="14522" y="9370"/>
                  </a:lnTo>
                  <a:lnTo>
                    <a:pt x="16869" y="9370"/>
                  </a:lnTo>
                  <a:lnTo>
                    <a:pt x="16869" y="12175"/>
                  </a:lnTo>
                  <a:lnTo>
                    <a:pt x="30913" y="12175"/>
                  </a:lnTo>
                  <a:lnTo>
                    <a:pt x="30913" y="9370"/>
                  </a:lnTo>
                  <a:lnTo>
                    <a:pt x="33261" y="9370"/>
                  </a:lnTo>
                  <a:lnTo>
                    <a:pt x="33261" y="10782"/>
                  </a:lnTo>
                  <a:lnTo>
                    <a:pt x="47782" y="10782"/>
                  </a:lnTo>
                  <a:lnTo>
                    <a:pt x="47782" y="9370"/>
                  </a:lnTo>
                  <a:lnTo>
                    <a:pt x="50110" y="9370"/>
                  </a:lnTo>
                  <a:lnTo>
                    <a:pt x="50110" y="12175"/>
                  </a:lnTo>
                  <a:lnTo>
                    <a:pt x="64632" y="12175"/>
                  </a:lnTo>
                  <a:lnTo>
                    <a:pt x="64632" y="9370"/>
                  </a:lnTo>
                  <a:lnTo>
                    <a:pt x="66979" y="9370"/>
                  </a:lnTo>
                  <a:lnTo>
                    <a:pt x="66979" y="10782"/>
                  </a:lnTo>
                  <a:lnTo>
                    <a:pt x="81023" y="10782"/>
                  </a:lnTo>
                  <a:lnTo>
                    <a:pt x="81023" y="9370"/>
                  </a:lnTo>
                  <a:lnTo>
                    <a:pt x="83370" y="9370"/>
                  </a:lnTo>
                  <a:lnTo>
                    <a:pt x="83370" y="12175"/>
                  </a:lnTo>
                  <a:lnTo>
                    <a:pt x="97892" y="12175"/>
                  </a:lnTo>
                  <a:lnTo>
                    <a:pt x="97892" y="9370"/>
                  </a:lnTo>
                  <a:lnTo>
                    <a:pt x="101174" y="9370"/>
                  </a:lnTo>
                  <a:lnTo>
                    <a:pt x="101174" y="10782"/>
                  </a:lnTo>
                  <a:lnTo>
                    <a:pt x="115656" y="10782"/>
                  </a:lnTo>
                  <a:lnTo>
                    <a:pt x="115656" y="9370"/>
                  </a:lnTo>
                  <a:lnTo>
                    <a:pt x="118481" y="9370"/>
                  </a:lnTo>
                  <a:lnTo>
                    <a:pt x="118481" y="12175"/>
                  </a:lnTo>
                  <a:lnTo>
                    <a:pt x="133460" y="12175"/>
                  </a:lnTo>
                  <a:lnTo>
                    <a:pt x="133460" y="9370"/>
                  </a:lnTo>
                  <a:lnTo>
                    <a:pt x="136285" y="9370"/>
                  </a:lnTo>
                  <a:lnTo>
                    <a:pt x="136285" y="10782"/>
                  </a:lnTo>
                  <a:lnTo>
                    <a:pt x="151722" y="10782"/>
                  </a:lnTo>
                  <a:lnTo>
                    <a:pt x="151722" y="9370"/>
                  </a:lnTo>
                  <a:lnTo>
                    <a:pt x="154527" y="9370"/>
                  </a:lnTo>
                  <a:lnTo>
                    <a:pt x="154527" y="12175"/>
                  </a:lnTo>
                  <a:lnTo>
                    <a:pt x="169048" y="12175"/>
                  </a:lnTo>
                  <a:lnTo>
                    <a:pt x="169048" y="9370"/>
                  </a:lnTo>
                  <a:lnTo>
                    <a:pt x="172331" y="9370"/>
                  </a:lnTo>
                  <a:lnTo>
                    <a:pt x="172331" y="10782"/>
                  </a:lnTo>
                  <a:lnTo>
                    <a:pt x="186852" y="10782"/>
                  </a:lnTo>
                  <a:lnTo>
                    <a:pt x="186852" y="9370"/>
                  </a:lnTo>
                  <a:lnTo>
                    <a:pt x="190115" y="9370"/>
                  </a:lnTo>
                  <a:lnTo>
                    <a:pt x="190115" y="12175"/>
                  </a:lnTo>
                  <a:lnTo>
                    <a:pt x="204636" y="12175"/>
                  </a:lnTo>
                  <a:lnTo>
                    <a:pt x="204636" y="9370"/>
                  </a:lnTo>
                  <a:lnTo>
                    <a:pt x="207441" y="9370"/>
                  </a:lnTo>
                  <a:lnTo>
                    <a:pt x="207441" y="12175"/>
                  </a:lnTo>
                  <a:lnTo>
                    <a:pt x="222440" y="12175"/>
                  </a:lnTo>
                  <a:lnTo>
                    <a:pt x="222440" y="9370"/>
                  </a:lnTo>
                  <a:lnTo>
                    <a:pt x="225722" y="9370"/>
                  </a:lnTo>
                  <a:lnTo>
                    <a:pt x="225722" y="10782"/>
                  </a:lnTo>
                  <a:lnTo>
                    <a:pt x="240224" y="10782"/>
                  </a:lnTo>
                  <a:lnTo>
                    <a:pt x="240224" y="9370"/>
                  </a:lnTo>
                  <a:lnTo>
                    <a:pt x="243507" y="9370"/>
                  </a:lnTo>
                  <a:lnTo>
                    <a:pt x="243507" y="12175"/>
                  </a:lnTo>
                  <a:lnTo>
                    <a:pt x="257551" y="12175"/>
                  </a:lnTo>
                  <a:lnTo>
                    <a:pt x="257551" y="9370"/>
                  </a:lnTo>
                  <a:lnTo>
                    <a:pt x="260833" y="9370"/>
                  </a:lnTo>
                  <a:lnTo>
                    <a:pt x="260833" y="10782"/>
                  </a:lnTo>
                  <a:lnTo>
                    <a:pt x="275355" y="10782"/>
                  </a:lnTo>
                  <a:lnTo>
                    <a:pt x="27535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0" name="Google Shape;1220;p16"/>
            <p:cNvSpPr/>
            <p:nvPr/>
          </p:nvSpPr>
          <p:spPr>
            <a:xfrm>
              <a:off x="363575" y="-634175"/>
              <a:ext cx="6695900" cy="1158775"/>
            </a:xfrm>
            <a:custGeom>
              <a:rect b="b" l="l" r="r" t="t"/>
              <a:pathLst>
                <a:path extrusionOk="0" h="46351" w="267836">
                  <a:moveTo>
                    <a:pt x="0" y="0"/>
                  </a:moveTo>
                  <a:lnTo>
                    <a:pt x="0" y="46350"/>
                  </a:lnTo>
                  <a:lnTo>
                    <a:pt x="267835" y="46350"/>
                  </a:lnTo>
                  <a:lnTo>
                    <a:pt x="26783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1" name="Google Shape;1221;p16"/>
            <p:cNvSpPr/>
            <p:nvPr/>
          </p:nvSpPr>
          <p:spPr>
            <a:xfrm>
              <a:off x="363575"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2" name="Google Shape;1222;p16"/>
            <p:cNvSpPr/>
            <p:nvPr/>
          </p:nvSpPr>
          <p:spPr>
            <a:xfrm>
              <a:off x="4341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3" name="Google Shape;1223;p16"/>
            <p:cNvSpPr/>
            <p:nvPr/>
          </p:nvSpPr>
          <p:spPr>
            <a:xfrm>
              <a:off x="785300" y="-634175"/>
              <a:ext cx="351125" cy="1228900"/>
            </a:xfrm>
            <a:custGeom>
              <a:rect b="b" l="l" r="r" t="t"/>
              <a:pathLst>
                <a:path extrusionOk="0" h="49156" w="14045">
                  <a:moveTo>
                    <a:pt x="0" y="0"/>
                  </a:moveTo>
                  <a:lnTo>
                    <a:pt x="0" y="49155"/>
                  </a:lnTo>
                  <a:lnTo>
                    <a:pt x="14044" y="49155"/>
                  </a:lnTo>
                  <a:lnTo>
                    <a:pt x="14044"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4" name="Google Shape;1224;p16"/>
            <p:cNvSpPr/>
            <p:nvPr/>
          </p:nvSpPr>
          <p:spPr>
            <a:xfrm>
              <a:off x="867350" y="-634175"/>
              <a:ext cx="187025" cy="1228900"/>
            </a:xfrm>
            <a:custGeom>
              <a:rect b="b" l="l" r="r" t="t"/>
              <a:pathLst>
                <a:path extrusionOk="0" h="49156" w="7481">
                  <a:moveTo>
                    <a:pt x="0" y="0"/>
                  </a:moveTo>
                  <a:lnTo>
                    <a:pt x="0" y="49155"/>
                  </a:lnTo>
                  <a:lnTo>
                    <a:pt x="7480" y="49155"/>
                  </a:lnTo>
                  <a:lnTo>
                    <a:pt x="7480"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5" name="Google Shape;1225;p16"/>
            <p:cNvSpPr/>
            <p:nvPr/>
          </p:nvSpPr>
          <p:spPr>
            <a:xfrm>
              <a:off x="119507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6" name="Google Shape;1226;p16"/>
            <p:cNvSpPr/>
            <p:nvPr/>
          </p:nvSpPr>
          <p:spPr>
            <a:xfrm>
              <a:off x="1277150" y="-634175"/>
              <a:ext cx="198950" cy="1194575"/>
            </a:xfrm>
            <a:custGeom>
              <a:rect b="b" l="l" r="r" t="t"/>
              <a:pathLst>
                <a:path extrusionOk="0" h="47783" w="7958">
                  <a:moveTo>
                    <a:pt x="0" y="0"/>
                  </a:moveTo>
                  <a:lnTo>
                    <a:pt x="0" y="47782"/>
                  </a:lnTo>
                  <a:lnTo>
                    <a:pt x="7957" y="47782"/>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7" name="Google Shape;1227;p16"/>
            <p:cNvSpPr/>
            <p:nvPr/>
          </p:nvSpPr>
          <p:spPr>
            <a:xfrm>
              <a:off x="1616300" y="-634175"/>
              <a:ext cx="363075" cy="1228900"/>
            </a:xfrm>
            <a:custGeom>
              <a:rect b="b" l="l" r="r" t="t"/>
              <a:pathLst>
                <a:path extrusionOk="0" h="49156" w="14523">
                  <a:moveTo>
                    <a:pt x="1" y="0"/>
                  </a:moveTo>
                  <a:lnTo>
                    <a:pt x="1" y="49155"/>
                  </a:lnTo>
                  <a:lnTo>
                    <a:pt x="14523" y="49155"/>
                  </a:lnTo>
                  <a:lnTo>
                    <a:pt x="14523"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8" name="Google Shape;1228;p16"/>
            <p:cNvSpPr/>
            <p:nvPr/>
          </p:nvSpPr>
          <p:spPr>
            <a:xfrm>
              <a:off x="1698375" y="-634175"/>
              <a:ext cx="210875" cy="1228900"/>
            </a:xfrm>
            <a:custGeom>
              <a:rect b="b" l="l" r="r" t="t"/>
              <a:pathLst>
                <a:path extrusionOk="0" h="49156" w="8435">
                  <a:moveTo>
                    <a:pt x="0" y="0"/>
                  </a:moveTo>
                  <a:lnTo>
                    <a:pt x="0" y="49155"/>
                  </a:lnTo>
                  <a:lnTo>
                    <a:pt x="8435" y="49155"/>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9" name="Google Shape;1229;p16"/>
            <p:cNvSpPr/>
            <p:nvPr/>
          </p:nvSpPr>
          <p:spPr>
            <a:xfrm>
              <a:off x="2038025" y="-634175"/>
              <a:ext cx="351150" cy="1194575"/>
            </a:xfrm>
            <a:custGeom>
              <a:rect b="b" l="l" r="r" t="t"/>
              <a:pathLst>
                <a:path extrusionOk="0" h="47783" w="14046">
                  <a:moveTo>
                    <a:pt x="1" y="0"/>
                  </a:moveTo>
                  <a:lnTo>
                    <a:pt x="1" y="47782"/>
                  </a:lnTo>
                  <a:lnTo>
                    <a:pt x="14045" y="47782"/>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0" name="Google Shape;1230;p16"/>
            <p:cNvSpPr/>
            <p:nvPr/>
          </p:nvSpPr>
          <p:spPr>
            <a:xfrm>
              <a:off x="2108150"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1" name="Google Shape;1231;p16"/>
            <p:cNvSpPr/>
            <p:nvPr/>
          </p:nvSpPr>
          <p:spPr>
            <a:xfrm>
              <a:off x="2447825" y="-634175"/>
              <a:ext cx="363075" cy="1228900"/>
            </a:xfrm>
            <a:custGeom>
              <a:rect b="b" l="l" r="r" t="t"/>
              <a:pathLst>
                <a:path extrusionOk="0" h="49156" w="14523">
                  <a:moveTo>
                    <a:pt x="0" y="0"/>
                  </a:moveTo>
                  <a:lnTo>
                    <a:pt x="0"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2" name="Google Shape;1232;p16"/>
            <p:cNvSpPr/>
            <p:nvPr/>
          </p:nvSpPr>
          <p:spPr>
            <a:xfrm>
              <a:off x="25293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3" name="Google Shape;1233;p16"/>
            <p:cNvSpPr/>
            <p:nvPr/>
          </p:nvSpPr>
          <p:spPr>
            <a:xfrm>
              <a:off x="28929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4" name="Google Shape;1234;p16"/>
            <p:cNvSpPr/>
            <p:nvPr/>
          </p:nvSpPr>
          <p:spPr>
            <a:xfrm>
              <a:off x="29739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5" name="Google Shape;1235;p16"/>
            <p:cNvSpPr/>
            <p:nvPr/>
          </p:nvSpPr>
          <p:spPr>
            <a:xfrm>
              <a:off x="3325600" y="-634175"/>
              <a:ext cx="374500" cy="1228900"/>
            </a:xfrm>
            <a:custGeom>
              <a:rect b="b" l="l" r="r" t="t"/>
              <a:pathLst>
                <a:path extrusionOk="0" h="49156" w="14980">
                  <a:moveTo>
                    <a:pt x="0" y="0"/>
                  </a:moveTo>
                  <a:lnTo>
                    <a:pt x="0" y="49155"/>
                  </a:lnTo>
                  <a:lnTo>
                    <a:pt x="14979" y="49155"/>
                  </a:lnTo>
                  <a:lnTo>
                    <a:pt x="1497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6" name="Google Shape;1236;p16"/>
            <p:cNvSpPr/>
            <p:nvPr/>
          </p:nvSpPr>
          <p:spPr>
            <a:xfrm>
              <a:off x="3407650" y="-634175"/>
              <a:ext cx="210375" cy="1228900"/>
            </a:xfrm>
            <a:custGeom>
              <a:rect b="b" l="l" r="r" t="t"/>
              <a:pathLst>
                <a:path extrusionOk="0" h="49156" w="8415">
                  <a:moveTo>
                    <a:pt x="0" y="0"/>
                  </a:moveTo>
                  <a:lnTo>
                    <a:pt x="0" y="49155"/>
                  </a:lnTo>
                  <a:lnTo>
                    <a:pt x="8415" y="49155"/>
                  </a:lnTo>
                  <a:lnTo>
                    <a:pt x="841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7" name="Google Shape;1237;p16"/>
            <p:cNvSpPr/>
            <p:nvPr/>
          </p:nvSpPr>
          <p:spPr>
            <a:xfrm>
              <a:off x="3770675" y="-634175"/>
              <a:ext cx="385950" cy="1194575"/>
            </a:xfrm>
            <a:custGeom>
              <a:rect b="b" l="l" r="r" t="t"/>
              <a:pathLst>
                <a:path extrusionOk="0" h="47783" w="15438">
                  <a:moveTo>
                    <a:pt x="1" y="0"/>
                  </a:moveTo>
                  <a:lnTo>
                    <a:pt x="1" y="47782"/>
                  </a:lnTo>
                  <a:lnTo>
                    <a:pt x="15438" y="47782"/>
                  </a:lnTo>
                  <a:lnTo>
                    <a:pt x="15438"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8" name="Google Shape;1238;p16"/>
            <p:cNvSpPr/>
            <p:nvPr/>
          </p:nvSpPr>
          <p:spPr>
            <a:xfrm>
              <a:off x="38641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9" name="Google Shape;1239;p16"/>
            <p:cNvSpPr/>
            <p:nvPr/>
          </p:nvSpPr>
          <p:spPr>
            <a:xfrm>
              <a:off x="42267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0" name="Google Shape;1240;p16"/>
            <p:cNvSpPr/>
            <p:nvPr/>
          </p:nvSpPr>
          <p:spPr>
            <a:xfrm>
              <a:off x="4308775" y="-634175"/>
              <a:ext cx="187025" cy="1228900"/>
            </a:xfrm>
            <a:custGeom>
              <a:rect b="b" l="l" r="r" t="t"/>
              <a:pathLst>
                <a:path extrusionOk="0" h="49156" w="7481">
                  <a:moveTo>
                    <a:pt x="1" y="0"/>
                  </a:moveTo>
                  <a:lnTo>
                    <a:pt x="1" y="49155"/>
                  </a:lnTo>
                  <a:lnTo>
                    <a:pt x="7481" y="49155"/>
                  </a:lnTo>
                  <a:lnTo>
                    <a:pt x="748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1" name="Google Shape;1241;p16"/>
            <p:cNvSpPr/>
            <p:nvPr/>
          </p:nvSpPr>
          <p:spPr>
            <a:xfrm>
              <a:off x="467182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2" name="Google Shape;1242;p16"/>
            <p:cNvSpPr/>
            <p:nvPr/>
          </p:nvSpPr>
          <p:spPr>
            <a:xfrm>
              <a:off x="47419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3" name="Google Shape;1243;p16"/>
            <p:cNvSpPr/>
            <p:nvPr/>
          </p:nvSpPr>
          <p:spPr>
            <a:xfrm>
              <a:off x="51164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4" name="Google Shape;1244;p16"/>
            <p:cNvSpPr/>
            <p:nvPr/>
          </p:nvSpPr>
          <p:spPr>
            <a:xfrm>
              <a:off x="51984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5" name="Google Shape;1245;p16"/>
            <p:cNvSpPr/>
            <p:nvPr/>
          </p:nvSpPr>
          <p:spPr>
            <a:xfrm>
              <a:off x="5549600" y="-634175"/>
              <a:ext cx="375000" cy="1228900"/>
            </a:xfrm>
            <a:custGeom>
              <a:rect b="b" l="l" r="r" t="t"/>
              <a:pathLst>
                <a:path extrusionOk="0" h="49156" w="15000">
                  <a:moveTo>
                    <a:pt x="0" y="0"/>
                  </a:moveTo>
                  <a:lnTo>
                    <a:pt x="0" y="49155"/>
                  </a:lnTo>
                  <a:lnTo>
                    <a:pt x="14999" y="49155"/>
                  </a:lnTo>
                  <a:lnTo>
                    <a:pt x="1499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6" name="Google Shape;1246;p16"/>
            <p:cNvSpPr/>
            <p:nvPr/>
          </p:nvSpPr>
          <p:spPr>
            <a:xfrm>
              <a:off x="5631650" y="-634175"/>
              <a:ext cx="198950" cy="1228900"/>
            </a:xfrm>
            <a:custGeom>
              <a:rect b="b" l="l" r="r" t="t"/>
              <a:pathLst>
                <a:path extrusionOk="0" h="49156" w="7958">
                  <a:moveTo>
                    <a:pt x="0" y="0"/>
                  </a:moveTo>
                  <a:lnTo>
                    <a:pt x="0" y="49155"/>
                  </a:lnTo>
                  <a:lnTo>
                    <a:pt x="7957" y="49155"/>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7" name="Google Shape;1247;p16"/>
            <p:cNvSpPr/>
            <p:nvPr/>
          </p:nvSpPr>
          <p:spPr>
            <a:xfrm>
              <a:off x="60066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8" name="Google Shape;1248;p16"/>
            <p:cNvSpPr/>
            <p:nvPr/>
          </p:nvSpPr>
          <p:spPr>
            <a:xfrm>
              <a:off x="60767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9" name="Google Shape;1249;p16"/>
            <p:cNvSpPr/>
            <p:nvPr/>
          </p:nvSpPr>
          <p:spPr>
            <a:xfrm>
              <a:off x="6451225" y="-634175"/>
              <a:ext cx="351125" cy="1228900"/>
            </a:xfrm>
            <a:custGeom>
              <a:rect b="b" l="l" r="r" t="t"/>
              <a:pathLst>
                <a:path extrusionOk="0" h="49156" w="14045">
                  <a:moveTo>
                    <a:pt x="1" y="0"/>
                  </a:moveTo>
                  <a:lnTo>
                    <a:pt x="1" y="49155"/>
                  </a:lnTo>
                  <a:lnTo>
                    <a:pt x="14045" y="49155"/>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0" name="Google Shape;1250;p16"/>
            <p:cNvSpPr/>
            <p:nvPr/>
          </p:nvSpPr>
          <p:spPr>
            <a:xfrm>
              <a:off x="6532775" y="-634175"/>
              <a:ext cx="187525" cy="1228900"/>
            </a:xfrm>
            <a:custGeom>
              <a:rect b="b" l="l" r="r" t="t"/>
              <a:pathLst>
                <a:path extrusionOk="0" h="49156" w="7501">
                  <a:moveTo>
                    <a:pt x="1" y="0"/>
                  </a:moveTo>
                  <a:lnTo>
                    <a:pt x="1" y="49155"/>
                  </a:lnTo>
                  <a:lnTo>
                    <a:pt x="7501" y="49155"/>
                  </a:lnTo>
                  <a:lnTo>
                    <a:pt x="750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1" name="Google Shape;1251;p16"/>
            <p:cNvSpPr/>
            <p:nvPr/>
          </p:nvSpPr>
          <p:spPr>
            <a:xfrm>
              <a:off x="6884400"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2" name="Google Shape;1252;p16"/>
            <p:cNvSpPr/>
            <p:nvPr/>
          </p:nvSpPr>
          <p:spPr>
            <a:xfrm>
              <a:off x="69783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3" name="Google Shape;1253;p16"/>
            <p:cNvSpPr/>
            <p:nvPr/>
          </p:nvSpPr>
          <p:spPr>
            <a:xfrm>
              <a:off x="211400" y="-634175"/>
              <a:ext cx="7094250" cy="25"/>
            </a:xfrm>
            <a:custGeom>
              <a:rect b="b" l="l" r="r" t="t"/>
              <a:pathLst>
                <a:path extrusionOk="0" fill="none" h="1" w="283770">
                  <a:moveTo>
                    <a:pt x="0" y="0"/>
                  </a:moveTo>
                  <a:lnTo>
                    <a:pt x="283769" y="0"/>
                  </a:lnTo>
                </a:path>
              </a:pathLst>
            </a:custGeom>
            <a:noFill/>
            <a:ln cap="flat" cmpd="sng" w="46750">
              <a:solidFill>
                <a:srgbClr val="FFB726"/>
              </a:solidFill>
              <a:prstDash val="solid"/>
              <a:miter lim="1989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4" name="Google Shape;1254;p16"/>
            <p:cNvSpPr/>
            <p:nvPr/>
          </p:nvSpPr>
          <p:spPr>
            <a:xfrm>
              <a:off x="7287225" y="-693375"/>
              <a:ext cx="127825" cy="128350"/>
            </a:xfrm>
            <a:custGeom>
              <a:rect b="b" l="l" r="r" t="t"/>
              <a:pathLst>
                <a:path extrusionOk="0" h="5134" w="5113">
                  <a:moveTo>
                    <a:pt x="2566" y="1"/>
                  </a:moveTo>
                  <a:cubicBezTo>
                    <a:pt x="1134" y="1"/>
                    <a:pt x="0" y="1155"/>
                    <a:pt x="0" y="2567"/>
                  </a:cubicBezTo>
                  <a:cubicBezTo>
                    <a:pt x="0" y="3979"/>
                    <a:pt x="1134" y="5133"/>
                    <a:pt x="2566" y="5133"/>
                  </a:cubicBezTo>
                  <a:cubicBezTo>
                    <a:pt x="3979" y="5133"/>
                    <a:pt x="5113" y="3979"/>
                    <a:pt x="5113" y="2567"/>
                  </a:cubicBezTo>
                  <a:cubicBezTo>
                    <a:pt x="5113" y="1155"/>
                    <a:pt x="3979" y="1"/>
                    <a:pt x="2566"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5" name="Google Shape;1255;p16"/>
            <p:cNvSpPr/>
            <p:nvPr/>
          </p:nvSpPr>
          <p:spPr>
            <a:xfrm>
              <a:off x="193475" y="-693375"/>
              <a:ext cx="128350" cy="128350"/>
            </a:xfrm>
            <a:custGeom>
              <a:rect b="b" l="l" r="r" t="t"/>
              <a:pathLst>
                <a:path extrusionOk="0" h="5134" w="5134">
                  <a:moveTo>
                    <a:pt x="2567" y="1"/>
                  </a:moveTo>
                  <a:cubicBezTo>
                    <a:pt x="1155" y="1"/>
                    <a:pt x="1" y="1155"/>
                    <a:pt x="1" y="2567"/>
                  </a:cubicBezTo>
                  <a:cubicBezTo>
                    <a:pt x="1" y="3979"/>
                    <a:pt x="1155" y="5133"/>
                    <a:pt x="2567" y="5133"/>
                  </a:cubicBezTo>
                  <a:cubicBezTo>
                    <a:pt x="3979" y="5133"/>
                    <a:pt x="5133" y="3979"/>
                    <a:pt x="5133" y="2567"/>
                  </a:cubicBezTo>
                  <a:cubicBezTo>
                    <a:pt x="5133" y="1155"/>
                    <a:pt x="3979" y="1"/>
                    <a:pt x="2567"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56" name="Google Shape;1256;p16"/>
          <p:cNvGrpSpPr/>
          <p:nvPr/>
        </p:nvGrpSpPr>
        <p:grpSpPr>
          <a:xfrm>
            <a:off x="-20" y="4613271"/>
            <a:ext cx="9143683" cy="1629094"/>
            <a:chOff x="429225" y="4417075"/>
            <a:chExt cx="6749600" cy="1202550"/>
          </a:xfrm>
        </p:grpSpPr>
        <p:sp>
          <p:nvSpPr>
            <p:cNvPr id="1257" name="Google Shape;1257;p16"/>
            <p:cNvSpPr/>
            <p:nvPr/>
          </p:nvSpPr>
          <p:spPr>
            <a:xfrm>
              <a:off x="1901275" y="5022325"/>
              <a:ext cx="3806000" cy="502300"/>
            </a:xfrm>
            <a:custGeom>
              <a:rect b="b" l="l" r="r" t="t"/>
              <a:pathLst>
                <a:path extrusionOk="0" h="20092" w="152240">
                  <a:moveTo>
                    <a:pt x="0" y="0"/>
                  </a:moveTo>
                  <a:lnTo>
                    <a:pt x="0" y="20092"/>
                  </a:lnTo>
                  <a:lnTo>
                    <a:pt x="152239" y="20092"/>
                  </a:lnTo>
                  <a:lnTo>
                    <a:pt x="152239" y="0"/>
                  </a:lnTo>
                  <a:close/>
                </a:path>
              </a:pathLst>
            </a:custGeom>
            <a:solidFill>
              <a:srgbClr val="C3CA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8" name="Google Shape;1258;p16"/>
            <p:cNvSpPr/>
            <p:nvPr/>
          </p:nvSpPr>
          <p:spPr>
            <a:xfrm>
              <a:off x="429225" y="4417075"/>
              <a:ext cx="650000" cy="553050"/>
            </a:xfrm>
            <a:custGeom>
              <a:rect b="b" l="l" r="r" t="t"/>
              <a:pathLst>
                <a:path extrusionOk="0" h="22122" w="26000">
                  <a:moveTo>
                    <a:pt x="6465" y="1"/>
                  </a:moveTo>
                  <a:cubicBezTo>
                    <a:pt x="2884" y="1"/>
                    <a:pt x="0" y="2905"/>
                    <a:pt x="0" y="6466"/>
                  </a:cubicBezTo>
                  <a:lnTo>
                    <a:pt x="0" y="22121"/>
                  </a:lnTo>
                  <a:lnTo>
                    <a:pt x="26000" y="22121"/>
                  </a:lnTo>
                  <a:lnTo>
                    <a:pt x="26000" y="6466"/>
                  </a:lnTo>
                  <a:cubicBezTo>
                    <a:pt x="26000" y="2885"/>
                    <a:pt x="23095"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9" name="Google Shape;1259;p16"/>
            <p:cNvSpPr/>
            <p:nvPr/>
          </p:nvSpPr>
          <p:spPr>
            <a:xfrm>
              <a:off x="429700"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2"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0" name="Google Shape;1260;p16"/>
            <p:cNvSpPr/>
            <p:nvPr/>
          </p:nvSpPr>
          <p:spPr>
            <a:xfrm>
              <a:off x="944925" y="4650825"/>
              <a:ext cx="134300" cy="319300"/>
            </a:xfrm>
            <a:custGeom>
              <a:rect b="b" l="l" r="r" t="t"/>
              <a:pathLst>
                <a:path extrusionOk="0" h="12772" w="5372">
                  <a:moveTo>
                    <a:pt x="5372" y="0"/>
                  </a:moveTo>
                  <a:cubicBezTo>
                    <a:pt x="5089" y="1009"/>
                    <a:pt x="4907" y="1390"/>
                    <a:pt x="4548" y="1390"/>
                  </a:cubicBezTo>
                  <a:cubicBezTo>
                    <a:pt x="4376" y="1390"/>
                    <a:pt x="4164"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1" name="Google Shape;1261;p16"/>
            <p:cNvSpPr/>
            <p:nvPr/>
          </p:nvSpPr>
          <p:spPr>
            <a:xfrm>
              <a:off x="429700" y="4488200"/>
              <a:ext cx="612225" cy="481925"/>
            </a:xfrm>
            <a:custGeom>
              <a:rect b="b" l="l" r="r" t="t"/>
              <a:pathLst>
                <a:path extrusionOk="0" h="19277" w="24489">
                  <a:moveTo>
                    <a:pt x="2010" y="0"/>
                  </a:moveTo>
                  <a:cubicBezTo>
                    <a:pt x="777" y="1134"/>
                    <a:pt x="1" y="2706"/>
                    <a:pt x="1" y="4536"/>
                  </a:cubicBezTo>
                  <a:lnTo>
                    <a:pt x="1" y="19276"/>
                  </a:lnTo>
                  <a:lnTo>
                    <a:pt x="24489" y="19276"/>
                  </a:lnTo>
                  <a:lnTo>
                    <a:pt x="24489" y="7659"/>
                  </a:lnTo>
                  <a:cubicBezTo>
                    <a:pt x="20033" y="5709"/>
                    <a:pt x="14881" y="5570"/>
                    <a:pt x="10166" y="4158"/>
                  </a:cubicBezTo>
                  <a:cubicBezTo>
                    <a:pt x="7242" y="3263"/>
                    <a:pt x="4477" y="185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2" name="Google Shape;1262;p16"/>
            <p:cNvSpPr/>
            <p:nvPr/>
          </p:nvSpPr>
          <p:spPr>
            <a:xfrm>
              <a:off x="430200" y="4449400"/>
              <a:ext cx="612225" cy="520725"/>
            </a:xfrm>
            <a:custGeom>
              <a:rect b="b" l="l" r="r" t="t"/>
              <a:pathLst>
                <a:path extrusionOk="0" h="20829" w="24489">
                  <a:moveTo>
                    <a:pt x="6068" y="1"/>
                  </a:moveTo>
                  <a:cubicBezTo>
                    <a:pt x="2706" y="1"/>
                    <a:pt x="1" y="2726"/>
                    <a:pt x="1" y="6088"/>
                  </a:cubicBezTo>
                  <a:lnTo>
                    <a:pt x="1" y="6207"/>
                  </a:lnTo>
                  <a:cubicBezTo>
                    <a:pt x="1" y="2885"/>
                    <a:pt x="2706" y="160"/>
                    <a:pt x="6028" y="160"/>
                  </a:cubicBezTo>
                  <a:lnTo>
                    <a:pt x="18262" y="160"/>
                  </a:lnTo>
                  <a:cubicBezTo>
                    <a:pt x="21584" y="160"/>
                    <a:pt x="24270" y="2885"/>
                    <a:pt x="24270" y="6207"/>
                  </a:cubicBezTo>
                  <a:lnTo>
                    <a:pt x="24270" y="20828"/>
                  </a:lnTo>
                  <a:lnTo>
                    <a:pt x="24489" y="20828"/>
                  </a:lnTo>
                  <a:lnTo>
                    <a:pt x="24489" y="6088"/>
                  </a:lnTo>
                  <a:cubicBezTo>
                    <a:pt x="24469" y="2726"/>
                    <a:pt x="21763" y="1"/>
                    <a:pt x="18402"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3" name="Google Shape;1263;p16"/>
            <p:cNvSpPr/>
            <p:nvPr/>
          </p:nvSpPr>
          <p:spPr>
            <a:xfrm>
              <a:off x="1191600" y="4417075"/>
              <a:ext cx="650525" cy="553050"/>
            </a:xfrm>
            <a:custGeom>
              <a:rect b="b" l="l" r="r" t="t"/>
              <a:pathLst>
                <a:path extrusionOk="0" h="22122" w="26021">
                  <a:moveTo>
                    <a:pt x="6466" y="1"/>
                  </a:moveTo>
                  <a:cubicBezTo>
                    <a:pt x="2885" y="1"/>
                    <a:pt x="1" y="2905"/>
                    <a:pt x="1" y="6466"/>
                  </a:cubicBezTo>
                  <a:lnTo>
                    <a:pt x="1" y="22121"/>
                  </a:lnTo>
                  <a:lnTo>
                    <a:pt x="26020" y="22121"/>
                  </a:lnTo>
                  <a:lnTo>
                    <a:pt x="26020" y="6466"/>
                  </a:lnTo>
                  <a:cubicBezTo>
                    <a:pt x="26020"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4" name="Google Shape;1264;p16"/>
            <p:cNvSpPr/>
            <p:nvPr/>
          </p:nvSpPr>
          <p:spPr>
            <a:xfrm>
              <a:off x="1192600" y="4449400"/>
              <a:ext cx="612725" cy="520725"/>
            </a:xfrm>
            <a:custGeom>
              <a:rect b="b" l="l" r="r" t="t"/>
              <a:pathLst>
                <a:path extrusionOk="0" h="20829" w="24509">
                  <a:moveTo>
                    <a:pt x="6087"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5" name="Google Shape;1265;p16"/>
            <p:cNvSpPr/>
            <p:nvPr/>
          </p:nvSpPr>
          <p:spPr>
            <a:xfrm>
              <a:off x="1707825" y="4650825"/>
              <a:ext cx="134300" cy="319300"/>
            </a:xfrm>
            <a:custGeom>
              <a:rect b="b" l="l" r="r" t="t"/>
              <a:pathLst>
                <a:path extrusionOk="0" h="12772" w="5372">
                  <a:moveTo>
                    <a:pt x="5371" y="0"/>
                  </a:moveTo>
                  <a:cubicBezTo>
                    <a:pt x="5089" y="1009"/>
                    <a:pt x="4906" y="1390"/>
                    <a:pt x="4548" y="1390"/>
                  </a:cubicBezTo>
                  <a:cubicBezTo>
                    <a:pt x="4376" y="1390"/>
                    <a:pt x="4163" y="1302"/>
                    <a:pt x="3879" y="1154"/>
                  </a:cubicBezTo>
                  <a:lnTo>
                    <a:pt x="0" y="12771"/>
                  </a:lnTo>
                  <a:lnTo>
                    <a:pt x="5371" y="12771"/>
                  </a:lnTo>
                  <a:lnTo>
                    <a:pt x="537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6" name="Google Shape;1266;p16"/>
            <p:cNvSpPr/>
            <p:nvPr/>
          </p:nvSpPr>
          <p:spPr>
            <a:xfrm>
              <a:off x="1192600" y="4488200"/>
              <a:ext cx="612225" cy="481925"/>
            </a:xfrm>
            <a:custGeom>
              <a:rect b="b" l="l" r="r" t="t"/>
              <a:pathLst>
                <a:path extrusionOk="0" h="19277" w="24489">
                  <a:moveTo>
                    <a:pt x="2009" y="0"/>
                  </a:moveTo>
                  <a:cubicBezTo>
                    <a:pt x="756" y="1134"/>
                    <a:pt x="0" y="2706"/>
                    <a:pt x="0" y="4536"/>
                  </a:cubicBezTo>
                  <a:lnTo>
                    <a:pt x="0" y="19276"/>
                  </a:lnTo>
                  <a:lnTo>
                    <a:pt x="24488" y="19276"/>
                  </a:lnTo>
                  <a:lnTo>
                    <a:pt x="24488" y="7659"/>
                  </a:lnTo>
                  <a:cubicBezTo>
                    <a:pt x="20032" y="5709"/>
                    <a:pt x="14860" y="5570"/>
                    <a:pt x="10165" y="4158"/>
                  </a:cubicBezTo>
                  <a:cubicBezTo>
                    <a:pt x="7221" y="3263"/>
                    <a:pt x="4476" y="1850"/>
                    <a:pt x="200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7" name="Google Shape;1267;p16"/>
            <p:cNvSpPr/>
            <p:nvPr/>
          </p:nvSpPr>
          <p:spPr>
            <a:xfrm>
              <a:off x="1192600" y="4449400"/>
              <a:ext cx="612225" cy="520725"/>
            </a:xfrm>
            <a:custGeom>
              <a:rect b="b" l="l" r="r" t="t"/>
              <a:pathLst>
                <a:path extrusionOk="0" h="20829" w="24489">
                  <a:moveTo>
                    <a:pt x="6068" y="1"/>
                  </a:moveTo>
                  <a:cubicBezTo>
                    <a:pt x="2706" y="1"/>
                    <a:pt x="0" y="2726"/>
                    <a:pt x="0" y="6088"/>
                  </a:cubicBezTo>
                  <a:lnTo>
                    <a:pt x="0" y="6207"/>
                  </a:lnTo>
                  <a:cubicBezTo>
                    <a:pt x="0" y="2885"/>
                    <a:pt x="2706" y="160"/>
                    <a:pt x="6008" y="160"/>
                  </a:cubicBezTo>
                  <a:lnTo>
                    <a:pt x="18242" y="160"/>
                  </a:lnTo>
                  <a:cubicBezTo>
                    <a:pt x="21584" y="160"/>
                    <a:pt x="24269" y="2885"/>
                    <a:pt x="24269" y="6207"/>
                  </a:cubicBezTo>
                  <a:lnTo>
                    <a:pt x="24269" y="20828"/>
                  </a:lnTo>
                  <a:lnTo>
                    <a:pt x="24488" y="20828"/>
                  </a:lnTo>
                  <a:lnTo>
                    <a:pt x="24488" y="6088"/>
                  </a:lnTo>
                  <a:cubicBezTo>
                    <a:pt x="24488" y="2726"/>
                    <a:pt x="21743" y="1"/>
                    <a:pt x="1840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8" name="Google Shape;1268;p16"/>
            <p:cNvSpPr/>
            <p:nvPr/>
          </p:nvSpPr>
          <p:spPr>
            <a:xfrm>
              <a:off x="1954475" y="4417075"/>
              <a:ext cx="650525" cy="553050"/>
            </a:xfrm>
            <a:custGeom>
              <a:rect b="b" l="l" r="r" t="t"/>
              <a:pathLst>
                <a:path extrusionOk="0" h="22122" w="26021">
                  <a:moveTo>
                    <a:pt x="6466" y="1"/>
                  </a:moveTo>
                  <a:cubicBezTo>
                    <a:pt x="2885" y="1"/>
                    <a:pt x="1" y="2905"/>
                    <a:pt x="1" y="6466"/>
                  </a:cubicBezTo>
                  <a:lnTo>
                    <a:pt x="1" y="22121"/>
                  </a:lnTo>
                  <a:lnTo>
                    <a:pt x="26021" y="22121"/>
                  </a:lnTo>
                  <a:lnTo>
                    <a:pt x="26021" y="6466"/>
                  </a:lnTo>
                  <a:cubicBezTo>
                    <a:pt x="26021"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9" name="Google Shape;1269;p16"/>
            <p:cNvSpPr/>
            <p:nvPr/>
          </p:nvSpPr>
          <p:spPr>
            <a:xfrm>
              <a:off x="1954475" y="4449400"/>
              <a:ext cx="613225" cy="520725"/>
            </a:xfrm>
            <a:custGeom>
              <a:rect b="b" l="l" r="r" t="t"/>
              <a:pathLst>
                <a:path extrusionOk="0" h="20829" w="24529">
                  <a:moveTo>
                    <a:pt x="6108" y="1"/>
                  </a:moveTo>
                  <a:cubicBezTo>
                    <a:pt x="2746" y="1"/>
                    <a:pt x="1" y="2726"/>
                    <a:pt x="1" y="6088"/>
                  </a:cubicBezTo>
                  <a:lnTo>
                    <a:pt x="1" y="20828"/>
                  </a:lnTo>
                  <a:lnTo>
                    <a:pt x="24529" y="20828"/>
                  </a:lnTo>
                  <a:lnTo>
                    <a:pt x="24529" y="6088"/>
                  </a:lnTo>
                  <a:cubicBezTo>
                    <a:pt x="24529" y="2726"/>
                    <a:pt x="21783" y="1"/>
                    <a:pt x="1844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0" name="Google Shape;1270;p16"/>
            <p:cNvSpPr/>
            <p:nvPr/>
          </p:nvSpPr>
          <p:spPr>
            <a:xfrm>
              <a:off x="2470200" y="4650825"/>
              <a:ext cx="134300" cy="319300"/>
            </a:xfrm>
            <a:custGeom>
              <a:rect b="b" l="l" r="r" t="t"/>
              <a:pathLst>
                <a:path extrusionOk="0" h="12772" w="5372">
                  <a:moveTo>
                    <a:pt x="5372" y="0"/>
                  </a:moveTo>
                  <a:cubicBezTo>
                    <a:pt x="5076" y="1009"/>
                    <a:pt x="4889" y="1390"/>
                    <a:pt x="4535" y="1390"/>
                  </a:cubicBezTo>
                  <a:cubicBezTo>
                    <a:pt x="4365" y="1390"/>
                    <a:pt x="4157"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1" name="Google Shape;1271;p16"/>
            <p:cNvSpPr/>
            <p:nvPr/>
          </p:nvSpPr>
          <p:spPr>
            <a:xfrm>
              <a:off x="1954475" y="4488200"/>
              <a:ext cx="612725" cy="481925"/>
            </a:xfrm>
            <a:custGeom>
              <a:rect b="b" l="l" r="r" t="t"/>
              <a:pathLst>
                <a:path extrusionOk="0" h="19277" w="24509">
                  <a:moveTo>
                    <a:pt x="2010" y="0"/>
                  </a:moveTo>
                  <a:cubicBezTo>
                    <a:pt x="777" y="1134"/>
                    <a:pt x="1" y="2706"/>
                    <a:pt x="1" y="4536"/>
                  </a:cubicBezTo>
                  <a:lnTo>
                    <a:pt x="1" y="19276"/>
                  </a:lnTo>
                  <a:lnTo>
                    <a:pt x="24509" y="19276"/>
                  </a:lnTo>
                  <a:lnTo>
                    <a:pt x="24509" y="7659"/>
                  </a:lnTo>
                  <a:cubicBezTo>
                    <a:pt x="20053" y="5709"/>
                    <a:pt x="14881" y="5570"/>
                    <a:pt x="10166" y="4158"/>
                  </a:cubicBezTo>
                  <a:cubicBezTo>
                    <a:pt x="7242" y="3263"/>
                    <a:pt x="4477" y="1850"/>
                    <a:pt x="201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2" name="Google Shape;1272;p16"/>
            <p:cNvSpPr/>
            <p:nvPr/>
          </p:nvSpPr>
          <p:spPr>
            <a:xfrm>
              <a:off x="1954475" y="4449400"/>
              <a:ext cx="612725" cy="520725"/>
            </a:xfrm>
            <a:custGeom>
              <a:rect b="b" l="l" r="r" t="t"/>
              <a:pathLst>
                <a:path extrusionOk="0" h="20829" w="24509">
                  <a:moveTo>
                    <a:pt x="6068" y="1"/>
                  </a:moveTo>
                  <a:cubicBezTo>
                    <a:pt x="2726" y="1"/>
                    <a:pt x="1" y="2726"/>
                    <a:pt x="1" y="6088"/>
                  </a:cubicBezTo>
                  <a:lnTo>
                    <a:pt x="1" y="6207"/>
                  </a:lnTo>
                  <a:cubicBezTo>
                    <a:pt x="1" y="2885"/>
                    <a:pt x="2726" y="160"/>
                    <a:pt x="6028" y="160"/>
                  </a:cubicBezTo>
                  <a:lnTo>
                    <a:pt x="18262" y="160"/>
                  </a:lnTo>
                  <a:cubicBezTo>
                    <a:pt x="21584" y="160"/>
                    <a:pt x="24270" y="2885"/>
                    <a:pt x="24270" y="6207"/>
                  </a:cubicBezTo>
                  <a:lnTo>
                    <a:pt x="24270" y="20828"/>
                  </a:lnTo>
                  <a:lnTo>
                    <a:pt x="24509" y="20828"/>
                  </a:lnTo>
                  <a:lnTo>
                    <a:pt x="24509" y="6088"/>
                  </a:lnTo>
                  <a:cubicBezTo>
                    <a:pt x="24509" y="2726"/>
                    <a:pt x="21783" y="1"/>
                    <a:pt x="1844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3" name="Google Shape;1273;p16"/>
            <p:cNvSpPr/>
            <p:nvPr/>
          </p:nvSpPr>
          <p:spPr>
            <a:xfrm>
              <a:off x="2716875" y="4417075"/>
              <a:ext cx="650025" cy="553050"/>
            </a:xfrm>
            <a:custGeom>
              <a:rect b="b" l="l" r="r" t="t"/>
              <a:pathLst>
                <a:path extrusionOk="0" h="22122" w="26001">
                  <a:moveTo>
                    <a:pt x="6466" y="1"/>
                  </a:moveTo>
                  <a:cubicBezTo>
                    <a:pt x="2885" y="1"/>
                    <a:pt x="0" y="2905"/>
                    <a:pt x="0" y="6466"/>
                  </a:cubicBezTo>
                  <a:lnTo>
                    <a:pt x="0" y="22121"/>
                  </a:lnTo>
                  <a:lnTo>
                    <a:pt x="26000" y="22121"/>
                  </a:lnTo>
                  <a:lnTo>
                    <a:pt x="26000" y="6466"/>
                  </a:lnTo>
                  <a:cubicBezTo>
                    <a:pt x="26000"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4" name="Google Shape;1274;p16"/>
            <p:cNvSpPr/>
            <p:nvPr/>
          </p:nvSpPr>
          <p:spPr>
            <a:xfrm>
              <a:off x="2716875" y="4449400"/>
              <a:ext cx="612725" cy="520725"/>
            </a:xfrm>
            <a:custGeom>
              <a:rect b="b" l="l" r="r" t="t"/>
              <a:pathLst>
                <a:path extrusionOk="0" h="20829" w="24509">
                  <a:moveTo>
                    <a:pt x="6088"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5" name="Google Shape;1275;p16"/>
            <p:cNvSpPr/>
            <p:nvPr/>
          </p:nvSpPr>
          <p:spPr>
            <a:xfrm>
              <a:off x="3232600" y="4650825"/>
              <a:ext cx="134300" cy="319300"/>
            </a:xfrm>
            <a:custGeom>
              <a:rect b="b" l="l" r="r" t="t"/>
              <a:pathLst>
                <a:path extrusionOk="0" h="12772" w="5372">
                  <a:moveTo>
                    <a:pt x="5371" y="0"/>
                  </a:moveTo>
                  <a:cubicBezTo>
                    <a:pt x="5089" y="1009"/>
                    <a:pt x="4906" y="1390"/>
                    <a:pt x="4548" y="1390"/>
                  </a:cubicBezTo>
                  <a:cubicBezTo>
                    <a:pt x="4375" y="1390"/>
                    <a:pt x="4163" y="1302"/>
                    <a:pt x="3879" y="1154"/>
                  </a:cubicBezTo>
                  <a:lnTo>
                    <a:pt x="0" y="12771"/>
                  </a:lnTo>
                  <a:lnTo>
                    <a:pt x="5371" y="12771"/>
                  </a:lnTo>
                  <a:lnTo>
                    <a:pt x="537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6" name="Google Shape;1276;p16"/>
            <p:cNvSpPr/>
            <p:nvPr/>
          </p:nvSpPr>
          <p:spPr>
            <a:xfrm>
              <a:off x="2716875" y="4488200"/>
              <a:ext cx="612225" cy="481925"/>
            </a:xfrm>
            <a:custGeom>
              <a:rect b="b" l="l" r="r" t="t"/>
              <a:pathLst>
                <a:path extrusionOk="0" h="19277" w="24489">
                  <a:moveTo>
                    <a:pt x="2010" y="0"/>
                  </a:moveTo>
                  <a:cubicBezTo>
                    <a:pt x="776" y="1134"/>
                    <a:pt x="0" y="2706"/>
                    <a:pt x="0" y="4536"/>
                  </a:cubicBezTo>
                  <a:lnTo>
                    <a:pt x="0" y="19276"/>
                  </a:lnTo>
                  <a:lnTo>
                    <a:pt x="24488" y="19276"/>
                  </a:lnTo>
                  <a:lnTo>
                    <a:pt x="24488" y="7659"/>
                  </a:lnTo>
                  <a:cubicBezTo>
                    <a:pt x="20032" y="5709"/>
                    <a:pt x="14860" y="5570"/>
                    <a:pt x="10166" y="4158"/>
                  </a:cubicBezTo>
                  <a:cubicBezTo>
                    <a:pt x="7221" y="3263"/>
                    <a:pt x="4476" y="1850"/>
                    <a:pt x="201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7" name="Google Shape;1277;p16"/>
            <p:cNvSpPr/>
            <p:nvPr/>
          </p:nvSpPr>
          <p:spPr>
            <a:xfrm>
              <a:off x="2717375" y="4449400"/>
              <a:ext cx="612225" cy="520725"/>
            </a:xfrm>
            <a:custGeom>
              <a:rect b="b" l="l" r="r" t="t"/>
              <a:pathLst>
                <a:path extrusionOk="0" h="20829" w="24489">
                  <a:moveTo>
                    <a:pt x="6068" y="1"/>
                  </a:moveTo>
                  <a:cubicBezTo>
                    <a:pt x="2706" y="1"/>
                    <a:pt x="0" y="2726"/>
                    <a:pt x="0" y="6088"/>
                  </a:cubicBezTo>
                  <a:lnTo>
                    <a:pt x="0" y="6207"/>
                  </a:lnTo>
                  <a:cubicBezTo>
                    <a:pt x="0" y="2885"/>
                    <a:pt x="2706" y="160"/>
                    <a:pt x="6028" y="160"/>
                  </a:cubicBezTo>
                  <a:lnTo>
                    <a:pt x="18262" y="160"/>
                  </a:lnTo>
                  <a:cubicBezTo>
                    <a:pt x="21584" y="160"/>
                    <a:pt x="24269" y="2885"/>
                    <a:pt x="24269" y="6207"/>
                  </a:cubicBezTo>
                  <a:lnTo>
                    <a:pt x="24269" y="20828"/>
                  </a:lnTo>
                  <a:lnTo>
                    <a:pt x="24488" y="20828"/>
                  </a:lnTo>
                  <a:lnTo>
                    <a:pt x="24488" y="6088"/>
                  </a:lnTo>
                  <a:cubicBezTo>
                    <a:pt x="24468" y="2726"/>
                    <a:pt x="21763" y="1"/>
                    <a:pt x="1840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8" name="Google Shape;1278;p16"/>
            <p:cNvSpPr/>
            <p:nvPr/>
          </p:nvSpPr>
          <p:spPr>
            <a:xfrm>
              <a:off x="3479750" y="4417075"/>
              <a:ext cx="650025" cy="553050"/>
            </a:xfrm>
            <a:custGeom>
              <a:rect b="b" l="l" r="r" t="t"/>
              <a:pathLst>
                <a:path extrusionOk="0" h="22122" w="26001">
                  <a:moveTo>
                    <a:pt x="6446" y="1"/>
                  </a:moveTo>
                  <a:cubicBezTo>
                    <a:pt x="2885" y="1"/>
                    <a:pt x="1" y="2905"/>
                    <a:pt x="1" y="6466"/>
                  </a:cubicBezTo>
                  <a:lnTo>
                    <a:pt x="1" y="22121"/>
                  </a:lnTo>
                  <a:lnTo>
                    <a:pt x="26001" y="22121"/>
                  </a:lnTo>
                  <a:lnTo>
                    <a:pt x="26001" y="6466"/>
                  </a:lnTo>
                  <a:cubicBezTo>
                    <a:pt x="26001"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9" name="Google Shape;1279;p16"/>
            <p:cNvSpPr/>
            <p:nvPr/>
          </p:nvSpPr>
          <p:spPr>
            <a:xfrm>
              <a:off x="3479250" y="4449400"/>
              <a:ext cx="613225" cy="520725"/>
            </a:xfrm>
            <a:custGeom>
              <a:rect b="b" l="l" r="r" t="t"/>
              <a:pathLst>
                <a:path extrusionOk="0" h="20829" w="24529">
                  <a:moveTo>
                    <a:pt x="6108" y="1"/>
                  </a:moveTo>
                  <a:cubicBezTo>
                    <a:pt x="2746" y="1"/>
                    <a:pt x="1" y="2726"/>
                    <a:pt x="1" y="6088"/>
                  </a:cubicBezTo>
                  <a:lnTo>
                    <a:pt x="1" y="20828"/>
                  </a:lnTo>
                  <a:lnTo>
                    <a:pt x="24529" y="20828"/>
                  </a:lnTo>
                  <a:lnTo>
                    <a:pt x="24529" y="6088"/>
                  </a:lnTo>
                  <a:cubicBezTo>
                    <a:pt x="24529" y="2726"/>
                    <a:pt x="21803" y="1"/>
                    <a:pt x="1844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0" name="Google Shape;1280;p16"/>
            <p:cNvSpPr/>
            <p:nvPr/>
          </p:nvSpPr>
          <p:spPr>
            <a:xfrm>
              <a:off x="3994975" y="4650825"/>
              <a:ext cx="134300" cy="319300"/>
            </a:xfrm>
            <a:custGeom>
              <a:rect b="b" l="l" r="r" t="t"/>
              <a:pathLst>
                <a:path extrusionOk="0" h="12772" w="5372">
                  <a:moveTo>
                    <a:pt x="5372" y="0"/>
                  </a:moveTo>
                  <a:cubicBezTo>
                    <a:pt x="5089" y="1009"/>
                    <a:pt x="4907" y="1390"/>
                    <a:pt x="4548" y="1390"/>
                  </a:cubicBezTo>
                  <a:cubicBezTo>
                    <a:pt x="4376" y="1390"/>
                    <a:pt x="4163"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1" name="Google Shape;1281;p16"/>
            <p:cNvSpPr/>
            <p:nvPr/>
          </p:nvSpPr>
          <p:spPr>
            <a:xfrm>
              <a:off x="3479250" y="4488200"/>
              <a:ext cx="612725" cy="481925"/>
            </a:xfrm>
            <a:custGeom>
              <a:rect b="b" l="l" r="r" t="t"/>
              <a:pathLst>
                <a:path extrusionOk="0" h="19277" w="24509">
                  <a:moveTo>
                    <a:pt x="2030" y="0"/>
                  </a:moveTo>
                  <a:cubicBezTo>
                    <a:pt x="777" y="1134"/>
                    <a:pt x="1" y="2706"/>
                    <a:pt x="1" y="4536"/>
                  </a:cubicBezTo>
                  <a:lnTo>
                    <a:pt x="1" y="19276"/>
                  </a:lnTo>
                  <a:lnTo>
                    <a:pt x="24509" y="19276"/>
                  </a:lnTo>
                  <a:lnTo>
                    <a:pt x="24509" y="7659"/>
                  </a:lnTo>
                  <a:cubicBezTo>
                    <a:pt x="20053" y="5709"/>
                    <a:pt x="14881" y="5570"/>
                    <a:pt x="10186" y="4158"/>
                  </a:cubicBezTo>
                  <a:cubicBezTo>
                    <a:pt x="7242" y="3263"/>
                    <a:pt x="4477" y="1850"/>
                    <a:pt x="203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2" name="Google Shape;1282;p16"/>
            <p:cNvSpPr/>
            <p:nvPr/>
          </p:nvSpPr>
          <p:spPr>
            <a:xfrm>
              <a:off x="3479250" y="4449400"/>
              <a:ext cx="612725" cy="520725"/>
            </a:xfrm>
            <a:custGeom>
              <a:rect b="b" l="l" r="r" t="t"/>
              <a:pathLst>
                <a:path extrusionOk="0" h="20829" w="24509">
                  <a:moveTo>
                    <a:pt x="6068" y="1"/>
                  </a:moveTo>
                  <a:cubicBezTo>
                    <a:pt x="2726" y="1"/>
                    <a:pt x="1" y="2726"/>
                    <a:pt x="1" y="6088"/>
                  </a:cubicBezTo>
                  <a:lnTo>
                    <a:pt x="1" y="6207"/>
                  </a:lnTo>
                  <a:cubicBezTo>
                    <a:pt x="1" y="2885"/>
                    <a:pt x="2726" y="160"/>
                    <a:pt x="6028" y="160"/>
                  </a:cubicBezTo>
                  <a:lnTo>
                    <a:pt x="18262" y="160"/>
                  </a:lnTo>
                  <a:cubicBezTo>
                    <a:pt x="21584" y="160"/>
                    <a:pt x="24270" y="2885"/>
                    <a:pt x="24270" y="6207"/>
                  </a:cubicBezTo>
                  <a:lnTo>
                    <a:pt x="24270" y="20828"/>
                  </a:lnTo>
                  <a:lnTo>
                    <a:pt x="24509" y="20828"/>
                  </a:lnTo>
                  <a:lnTo>
                    <a:pt x="24509" y="6088"/>
                  </a:lnTo>
                  <a:cubicBezTo>
                    <a:pt x="24509" y="2726"/>
                    <a:pt x="21763" y="1"/>
                    <a:pt x="18402"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3" name="Google Shape;1283;p16"/>
            <p:cNvSpPr/>
            <p:nvPr/>
          </p:nvSpPr>
          <p:spPr>
            <a:xfrm>
              <a:off x="6528800" y="4417075"/>
              <a:ext cx="650025" cy="553050"/>
            </a:xfrm>
            <a:custGeom>
              <a:rect b="b" l="l" r="r" t="t"/>
              <a:pathLst>
                <a:path extrusionOk="0" h="22122" w="26001">
                  <a:moveTo>
                    <a:pt x="6466" y="1"/>
                  </a:moveTo>
                  <a:cubicBezTo>
                    <a:pt x="2905" y="1"/>
                    <a:pt x="1" y="2885"/>
                    <a:pt x="1" y="6466"/>
                  </a:cubicBezTo>
                  <a:lnTo>
                    <a:pt x="1" y="22121"/>
                  </a:lnTo>
                  <a:lnTo>
                    <a:pt x="26001" y="22121"/>
                  </a:lnTo>
                  <a:lnTo>
                    <a:pt x="26001" y="6466"/>
                  </a:lnTo>
                  <a:cubicBezTo>
                    <a:pt x="26001" y="2905"/>
                    <a:pt x="23116"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4" name="Google Shape;1284;p16"/>
            <p:cNvSpPr/>
            <p:nvPr/>
          </p:nvSpPr>
          <p:spPr>
            <a:xfrm>
              <a:off x="6566100"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5" name="Google Shape;1285;p16"/>
            <p:cNvSpPr/>
            <p:nvPr/>
          </p:nvSpPr>
          <p:spPr>
            <a:xfrm>
              <a:off x="6528800" y="4650825"/>
              <a:ext cx="134300" cy="319300"/>
            </a:xfrm>
            <a:custGeom>
              <a:rect b="b" l="l" r="r" t="t"/>
              <a:pathLst>
                <a:path extrusionOk="0" h="12772" w="5372">
                  <a:moveTo>
                    <a:pt x="1" y="0"/>
                  </a:moveTo>
                  <a:lnTo>
                    <a:pt x="1" y="12771"/>
                  </a:lnTo>
                  <a:lnTo>
                    <a:pt x="5372" y="12771"/>
                  </a:lnTo>
                  <a:lnTo>
                    <a:pt x="1493" y="1154"/>
                  </a:lnTo>
                  <a:cubicBezTo>
                    <a:pt x="1209" y="1302"/>
                    <a:pt x="996" y="1390"/>
                    <a:pt x="824" y="1390"/>
                  </a:cubicBezTo>
                  <a:cubicBezTo>
                    <a:pt x="466" y="1390"/>
                    <a:pt x="283" y="1009"/>
                    <a:pt x="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6" name="Google Shape;1286;p16"/>
            <p:cNvSpPr/>
            <p:nvPr/>
          </p:nvSpPr>
          <p:spPr>
            <a:xfrm>
              <a:off x="6566600" y="4488200"/>
              <a:ext cx="612225" cy="481925"/>
            </a:xfrm>
            <a:custGeom>
              <a:rect b="b" l="l" r="r" t="t"/>
              <a:pathLst>
                <a:path extrusionOk="0" h="19277" w="24489">
                  <a:moveTo>
                    <a:pt x="22479" y="0"/>
                  </a:moveTo>
                  <a:cubicBezTo>
                    <a:pt x="20013" y="1850"/>
                    <a:pt x="17268" y="3263"/>
                    <a:pt x="14323" y="4158"/>
                  </a:cubicBezTo>
                  <a:cubicBezTo>
                    <a:pt x="9629" y="5570"/>
                    <a:pt x="4457" y="5709"/>
                    <a:pt x="1" y="7659"/>
                  </a:cubicBezTo>
                  <a:lnTo>
                    <a:pt x="1" y="19276"/>
                  </a:lnTo>
                  <a:lnTo>
                    <a:pt x="24489" y="19276"/>
                  </a:lnTo>
                  <a:lnTo>
                    <a:pt x="24489" y="4536"/>
                  </a:lnTo>
                  <a:cubicBezTo>
                    <a:pt x="24489" y="2706"/>
                    <a:pt x="23733" y="1134"/>
                    <a:pt x="22479"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7" name="Google Shape;1287;p16"/>
            <p:cNvSpPr/>
            <p:nvPr/>
          </p:nvSpPr>
          <p:spPr>
            <a:xfrm>
              <a:off x="6566600" y="4449400"/>
              <a:ext cx="611725" cy="520725"/>
            </a:xfrm>
            <a:custGeom>
              <a:rect b="b" l="l" r="r" t="t"/>
              <a:pathLst>
                <a:path extrusionOk="0" h="20829" w="24469">
                  <a:moveTo>
                    <a:pt x="6068" y="1"/>
                  </a:moveTo>
                  <a:cubicBezTo>
                    <a:pt x="2706" y="1"/>
                    <a:pt x="1" y="2726"/>
                    <a:pt x="1" y="6088"/>
                  </a:cubicBezTo>
                  <a:lnTo>
                    <a:pt x="1" y="20828"/>
                  </a:lnTo>
                  <a:lnTo>
                    <a:pt x="200" y="20828"/>
                  </a:lnTo>
                  <a:lnTo>
                    <a:pt x="200" y="6207"/>
                  </a:lnTo>
                  <a:cubicBezTo>
                    <a:pt x="200" y="2885"/>
                    <a:pt x="2885" y="160"/>
                    <a:pt x="6207" y="160"/>
                  </a:cubicBezTo>
                  <a:lnTo>
                    <a:pt x="18461" y="160"/>
                  </a:lnTo>
                  <a:cubicBezTo>
                    <a:pt x="21763" y="160"/>
                    <a:pt x="24469" y="2885"/>
                    <a:pt x="24469" y="6207"/>
                  </a:cubicBezTo>
                  <a:lnTo>
                    <a:pt x="24469" y="6088"/>
                  </a:lnTo>
                  <a:cubicBezTo>
                    <a:pt x="24469" y="2726"/>
                    <a:pt x="21763" y="1"/>
                    <a:pt x="18401"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8" name="Google Shape;1288;p16"/>
            <p:cNvSpPr/>
            <p:nvPr/>
          </p:nvSpPr>
          <p:spPr>
            <a:xfrm>
              <a:off x="5766425" y="4417075"/>
              <a:ext cx="650500" cy="553050"/>
            </a:xfrm>
            <a:custGeom>
              <a:rect b="b" l="l" r="r" t="t"/>
              <a:pathLst>
                <a:path extrusionOk="0" h="22122" w="26020">
                  <a:moveTo>
                    <a:pt x="6465" y="1"/>
                  </a:moveTo>
                  <a:cubicBezTo>
                    <a:pt x="2925" y="1"/>
                    <a:pt x="0" y="2885"/>
                    <a:pt x="0" y="6466"/>
                  </a:cubicBezTo>
                  <a:lnTo>
                    <a:pt x="0" y="22121"/>
                  </a:lnTo>
                  <a:lnTo>
                    <a:pt x="26020" y="22121"/>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9" name="Google Shape;1289;p16"/>
            <p:cNvSpPr/>
            <p:nvPr/>
          </p:nvSpPr>
          <p:spPr>
            <a:xfrm>
              <a:off x="5803225" y="4449400"/>
              <a:ext cx="613225" cy="520725"/>
            </a:xfrm>
            <a:custGeom>
              <a:rect b="b" l="l" r="r" t="t"/>
              <a:pathLst>
                <a:path extrusionOk="0" h="20829" w="24529">
                  <a:moveTo>
                    <a:pt x="6088" y="1"/>
                  </a:moveTo>
                  <a:cubicBezTo>
                    <a:pt x="2726" y="1"/>
                    <a:pt x="0" y="2726"/>
                    <a:pt x="0" y="6088"/>
                  </a:cubicBezTo>
                  <a:lnTo>
                    <a:pt x="0" y="20828"/>
                  </a:lnTo>
                  <a:lnTo>
                    <a:pt x="24528" y="20828"/>
                  </a:lnTo>
                  <a:lnTo>
                    <a:pt x="24528" y="6088"/>
                  </a:lnTo>
                  <a:cubicBezTo>
                    <a:pt x="2452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0" name="Google Shape;1290;p16"/>
            <p:cNvSpPr/>
            <p:nvPr/>
          </p:nvSpPr>
          <p:spPr>
            <a:xfrm>
              <a:off x="5766425" y="4650825"/>
              <a:ext cx="134300" cy="319300"/>
            </a:xfrm>
            <a:custGeom>
              <a:rect b="b" l="l" r="r" t="t"/>
              <a:pathLst>
                <a:path extrusionOk="0" h="12772" w="5372">
                  <a:moveTo>
                    <a:pt x="0" y="0"/>
                  </a:moveTo>
                  <a:lnTo>
                    <a:pt x="0" y="12771"/>
                  </a:lnTo>
                  <a:lnTo>
                    <a:pt x="5371" y="12771"/>
                  </a:lnTo>
                  <a:lnTo>
                    <a:pt x="1492" y="1154"/>
                  </a:lnTo>
                  <a:cubicBezTo>
                    <a:pt x="1209" y="1302"/>
                    <a:pt x="998" y="1390"/>
                    <a:pt x="828" y="1390"/>
                  </a:cubicBezTo>
                  <a:cubicBezTo>
                    <a:pt x="474" y="1390"/>
                    <a:pt x="296" y="100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1" name="Google Shape;1291;p16"/>
            <p:cNvSpPr/>
            <p:nvPr/>
          </p:nvSpPr>
          <p:spPr>
            <a:xfrm>
              <a:off x="5803725" y="4488200"/>
              <a:ext cx="612725" cy="481925"/>
            </a:xfrm>
            <a:custGeom>
              <a:rect b="b" l="l" r="r" t="t"/>
              <a:pathLst>
                <a:path extrusionOk="0" h="19277" w="24509">
                  <a:moveTo>
                    <a:pt x="22479" y="0"/>
                  </a:moveTo>
                  <a:cubicBezTo>
                    <a:pt x="20032" y="1850"/>
                    <a:pt x="17267" y="3263"/>
                    <a:pt x="14323" y="4158"/>
                  </a:cubicBezTo>
                  <a:cubicBezTo>
                    <a:pt x="9628" y="5570"/>
                    <a:pt x="4456" y="5709"/>
                    <a:pt x="0" y="7659"/>
                  </a:cubicBezTo>
                  <a:lnTo>
                    <a:pt x="0" y="19276"/>
                  </a:lnTo>
                  <a:lnTo>
                    <a:pt x="24508" y="19276"/>
                  </a:lnTo>
                  <a:lnTo>
                    <a:pt x="24508" y="4536"/>
                  </a:lnTo>
                  <a:cubicBezTo>
                    <a:pt x="24508" y="2706"/>
                    <a:pt x="23732"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2" name="Google Shape;1292;p16"/>
            <p:cNvSpPr/>
            <p:nvPr/>
          </p:nvSpPr>
          <p:spPr>
            <a:xfrm>
              <a:off x="5803725" y="4449400"/>
              <a:ext cx="612725" cy="520725"/>
            </a:xfrm>
            <a:custGeom>
              <a:rect b="b" l="l" r="r" t="t"/>
              <a:pathLst>
                <a:path extrusionOk="0" h="20829" w="24509">
                  <a:moveTo>
                    <a:pt x="6087" y="1"/>
                  </a:moveTo>
                  <a:cubicBezTo>
                    <a:pt x="2745" y="1"/>
                    <a:pt x="0" y="2726"/>
                    <a:pt x="0" y="6088"/>
                  </a:cubicBezTo>
                  <a:lnTo>
                    <a:pt x="0" y="20828"/>
                  </a:lnTo>
                  <a:lnTo>
                    <a:pt x="219" y="20828"/>
                  </a:lnTo>
                  <a:lnTo>
                    <a:pt x="219" y="6207"/>
                  </a:lnTo>
                  <a:cubicBezTo>
                    <a:pt x="219" y="2885"/>
                    <a:pt x="2905" y="160"/>
                    <a:pt x="6247" y="160"/>
                  </a:cubicBezTo>
                  <a:lnTo>
                    <a:pt x="18481" y="160"/>
                  </a:lnTo>
                  <a:cubicBezTo>
                    <a:pt x="21783" y="160"/>
                    <a:pt x="24508" y="2885"/>
                    <a:pt x="24508" y="6207"/>
                  </a:cubicBezTo>
                  <a:lnTo>
                    <a:pt x="24508" y="6088"/>
                  </a:lnTo>
                  <a:cubicBezTo>
                    <a:pt x="24508" y="2726"/>
                    <a:pt x="21783" y="1"/>
                    <a:pt x="1844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3" name="Google Shape;1293;p16"/>
            <p:cNvSpPr/>
            <p:nvPr/>
          </p:nvSpPr>
          <p:spPr>
            <a:xfrm>
              <a:off x="5004025" y="4417075"/>
              <a:ext cx="650025" cy="553050"/>
            </a:xfrm>
            <a:custGeom>
              <a:rect b="b" l="l" r="r" t="t"/>
              <a:pathLst>
                <a:path extrusionOk="0" h="22122" w="26001">
                  <a:moveTo>
                    <a:pt x="6466" y="1"/>
                  </a:moveTo>
                  <a:cubicBezTo>
                    <a:pt x="2905" y="1"/>
                    <a:pt x="1" y="2885"/>
                    <a:pt x="1" y="6466"/>
                  </a:cubicBezTo>
                  <a:lnTo>
                    <a:pt x="1" y="22121"/>
                  </a:lnTo>
                  <a:lnTo>
                    <a:pt x="26001" y="22121"/>
                  </a:lnTo>
                  <a:lnTo>
                    <a:pt x="26001" y="6466"/>
                  </a:lnTo>
                  <a:cubicBezTo>
                    <a:pt x="26001" y="2905"/>
                    <a:pt x="2311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4" name="Google Shape;1294;p16"/>
            <p:cNvSpPr/>
            <p:nvPr/>
          </p:nvSpPr>
          <p:spPr>
            <a:xfrm>
              <a:off x="5041325"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5" name="Google Shape;1295;p16"/>
            <p:cNvSpPr/>
            <p:nvPr/>
          </p:nvSpPr>
          <p:spPr>
            <a:xfrm>
              <a:off x="5004025" y="4650825"/>
              <a:ext cx="134300" cy="319300"/>
            </a:xfrm>
            <a:custGeom>
              <a:rect b="b" l="l" r="r" t="t"/>
              <a:pathLst>
                <a:path extrusionOk="0" h="12772" w="5372">
                  <a:moveTo>
                    <a:pt x="1" y="0"/>
                  </a:moveTo>
                  <a:lnTo>
                    <a:pt x="1" y="12771"/>
                  </a:lnTo>
                  <a:lnTo>
                    <a:pt x="5372" y="12771"/>
                  </a:lnTo>
                  <a:lnTo>
                    <a:pt x="1493" y="1154"/>
                  </a:lnTo>
                  <a:cubicBezTo>
                    <a:pt x="1209" y="1302"/>
                    <a:pt x="996" y="1390"/>
                    <a:pt x="824" y="1390"/>
                  </a:cubicBezTo>
                  <a:cubicBezTo>
                    <a:pt x="466" y="1390"/>
                    <a:pt x="283" y="1009"/>
                    <a:pt x="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6" name="Google Shape;1296;p16"/>
            <p:cNvSpPr/>
            <p:nvPr/>
          </p:nvSpPr>
          <p:spPr>
            <a:xfrm>
              <a:off x="5041825" y="4488200"/>
              <a:ext cx="612225" cy="481925"/>
            </a:xfrm>
            <a:custGeom>
              <a:rect b="b" l="l" r="r" t="t"/>
              <a:pathLst>
                <a:path extrusionOk="0" h="19277" w="24489">
                  <a:moveTo>
                    <a:pt x="22479" y="0"/>
                  </a:moveTo>
                  <a:cubicBezTo>
                    <a:pt x="20013" y="1850"/>
                    <a:pt x="17248" y="3263"/>
                    <a:pt x="14323" y="4158"/>
                  </a:cubicBezTo>
                  <a:cubicBezTo>
                    <a:pt x="9629" y="5570"/>
                    <a:pt x="4457" y="5709"/>
                    <a:pt x="1" y="7659"/>
                  </a:cubicBezTo>
                  <a:lnTo>
                    <a:pt x="1" y="19276"/>
                  </a:lnTo>
                  <a:lnTo>
                    <a:pt x="24489" y="19276"/>
                  </a:lnTo>
                  <a:lnTo>
                    <a:pt x="24489" y="4536"/>
                  </a:lnTo>
                  <a:cubicBezTo>
                    <a:pt x="24489" y="2706"/>
                    <a:pt x="23713"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7" name="Google Shape;1297;p16"/>
            <p:cNvSpPr/>
            <p:nvPr/>
          </p:nvSpPr>
          <p:spPr>
            <a:xfrm>
              <a:off x="5041325" y="4449400"/>
              <a:ext cx="612225" cy="520725"/>
            </a:xfrm>
            <a:custGeom>
              <a:rect b="b" l="l" r="r" t="t"/>
              <a:pathLst>
                <a:path extrusionOk="0" h="20829" w="24489">
                  <a:moveTo>
                    <a:pt x="6088" y="1"/>
                  </a:moveTo>
                  <a:cubicBezTo>
                    <a:pt x="2726" y="1"/>
                    <a:pt x="21" y="2726"/>
                    <a:pt x="1" y="6088"/>
                  </a:cubicBezTo>
                  <a:lnTo>
                    <a:pt x="1" y="20828"/>
                  </a:lnTo>
                  <a:lnTo>
                    <a:pt x="220" y="20828"/>
                  </a:lnTo>
                  <a:lnTo>
                    <a:pt x="220" y="6207"/>
                  </a:lnTo>
                  <a:cubicBezTo>
                    <a:pt x="220" y="2885"/>
                    <a:pt x="2905" y="160"/>
                    <a:pt x="6227" y="160"/>
                  </a:cubicBezTo>
                  <a:lnTo>
                    <a:pt x="18461" y="160"/>
                  </a:lnTo>
                  <a:cubicBezTo>
                    <a:pt x="21783" y="160"/>
                    <a:pt x="24489" y="2885"/>
                    <a:pt x="24489" y="6207"/>
                  </a:cubicBezTo>
                  <a:lnTo>
                    <a:pt x="24489" y="6088"/>
                  </a:lnTo>
                  <a:cubicBezTo>
                    <a:pt x="24489" y="2726"/>
                    <a:pt x="21783" y="1"/>
                    <a:pt x="1842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8" name="Google Shape;1298;p16"/>
            <p:cNvSpPr/>
            <p:nvPr/>
          </p:nvSpPr>
          <p:spPr>
            <a:xfrm>
              <a:off x="4241650" y="4417075"/>
              <a:ext cx="650500" cy="553050"/>
            </a:xfrm>
            <a:custGeom>
              <a:rect b="b" l="l" r="r" t="t"/>
              <a:pathLst>
                <a:path extrusionOk="0" h="22122" w="26020">
                  <a:moveTo>
                    <a:pt x="6465" y="1"/>
                  </a:moveTo>
                  <a:cubicBezTo>
                    <a:pt x="2905" y="1"/>
                    <a:pt x="0" y="2885"/>
                    <a:pt x="0" y="6466"/>
                  </a:cubicBezTo>
                  <a:lnTo>
                    <a:pt x="0" y="22121"/>
                  </a:lnTo>
                  <a:lnTo>
                    <a:pt x="26020" y="22121"/>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9" name="Google Shape;1299;p16"/>
            <p:cNvSpPr/>
            <p:nvPr/>
          </p:nvSpPr>
          <p:spPr>
            <a:xfrm>
              <a:off x="4278450" y="4449400"/>
              <a:ext cx="612725" cy="520725"/>
            </a:xfrm>
            <a:custGeom>
              <a:rect b="b" l="l" r="r" t="t"/>
              <a:pathLst>
                <a:path extrusionOk="0" h="20829" w="24509">
                  <a:moveTo>
                    <a:pt x="6088"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0" name="Google Shape;1300;p16"/>
            <p:cNvSpPr/>
            <p:nvPr/>
          </p:nvSpPr>
          <p:spPr>
            <a:xfrm>
              <a:off x="4241650" y="4650825"/>
              <a:ext cx="134300" cy="319300"/>
            </a:xfrm>
            <a:custGeom>
              <a:rect b="b" l="l" r="r" t="t"/>
              <a:pathLst>
                <a:path extrusionOk="0" h="12772" w="5372">
                  <a:moveTo>
                    <a:pt x="0" y="0"/>
                  </a:moveTo>
                  <a:lnTo>
                    <a:pt x="0" y="12771"/>
                  </a:lnTo>
                  <a:lnTo>
                    <a:pt x="5371" y="12771"/>
                  </a:lnTo>
                  <a:lnTo>
                    <a:pt x="1492" y="1154"/>
                  </a:lnTo>
                  <a:cubicBezTo>
                    <a:pt x="1209" y="1302"/>
                    <a:pt x="996" y="1390"/>
                    <a:pt x="824" y="1390"/>
                  </a:cubicBezTo>
                  <a:cubicBezTo>
                    <a:pt x="465" y="1390"/>
                    <a:pt x="283" y="100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1" name="Google Shape;1301;p16"/>
            <p:cNvSpPr/>
            <p:nvPr/>
          </p:nvSpPr>
          <p:spPr>
            <a:xfrm>
              <a:off x="4278950" y="4488200"/>
              <a:ext cx="612225" cy="481925"/>
            </a:xfrm>
            <a:custGeom>
              <a:rect b="b" l="l" r="r" t="t"/>
              <a:pathLst>
                <a:path extrusionOk="0" h="19277" w="24489">
                  <a:moveTo>
                    <a:pt x="22479" y="0"/>
                  </a:moveTo>
                  <a:cubicBezTo>
                    <a:pt x="20012" y="1850"/>
                    <a:pt x="17267" y="3263"/>
                    <a:pt x="14323" y="4158"/>
                  </a:cubicBezTo>
                  <a:cubicBezTo>
                    <a:pt x="9628" y="5570"/>
                    <a:pt x="4456" y="5709"/>
                    <a:pt x="0" y="7659"/>
                  </a:cubicBezTo>
                  <a:lnTo>
                    <a:pt x="0" y="19276"/>
                  </a:lnTo>
                  <a:lnTo>
                    <a:pt x="24488" y="19276"/>
                  </a:lnTo>
                  <a:lnTo>
                    <a:pt x="24488" y="4536"/>
                  </a:lnTo>
                  <a:cubicBezTo>
                    <a:pt x="24488" y="2706"/>
                    <a:pt x="23732"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2" name="Google Shape;1302;p16"/>
            <p:cNvSpPr/>
            <p:nvPr/>
          </p:nvSpPr>
          <p:spPr>
            <a:xfrm>
              <a:off x="4278950" y="4449400"/>
              <a:ext cx="612225" cy="520725"/>
            </a:xfrm>
            <a:custGeom>
              <a:rect b="b" l="l" r="r" t="t"/>
              <a:pathLst>
                <a:path extrusionOk="0" h="20829" w="24489">
                  <a:moveTo>
                    <a:pt x="6087" y="1"/>
                  </a:moveTo>
                  <a:cubicBezTo>
                    <a:pt x="2746" y="1"/>
                    <a:pt x="0" y="2726"/>
                    <a:pt x="0" y="6088"/>
                  </a:cubicBezTo>
                  <a:lnTo>
                    <a:pt x="0" y="20828"/>
                  </a:lnTo>
                  <a:lnTo>
                    <a:pt x="219" y="20828"/>
                  </a:lnTo>
                  <a:lnTo>
                    <a:pt x="219" y="6207"/>
                  </a:lnTo>
                  <a:cubicBezTo>
                    <a:pt x="219" y="2885"/>
                    <a:pt x="2905" y="160"/>
                    <a:pt x="6247" y="160"/>
                  </a:cubicBezTo>
                  <a:lnTo>
                    <a:pt x="18481" y="160"/>
                  </a:lnTo>
                  <a:cubicBezTo>
                    <a:pt x="21783" y="160"/>
                    <a:pt x="24488" y="2885"/>
                    <a:pt x="24488" y="6207"/>
                  </a:cubicBezTo>
                  <a:lnTo>
                    <a:pt x="24488" y="6088"/>
                  </a:lnTo>
                  <a:cubicBezTo>
                    <a:pt x="24488" y="2726"/>
                    <a:pt x="21783" y="1"/>
                    <a:pt x="1842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3" name="Google Shape;1303;p16"/>
            <p:cNvSpPr/>
            <p:nvPr/>
          </p:nvSpPr>
          <p:spPr>
            <a:xfrm>
              <a:off x="810650" y="4622475"/>
              <a:ext cx="650525" cy="553525"/>
            </a:xfrm>
            <a:custGeom>
              <a:rect b="b" l="l" r="r" t="t"/>
              <a:pathLst>
                <a:path extrusionOk="0" h="22141" w="26021">
                  <a:moveTo>
                    <a:pt x="6466" y="0"/>
                  </a:moveTo>
                  <a:cubicBezTo>
                    <a:pt x="2885" y="0"/>
                    <a:pt x="1" y="2925"/>
                    <a:pt x="1" y="6465"/>
                  </a:cubicBezTo>
                  <a:lnTo>
                    <a:pt x="1" y="22141"/>
                  </a:lnTo>
                  <a:lnTo>
                    <a:pt x="26020" y="22141"/>
                  </a:lnTo>
                  <a:lnTo>
                    <a:pt x="26020" y="6465"/>
                  </a:lnTo>
                  <a:cubicBezTo>
                    <a:pt x="26020" y="2885"/>
                    <a:pt x="23116" y="0"/>
                    <a:pt x="1955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4" name="Google Shape;1304;p16"/>
            <p:cNvSpPr/>
            <p:nvPr/>
          </p:nvSpPr>
          <p:spPr>
            <a:xfrm>
              <a:off x="810650" y="4654800"/>
              <a:ext cx="613225" cy="521200"/>
            </a:xfrm>
            <a:custGeom>
              <a:rect b="b" l="l" r="r" t="t"/>
              <a:pathLst>
                <a:path extrusionOk="0" h="20848" w="24529">
                  <a:moveTo>
                    <a:pt x="6088" y="0"/>
                  </a:moveTo>
                  <a:cubicBezTo>
                    <a:pt x="2746" y="0"/>
                    <a:pt x="1" y="2746"/>
                    <a:pt x="1" y="6107"/>
                  </a:cubicBezTo>
                  <a:lnTo>
                    <a:pt x="1"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5" name="Google Shape;1305;p16"/>
            <p:cNvSpPr/>
            <p:nvPr/>
          </p:nvSpPr>
          <p:spPr>
            <a:xfrm>
              <a:off x="1326875" y="4856200"/>
              <a:ext cx="134300" cy="319800"/>
            </a:xfrm>
            <a:custGeom>
              <a:rect b="b" l="l" r="r" t="t"/>
              <a:pathLst>
                <a:path extrusionOk="0" h="12792" w="5372">
                  <a:moveTo>
                    <a:pt x="5371" y="1"/>
                  </a:moveTo>
                  <a:cubicBezTo>
                    <a:pt x="5073" y="1017"/>
                    <a:pt x="4886" y="1406"/>
                    <a:pt x="4527" y="1406"/>
                  </a:cubicBezTo>
                  <a:cubicBezTo>
                    <a:pt x="4358" y="1406"/>
                    <a:pt x="4152" y="1320"/>
                    <a:pt x="3879" y="1175"/>
                  </a:cubicBezTo>
                  <a:lnTo>
                    <a:pt x="0" y="12792"/>
                  </a:lnTo>
                  <a:lnTo>
                    <a:pt x="5371" y="12792"/>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6" name="Google Shape;1306;p16"/>
            <p:cNvSpPr/>
            <p:nvPr/>
          </p:nvSpPr>
          <p:spPr>
            <a:xfrm>
              <a:off x="810650" y="4729400"/>
              <a:ext cx="612225" cy="481925"/>
            </a:xfrm>
            <a:custGeom>
              <a:rect b="b" l="l" r="r" t="t"/>
              <a:pathLst>
                <a:path extrusionOk="0" h="19277" w="24489">
                  <a:moveTo>
                    <a:pt x="2010" y="0"/>
                  </a:moveTo>
                  <a:cubicBezTo>
                    <a:pt x="777" y="1114"/>
                    <a:pt x="1" y="2706"/>
                    <a:pt x="1" y="4536"/>
                  </a:cubicBezTo>
                  <a:lnTo>
                    <a:pt x="1" y="19276"/>
                  </a:lnTo>
                  <a:lnTo>
                    <a:pt x="24489" y="19276"/>
                  </a:lnTo>
                  <a:lnTo>
                    <a:pt x="24489" y="7659"/>
                  </a:lnTo>
                  <a:cubicBezTo>
                    <a:pt x="20053" y="5709"/>
                    <a:pt x="14880" y="5570"/>
                    <a:pt x="10166" y="4158"/>
                  </a:cubicBezTo>
                  <a:cubicBezTo>
                    <a:pt x="7242" y="3263"/>
                    <a:pt x="4477" y="185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7" name="Google Shape;1307;p16"/>
            <p:cNvSpPr/>
            <p:nvPr/>
          </p:nvSpPr>
          <p:spPr>
            <a:xfrm>
              <a:off x="811150" y="4654800"/>
              <a:ext cx="612725" cy="521200"/>
            </a:xfrm>
            <a:custGeom>
              <a:rect b="b" l="l" r="r" t="t"/>
              <a:pathLst>
                <a:path extrusionOk="0" h="20848" w="24509">
                  <a:moveTo>
                    <a:pt x="6068" y="0"/>
                  </a:moveTo>
                  <a:cubicBezTo>
                    <a:pt x="2726" y="0"/>
                    <a:pt x="1" y="2746"/>
                    <a:pt x="1" y="6107"/>
                  </a:cubicBezTo>
                  <a:lnTo>
                    <a:pt x="1" y="6227"/>
                  </a:lnTo>
                  <a:cubicBezTo>
                    <a:pt x="1" y="2885"/>
                    <a:pt x="2726" y="179"/>
                    <a:pt x="6028" y="179"/>
                  </a:cubicBezTo>
                  <a:lnTo>
                    <a:pt x="18262" y="179"/>
                  </a:lnTo>
                  <a:cubicBezTo>
                    <a:pt x="21584" y="179"/>
                    <a:pt x="24270" y="2885"/>
                    <a:pt x="24270" y="6227"/>
                  </a:cubicBezTo>
                  <a:lnTo>
                    <a:pt x="24270" y="20848"/>
                  </a:lnTo>
                  <a:lnTo>
                    <a:pt x="24508" y="20848"/>
                  </a:lnTo>
                  <a:lnTo>
                    <a:pt x="24508" y="6107"/>
                  </a:lnTo>
                  <a:cubicBezTo>
                    <a:pt x="24469" y="2726"/>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8" name="Google Shape;1308;p16"/>
            <p:cNvSpPr/>
            <p:nvPr/>
          </p:nvSpPr>
          <p:spPr>
            <a:xfrm>
              <a:off x="1573050" y="4622475"/>
              <a:ext cx="650000" cy="553525"/>
            </a:xfrm>
            <a:custGeom>
              <a:rect b="b" l="l" r="r" t="t"/>
              <a:pathLst>
                <a:path extrusionOk="0" h="22141" w="26000">
                  <a:moveTo>
                    <a:pt x="6465" y="0"/>
                  </a:moveTo>
                  <a:cubicBezTo>
                    <a:pt x="2885" y="0"/>
                    <a:pt x="0" y="2925"/>
                    <a:pt x="0" y="6465"/>
                  </a:cubicBezTo>
                  <a:lnTo>
                    <a:pt x="0" y="22141"/>
                  </a:lnTo>
                  <a:lnTo>
                    <a:pt x="26000" y="2214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9" name="Google Shape;1309;p16"/>
            <p:cNvSpPr/>
            <p:nvPr/>
          </p:nvSpPr>
          <p:spPr>
            <a:xfrm>
              <a:off x="1573550" y="4654800"/>
              <a:ext cx="613200" cy="521200"/>
            </a:xfrm>
            <a:custGeom>
              <a:rect b="b" l="l" r="r" t="t"/>
              <a:pathLst>
                <a:path extrusionOk="0" h="20848" w="24528">
                  <a:moveTo>
                    <a:pt x="6087" y="0"/>
                  </a:moveTo>
                  <a:cubicBezTo>
                    <a:pt x="2725" y="0"/>
                    <a:pt x="0" y="2746"/>
                    <a:pt x="0" y="6107"/>
                  </a:cubicBezTo>
                  <a:lnTo>
                    <a:pt x="0"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0" name="Google Shape;1310;p16"/>
            <p:cNvSpPr/>
            <p:nvPr/>
          </p:nvSpPr>
          <p:spPr>
            <a:xfrm>
              <a:off x="2088750" y="4856200"/>
              <a:ext cx="134300" cy="319800"/>
            </a:xfrm>
            <a:custGeom>
              <a:rect b="b" l="l" r="r" t="t"/>
              <a:pathLst>
                <a:path extrusionOk="0" h="12792" w="5372">
                  <a:moveTo>
                    <a:pt x="5372" y="1"/>
                  </a:moveTo>
                  <a:cubicBezTo>
                    <a:pt x="5087" y="1017"/>
                    <a:pt x="4904" y="1406"/>
                    <a:pt x="4540" y="1406"/>
                  </a:cubicBezTo>
                  <a:cubicBezTo>
                    <a:pt x="4369" y="1406"/>
                    <a:pt x="4159" y="1320"/>
                    <a:pt x="3880" y="1175"/>
                  </a:cubicBezTo>
                  <a:lnTo>
                    <a:pt x="1" y="12792"/>
                  </a:lnTo>
                  <a:lnTo>
                    <a:pt x="5372" y="1279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1" name="Google Shape;1311;p16"/>
            <p:cNvSpPr/>
            <p:nvPr/>
          </p:nvSpPr>
          <p:spPr>
            <a:xfrm>
              <a:off x="1573550" y="4693575"/>
              <a:ext cx="612200" cy="481925"/>
            </a:xfrm>
            <a:custGeom>
              <a:rect b="b" l="l" r="r" t="t"/>
              <a:pathLst>
                <a:path extrusionOk="0" h="19277" w="24488">
                  <a:moveTo>
                    <a:pt x="2009" y="1"/>
                  </a:moveTo>
                  <a:cubicBezTo>
                    <a:pt x="776" y="1115"/>
                    <a:pt x="0" y="2706"/>
                    <a:pt x="0" y="4517"/>
                  </a:cubicBezTo>
                  <a:lnTo>
                    <a:pt x="0" y="19277"/>
                  </a:lnTo>
                  <a:lnTo>
                    <a:pt x="24488" y="19277"/>
                  </a:lnTo>
                  <a:lnTo>
                    <a:pt x="24488" y="7660"/>
                  </a:lnTo>
                  <a:cubicBezTo>
                    <a:pt x="20032" y="5690"/>
                    <a:pt x="14860" y="5571"/>
                    <a:pt x="10165" y="4159"/>
                  </a:cubicBezTo>
                  <a:cubicBezTo>
                    <a:pt x="7241" y="3263"/>
                    <a:pt x="4476" y="183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2" name="Google Shape;1312;p16"/>
            <p:cNvSpPr/>
            <p:nvPr/>
          </p:nvSpPr>
          <p:spPr>
            <a:xfrm>
              <a:off x="1573550" y="4654800"/>
              <a:ext cx="612200" cy="521200"/>
            </a:xfrm>
            <a:custGeom>
              <a:rect b="b" l="l" r="r" t="t"/>
              <a:pathLst>
                <a:path extrusionOk="0" h="20848" w="24488">
                  <a:moveTo>
                    <a:pt x="6067" y="0"/>
                  </a:moveTo>
                  <a:cubicBezTo>
                    <a:pt x="2706" y="0"/>
                    <a:pt x="0" y="2746"/>
                    <a:pt x="0" y="6107"/>
                  </a:cubicBezTo>
                  <a:lnTo>
                    <a:pt x="0" y="6227"/>
                  </a:lnTo>
                  <a:cubicBezTo>
                    <a:pt x="0" y="2885"/>
                    <a:pt x="2706" y="179"/>
                    <a:pt x="6008" y="179"/>
                  </a:cubicBezTo>
                  <a:lnTo>
                    <a:pt x="18262" y="179"/>
                  </a:lnTo>
                  <a:cubicBezTo>
                    <a:pt x="21584" y="179"/>
                    <a:pt x="24269" y="2885"/>
                    <a:pt x="24269" y="6227"/>
                  </a:cubicBezTo>
                  <a:lnTo>
                    <a:pt x="24269" y="20848"/>
                  </a:lnTo>
                  <a:lnTo>
                    <a:pt x="24488" y="20848"/>
                  </a:lnTo>
                  <a:lnTo>
                    <a:pt x="24488" y="6107"/>
                  </a:lnTo>
                  <a:cubicBezTo>
                    <a:pt x="24488" y="272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3" name="Google Shape;1313;p16"/>
            <p:cNvSpPr/>
            <p:nvPr/>
          </p:nvSpPr>
          <p:spPr>
            <a:xfrm>
              <a:off x="2335925" y="4622475"/>
              <a:ext cx="650025" cy="553525"/>
            </a:xfrm>
            <a:custGeom>
              <a:rect b="b" l="l" r="r" t="t"/>
              <a:pathLst>
                <a:path extrusionOk="0" h="22141" w="26001">
                  <a:moveTo>
                    <a:pt x="6466" y="0"/>
                  </a:moveTo>
                  <a:cubicBezTo>
                    <a:pt x="2885" y="0"/>
                    <a:pt x="1" y="2925"/>
                    <a:pt x="1" y="6465"/>
                  </a:cubicBezTo>
                  <a:lnTo>
                    <a:pt x="1" y="22141"/>
                  </a:lnTo>
                  <a:lnTo>
                    <a:pt x="26000" y="2214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4" name="Google Shape;1314;p16"/>
            <p:cNvSpPr/>
            <p:nvPr/>
          </p:nvSpPr>
          <p:spPr>
            <a:xfrm>
              <a:off x="2335925" y="4654800"/>
              <a:ext cx="612725" cy="521200"/>
            </a:xfrm>
            <a:custGeom>
              <a:rect b="b" l="l" r="r" t="t"/>
              <a:pathLst>
                <a:path extrusionOk="0" h="20848" w="24509">
                  <a:moveTo>
                    <a:pt x="6088" y="0"/>
                  </a:moveTo>
                  <a:cubicBezTo>
                    <a:pt x="2726" y="0"/>
                    <a:pt x="1" y="2746"/>
                    <a:pt x="1" y="6107"/>
                  </a:cubicBezTo>
                  <a:lnTo>
                    <a:pt x="1" y="20848"/>
                  </a:lnTo>
                  <a:lnTo>
                    <a:pt x="24508" y="20848"/>
                  </a:lnTo>
                  <a:lnTo>
                    <a:pt x="24508" y="6107"/>
                  </a:lnTo>
                  <a:cubicBezTo>
                    <a:pt x="2450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5" name="Google Shape;1315;p16"/>
            <p:cNvSpPr/>
            <p:nvPr/>
          </p:nvSpPr>
          <p:spPr>
            <a:xfrm>
              <a:off x="2851650" y="4856200"/>
              <a:ext cx="134300" cy="319800"/>
            </a:xfrm>
            <a:custGeom>
              <a:rect b="b" l="l" r="r" t="t"/>
              <a:pathLst>
                <a:path extrusionOk="0" h="12792" w="5372">
                  <a:moveTo>
                    <a:pt x="5371" y="1"/>
                  </a:moveTo>
                  <a:cubicBezTo>
                    <a:pt x="5087" y="1017"/>
                    <a:pt x="4904" y="1406"/>
                    <a:pt x="4539" y="1406"/>
                  </a:cubicBezTo>
                  <a:cubicBezTo>
                    <a:pt x="4369" y="1406"/>
                    <a:pt x="4159" y="1320"/>
                    <a:pt x="3879" y="1175"/>
                  </a:cubicBezTo>
                  <a:lnTo>
                    <a:pt x="0" y="12792"/>
                  </a:lnTo>
                  <a:lnTo>
                    <a:pt x="5371" y="12792"/>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6" name="Google Shape;1316;p16"/>
            <p:cNvSpPr/>
            <p:nvPr/>
          </p:nvSpPr>
          <p:spPr>
            <a:xfrm>
              <a:off x="2335925" y="4693575"/>
              <a:ext cx="612225" cy="481925"/>
            </a:xfrm>
            <a:custGeom>
              <a:rect b="b" l="l" r="r" t="t"/>
              <a:pathLst>
                <a:path extrusionOk="0" h="19277" w="24489">
                  <a:moveTo>
                    <a:pt x="2010" y="1"/>
                  </a:moveTo>
                  <a:cubicBezTo>
                    <a:pt x="757" y="1115"/>
                    <a:pt x="1" y="2706"/>
                    <a:pt x="1" y="4517"/>
                  </a:cubicBezTo>
                  <a:lnTo>
                    <a:pt x="1" y="19277"/>
                  </a:lnTo>
                  <a:lnTo>
                    <a:pt x="24488" y="19277"/>
                  </a:lnTo>
                  <a:lnTo>
                    <a:pt x="24488" y="7660"/>
                  </a:lnTo>
                  <a:cubicBezTo>
                    <a:pt x="20033" y="5690"/>
                    <a:pt x="14860" y="5571"/>
                    <a:pt x="10166" y="4159"/>
                  </a:cubicBezTo>
                  <a:cubicBezTo>
                    <a:pt x="7222" y="3263"/>
                    <a:pt x="4476"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7" name="Google Shape;1317;p16"/>
            <p:cNvSpPr/>
            <p:nvPr/>
          </p:nvSpPr>
          <p:spPr>
            <a:xfrm>
              <a:off x="2335925" y="4654800"/>
              <a:ext cx="612225" cy="521200"/>
            </a:xfrm>
            <a:custGeom>
              <a:rect b="b" l="l" r="r" t="t"/>
              <a:pathLst>
                <a:path extrusionOk="0" h="20848" w="24489">
                  <a:moveTo>
                    <a:pt x="6068" y="0"/>
                  </a:moveTo>
                  <a:cubicBezTo>
                    <a:pt x="2706" y="0"/>
                    <a:pt x="1" y="2746"/>
                    <a:pt x="1" y="6107"/>
                  </a:cubicBezTo>
                  <a:lnTo>
                    <a:pt x="1" y="6227"/>
                  </a:lnTo>
                  <a:cubicBezTo>
                    <a:pt x="1" y="2885"/>
                    <a:pt x="2706" y="179"/>
                    <a:pt x="6008" y="179"/>
                  </a:cubicBezTo>
                  <a:lnTo>
                    <a:pt x="18242" y="179"/>
                  </a:lnTo>
                  <a:cubicBezTo>
                    <a:pt x="21584" y="179"/>
                    <a:pt x="24270" y="2885"/>
                    <a:pt x="24270" y="6227"/>
                  </a:cubicBezTo>
                  <a:lnTo>
                    <a:pt x="24270" y="20848"/>
                  </a:lnTo>
                  <a:lnTo>
                    <a:pt x="24488" y="20848"/>
                  </a:lnTo>
                  <a:lnTo>
                    <a:pt x="24488" y="6107"/>
                  </a:lnTo>
                  <a:cubicBezTo>
                    <a:pt x="24488" y="2726"/>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8" name="Google Shape;1318;p16"/>
            <p:cNvSpPr/>
            <p:nvPr/>
          </p:nvSpPr>
          <p:spPr>
            <a:xfrm>
              <a:off x="3097825" y="4622475"/>
              <a:ext cx="650500" cy="553525"/>
            </a:xfrm>
            <a:custGeom>
              <a:rect b="b" l="l" r="r" t="t"/>
              <a:pathLst>
                <a:path extrusionOk="0" h="22141" w="26020">
                  <a:moveTo>
                    <a:pt x="6465" y="0"/>
                  </a:moveTo>
                  <a:cubicBezTo>
                    <a:pt x="2885" y="0"/>
                    <a:pt x="0" y="2925"/>
                    <a:pt x="0" y="6465"/>
                  </a:cubicBezTo>
                  <a:lnTo>
                    <a:pt x="0" y="22141"/>
                  </a:lnTo>
                  <a:lnTo>
                    <a:pt x="26020" y="22141"/>
                  </a:lnTo>
                  <a:lnTo>
                    <a:pt x="26020" y="6465"/>
                  </a:lnTo>
                  <a:cubicBezTo>
                    <a:pt x="26020" y="2885"/>
                    <a:pt x="2309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9" name="Google Shape;1319;p16"/>
            <p:cNvSpPr/>
            <p:nvPr/>
          </p:nvSpPr>
          <p:spPr>
            <a:xfrm>
              <a:off x="3097825" y="4654800"/>
              <a:ext cx="613200" cy="521200"/>
            </a:xfrm>
            <a:custGeom>
              <a:rect b="b" l="l" r="r" t="t"/>
              <a:pathLst>
                <a:path extrusionOk="0" h="20848" w="24528">
                  <a:moveTo>
                    <a:pt x="6087" y="0"/>
                  </a:moveTo>
                  <a:cubicBezTo>
                    <a:pt x="2745" y="0"/>
                    <a:pt x="0" y="2746"/>
                    <a:pt x="0" y="6107"/>
                  </a:cubicBezTo>
                  <a:lnTo>
                    <a:pt x="0"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0" name="Google Shape;1320;p16"/>
            <p:cNvSpPr/>
            <p:nvPr/>
          </p:nvSpPr>
          <p:spPr>
            <a:xfrm>
              <a:off x="3614025" y="4856200"/>
              <a:ext cx="134300" cy="319800"/>
            </a:xfrm>
            <a:custGeom>
              <a:rect b="b" l="l" r="r" t="t"/>
              <a:pathLst>
                <a:path extrusionOk="0" h="12792" w="5372">
                  <a:moveTo>
                    <a:pt x="5372" y="1"/>
                  </a:moveTo>
                  <a:cubicBezTo>
                    <a:pt x="5074" y="1017"/>
                    <a:pt x="4886" y="1406"/>
                    <a:pt x="4527" y="1406"/>
                  </a:cubicBezTo>
                  <a:cubicBezTo>
                    <a:pt x="4359" y="1406"/>
                    <a:pt x="4153" y="1320"/>
                    <a:pt x="3880" y="1175"/>
                  </a:cubicBezTo>
                  <a:lnTo>
                    <a:pt x="1" y="12792"/>
                  </a:lnTo>
                  <a:lnTo>
                    <a:pt x="5372" y="1279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1" name="Google Shape;1321;p16"/>
            <p:cNvSpPr/>
            <p:nvPr/>
          </p:nvSpPr>
          <p:spPr>
            <a:xfrm>
              <a:off x="3098325" y="4693575"/>
              <a:ext cx="612700" cy="481925"/>
            </a:xfrm>
            <a:custGeom>
              <a:rect b="b" l="l" r="r" t="t"/>
              <a:pathLst>
                <a:path extrusionOk="0" h="19277" w="24508">
                  <a:moveTo>
                    <a:pt x="2029" y="1"/>
                  </a:moveTo>
                  <a:cubicBezTo>
                    <a:pt x="776" y="1115"/>
                    <a:pt x="0" y="2706"/>
                    <a:pt x="0" y="4517"/>
                  </a:cubicBezTo>
                  <a:lnTo>
                    <a:pt x="0" y="19277"/>
                  </a:lnTo>
                  <a:lnTo>
                    <a:pt x="24508" y="19277"/>
                  </a:lnTo>
                  <a:lnTo>
                    <a:pt x="24508" y="7660"/>
                  </a:lnTo>
                  <a:cubicBezTo>
                    <a:pt x="20052" y="5690"/>
                    <a:pt x="14880" y="5571"/>
                    <a:pt x="10185" y="4159"/>
                  </a:cubicBezTo>
                  <a:cubicBezTo>
                    <a:pt x="7241" y="3263"/>
                    <a:pt x="4476" y="1831"/>
                    <a:pt x="202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2" name="Google Shape;1322;p16"/>
            <p:cNvSpPr/>
            <p:nvPr/>
          </p:nvSpPr>
          <p:spPr>
            <a:xfrm>
              <a:off x="3098325" y="4654800"/>
              <a:ext cx="612700" cy="521200"/>
            </a:xfrm>
            <a:custGeom>
              <a:rect b="b" l="l" r="r" t="t"/>
              <a:pathLst>
                <a:path extrusionOk="0" h="20848" w="24508">
                  <a:moveTo>
                    <a:pt x="6067" y="0"/>
                  </a:moveTo>
                  <a:cubicBezTo>
                    <a:pt x="2725" y="0"/>
                    <a:pt x="0" y="2746"/>
                    <a:pt x="0" y="6107"/>
                  </a:cubicBezTo>
                  <a:lnTo>
                    <a:pt x="0" y="6227"/>
                  </a:lnTo>
                  <a:cubicBezTo>
                    <a:pt x="0" y="2885"/>
                    <a:pt x="2725" y="179"/>
                    <a:pt x="6028" y="179"/>
                  </a:cubicBezTo>
                  <a:lnTo>
                    <a:pt x="18262" y="179"/>
                  </a:lnTo>
                  <a:cubicBezTo>
                    <a:pt x="21584" y="179"/>
                    <a:pt x="24269" y="2885"/>
                    <a:pt x="24269" y="6227"/>
                  </a:cubicBezTo>
                  <a:lnTo>
                    <a:pt x="24269" y="20848"/>
                  </a:lnTo>
                  <a:lnTo>
                    <a:pt x="24488" y="20848"/>
                  </a:lnTo>
                  <a:lnTo>
                    <a:pt x="24488" y="6107"/>
                  </a:lnTo>
                  <a:cubicBezTo>
                    <a:pt x="24508" y="272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3" name="Google Shape;1323;p16"/>
            <p:cNvSpPr/>
            <p:nvPr/>
          </p:nvSpPr>
          <p:spPr>
            <a:xfrm>
              <a:off x="6147875" y="4622475"/>
              <a:ext cx="650000" cy="553525"/>
            </a:xfrm>
            <a:custGeom>
              <a:rect b="b" l="l" r="r" t="t"/>
              <a:pathLst>
                <a:path extrusionOk="0" h="22141" w="26000">
                  <a:moveTo>
                    <a:pt x="6465" y="0"/>
                  </a:moveTo>
                  <a:cubicBezTo>
                    <a:pt x="2904" y="0"/>
                    <a:pt x="0" y="2885"/>
                    <a:pt x="0" y="6465"/>
                  </a:cubicBezTo>
                  <a:lnTo>
                    <a:pt x="0" y="22141"/>
                  </a:lnTo>
                  <a:lnTo>
                    <a:pt x="26000" y="22141"/>
                  </a:lnTo>
                  <a:lnTo>
                    <a:pt x="26000" y="6465"/>
                  </a:lnTo>
                  <a:cubicBezTo>
                    <a:pt x="26000" y="2925"/>
                    <a:pt x="23115" y="0"/>
                    <a:pt x="1953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4" name="Google Shape;1324;p16"/>
            <p:cNvSpPr/>
            <p:nvPr/>
          </p:nvSpPr>
          <p:spPr>
            <a:xfrm>
              <a:off x="6184175" y="4654800"/>
              <a:ext cx="613200" cy="521200"/>
            </a:xfrm>
            <a:custGeom>
              <a:rect b="b" l="l" r="r" t="t"/>
              <a:pathLst>
                <a:path extrusionOk="0" h="20848" w="24528">
                  <a:moveTo>
                    <a:pt x="6107" y="0"/>
                  </a:moveTo>
                  <a:cubicBezTo>
                    <a:pt x="2745" y="0"/>
                    <a:pt x="0" y="2746"/>
                    <a:pt x="0" y="6107"/>
                  </a:cubicBezTo>
                  <a:lnTo>
                    <a:pt x="0" y="20848"/>
                  </a:lnTo>
                  <a:lnTo>
                    <a:pt x="24528" y="20848"/>
                  </a:lnTo>
                  <a:lnTo>
                    <a:pt x="24528" y="6107"/>
                  </a:lnTo>
                  <a:cubicBezTo>
                    <a:pt x="24528" y="2746"/>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5" name="Google Shape;1325;p16"/>
            <p:cNvSpPr/>
            <p:nvPr/>
          </p:nvSpPr>
          <p:spPr>
            <a:xfrm>
              <a:off x="6147875" y="4856200"/>
              <a:ext cx="134300" cy="319800"/>
            </a:xfrm>
            <a:custGeom>
              <a:rect b="b" l="l" r="r" t="t"/>
              <a:pathLst>
                <a:path extrusionOk="0" h="12792" w="5372">
                  <a:moveTo>
                    <a:pt x="0" y="1"/>
                  </a:moveTo>
                  <a:lnTo>
                    <a:pt x="0" y="12792"/>
                  </a:lnTo>
                  <a:lnTo>
                    <a:pt x="5371" y="12792"/>
                  </a:lnTo>
                  <a:lnTo>
                    <a:pt x="1492" y="1175"/>
                  </a:lnTo>
                  <a:cubicBezTo>
                    <a:pt x="1213" y="1320"/>
                    <a:pt x="1002" y="1406"/>
                    <a:pt x="832" y="1406"/>
                  </a:cubicBezTo>
                  <a:cubicBezTo>
                    <a:pt x="468" y="1406"/>
                    <a:pt x="285" y="1017"/>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6" name="Google Shape;1326;p16"/>
            <p:cNvSpPr/>
            <p:nvPr/>
          </p:nvSpPr>
          <p:spPr>
            <a:xfrm>
              <a:off x="6185150" y="4729400"/>
              <a:ext cx="612225" cy="481925"/>
            </a:xfrm>
            <a:custGeom>
              <a:rect b="b" l="l" r="r" t="t"/>
              <a:pathLst>
                <a:path extrusionOk="0" h="19277" w="24489">
                  <a:moveTo>
                    <a:pt x="22480" y="0"/>
                  </a:moveTo>
                  <a:cubicBezTo>
                    <a:pt x="20013" y="1850"/>
                    <a:pt x="17248" y="3263"/>
                    <a:pt x="14324" y="4158"/>
                  </a:cubicBezTo>
                  <a:cubicBezTo>
                    <a:pt x="9609" y="5570"/>
                    <a:pt x="4437" y="5709"/>
                    <a:pt x="1" y="7659"/>
                  </a:cubicBezTo>
                  <a:lnTo>
                    <a:pt x="1" y="19276"/>
                  </a:lnTo>
                  <a:lnTo>
                    <a:pt x="24489" y="19276"/>
                  </a:lnTo>
                  <a:lnTo>
                    <a:pt x="24489" y="4536"/>
                  </a:lnTo>
                  <a:cubicBezTo>
                    <a:pt x="24489" y="2706"/>
                    <a:pt x="23713" y="1114"/>
                    <a:pt x="2248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7" name="Google Shape;1327;p16"/>
            <p:cNvSpPr/>
            <p:nvPr/>
          </p:nvSpPr>
          <p:spPr>
            <a:xfrm>
              <a:off x="6184675" y="4654800"/>
              <a:ext cx="612700" cy="521200"/>
            </a:xfrm>
            <a:custGeom>
              <a:rect b="b" l="l" r="r" t="t"/>
              <a:pathLst>
                <a:path extrusionOk="0" h="20848" w="24508">
                  <a:moveTo>
                    <a:pt x="6107" y="0"/>
                  </a:moveTo>
                  <a:cubicBezTo>
                    <a:pt x="2745" y="0"/>
                    <a:pt x="20" y="2726"/>
                    <a:pt x="0" y="6107"/>
                  </a:cubicBezTo>
                  <a:lnTo>
                    <a:pt x="0" y="20848"/>
                  </a:lnTo>
                  <a:lnTo>
                    <a:pt x="239" y="20848"/>
                  </a:lnTo>
                  <a:lnTo>
                    <a:pt x="239" y="6227"/>
                  </a:lnTo>
                  <a:cubicBezTo>
                    <a:pt x="239" y="2885"/>
                    <a:pt x="2924" y="179"/>
                    <a:pt x="6246" y="179"/>
                  </a:cubicBezTo>
                  <a:lnTo>
                    <a:pt x="18480" y="179"/>
                  </a:lnTo>
                  <a:cubicBezTo>
                    <a:pt x="21802" y="179"/>
                    <a:pt x="24508" y="2885"/>
                    <a:pt x="24508" y="6227"/>
                  </a:cubicBezTo>
                  <a:lnTo>
                    <a:pt x="24508" y="6107"/>
                  </a:lnTo>
                  <a:cubicBezTo>
                    <a:pt x="24508" y="2746"/>
                    <a:pt x="21802" y="0"/>
                    <a:pt x="1844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8" name="Google Shape;1328;p16"/>
            <p:cNvSpPr/>
            <p:nvPr/>
          </p:nvSpPr>
          <p:spPr>
            <a:xfrm>
              <a:off x="5385475" y="4622475"/>
              <a:ext cx="650525" cy="553525"/>
            </a:xfrm>
            <a:custGeom>
              <a:rect b="b" l="l" r="r" t="t"/>
              <a:pathLst>
                <a:path extrusionOk="0" h="22141" w="26021">
                  <a:moveTo>
                    <a:pt x="6466" y="0"/>
                  </a:moveTo>
                  <a:cubicBezTo>
                    <a:pt x="2905" y="0"/>
                    <a:pt x="1" y="2885"/>
                    <a:pt x="1" y="6465"/>
                  </a:cubicBezTo>
                  <a:lnTo>
                    <a:pt x="1" y="22141"/>
                  </a:lnTo>
                  <a:lnTo>
                    <a:pt x="26020" y="22141"/>
                  </a:lnTo>
                  <a:lnTo>
                    <a:pt x="26020" y="6465"/>
                  </a:lnTo>
                  <a:cubicBezTo>
                    <a:pt x="26020" y="2925"/>
                    <a:pt x="2313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9" name="Google Shape;1329;p16"/>
            <p:cNvSpPr/>
            <p:nvPr/>
          </p:nvSpPr>
          <p:spPr>
            <a:xfrm>
              <a:off x="5422275" y="4654800"/>
              <a:ext cx="612725" cy="521200"/>
            </a:xfrm>
            <a:custGeom>
              <a:rect b="b" l="l" r="r" t="t"/>
              <a:pathLst>
                <a:path extrusionOk="0" h="20848" w="24509">
                  <a:moveTo>
                    <a:pt x="6088" y="0"/>
                  </a:moveTo>
                  <a:cubicBezTo>
                    <a:pt x="2726" y="0"/>
                    <a:pt x="1" y="2746"/>
                    <a:pt x="1" y="6107"/>
                  </a:cubicBezTo>
                  <a:lnTo>
                    <a:pt x="1" y="20848"/>
                  </a:lnTo>
                  <a:lnTo>
                    <a:pt x="24508" y="20848"/>
                  </a:lnTo>
                  <a:lnTo>
                    <a:pt x="24508" y="6107"/>
                  </a:lnTo>
                  <a:cubicBezTo>
                    <a:pt x="2450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0" name="Google Shape;1330;p16"/>
            <p:cNvSpPr/>
            <p:nvPr/>
          </p:nvSpPr>
          <p:spPr>
            <a:xfrm>
              <a:off x="5385475" y="4856200"/>
              <a:ext cx="134300" cy="319800"/>
            </a:xfrm>
            <a:custGeom>
              <a:rect b="b" l="l" r="r" t="t"/>
              <a:pathLst>
                <a:path extrusionOk="0" h="12792" w="5372">
                  <a:moveTo>
                    <a:pt x="1" y="1"/>
                  </a:moveTo>
                  <a:lnTo>
                    <a:pt x="1" y="12792"/>
                  </a:lnTo>
                  <a:lnTo>
                    <a:pt x="5372" y="12792"/>
                  </a:lnTo>
                  <a:lnTo>
                    <a:pt x="1492" y="1175"/>
                  </a:lnTo>
                  <a:cubicBezTo>
                    <a:pt x="1213" y="1320"/>
                    <a:pt x="1003" y="1406"/>
                    <a:pt x="832" y="1406"/>
                  </a:cubicBezTo>
                  <a:cubicBezTo>
                    <a:pt x="468" y="1406"/>
                    <a:pt x="285" y="1017"/>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1" name="Google Shape;1331;p16"/>
            <p:cNvSpPr/>
            <p:nvPr/>
          </p:nvSpPr>
          <p:spPr>
            <a:xfrm>
              <a:off x="5422775" y="4693575"/>
              <a:ext cx="612225" cy="481925"/>
            </a:xfrm>
            <a:custGeom>
              <a:rect b="b" l="l" r="r" t="t"/>
              <a:pathLst>
                <a:path extrusionOk="0" h="19277" w="24489">
                  <a:moveTo>
                    <a:pt x="22479" y="1"/>
                  </a:moveTo>
                  <a:cubicBezTo>
                    <a:pt x="20013" y="1831"/>
                    <a:pt x="17267" y="3263"/>
                    <a:pt x="14323" y="4159"/>
                  </a:cubicBezTo>
                  <a:cubicBezTo>
                    <a:pt x="9629" y="5571"/>
                    <a:pt x="4456" y="5690"/>
                    <a:pt x="0" y="7660"/>
                  </a:cubicBezTo>
                  <a:lnTo>
                    <a:pt x="0" y="19277"/>
                  </a:lnTo>
                  <a:lnTo>
                    <a:pt x="24488" y="19277"/>
                  </a:lnTo>
                  <a:lnTo>
                    <a:pt x="24488" y="4517"/>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2" name="Google Shape;1332;p16"/>
            <p:cNvSpPr/>
            <p:nvPr/>
          </p:nvSpPr>
          <p:spPr>
            <a:xfrm>
              <a:off x="5422775" y="4654800"/>
              <a:ext cx="611725" cy="521200"/>
            </a:xfrm>
            <a:custGeom>
              <a:rect b="b" l="l" r="r" t="t"/>
              <a:pathLst>
                <a:path extrusionOk="0" h="20848" w="24469">
                  <a:moveTo>
                    <a:pt x="6068" y="0"/>
                  </a:moveTo>
                  <a:cubicBezTo>
                    <a:pt x="2706" y="0"/>
                    <a:pt x="0" y="2726"/>
                    <a:pt x="0" y="6107"/>
                  </a:cubicBezTo>
                  <a:lnTo>
                    <a:pt x="0" y="20848"/>
                  </a:lnTo>
                  <a:lnTo>
                    <a:pt x="199" y="20848"/>
                  </a:lnTo>
                  <a:lnTo>
                    <a:pt x="199" y="6227"/>
                  </a:lnTo>
                  <a:cubicBezTo>
                    <a:pt x="199" y="2885"/>
                    <a:pt x="2885" y="179"/>
                    <a:pt x="6207" y="179"/>
                  </a:cubicBezTo>
                  <a:lnTo>
                    <a:pt x="18441" y="179"/>
                  </a:lnTo>
                  <a:cubicBezTo>
                    <a:pt x="21763" y="179"/>
                    <a:pt x="24468" y="2885"/>
                    <a:pt x="24468" y="6227"/>
                  </a:cubicBezTo>
                  <a:lnTo>
                    <a:pt x="24468" y="6107"/>
                  </a:lnTo>
                  <a:cubicBezTo>
                    <a:pt x="24468" y="274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3" name="Google Shape;1333;p16"/>
            <p:cNvSpPr/>
            <p:nvPr/>
          </p:nvSpPr>
          <p:spPr>
            <a:xfrm>
              <a:off x="4622600" y="4622475"/>
              <a:ext cx="650500" cy="553525"/>
            </a:xfrm>
            <a:custGeom>
              <a:rect b="b" l="l" r="r" t="t"/>
              <a:pathLst>
                <a:path extrusionOk="0" h="22141" w="26020">
                  <a:moveTo>
                    <a:pt x="6465" y="0"/>
                  </a:moveTo>
                  <a:cubicBezTo>
                    <a:pt x="2904" y="0"/>
                    <a:pt x="0" y="2885"/>
                    <a:pt x="0" y="6465"/>
                  </a:cubicBezTo>
                  <a:lnTo>
                    <a:pt x="0" y="22141"/>
                  </a:lnTo>
                  <a:lnTo>
                    <a:pt x="26020" y="22141"/>
                  </a:lnTo>
                  <a:lnTo>
                    <a:pt x="26020" y="6465"/>
                  </a:lnTo>
                  <a:cubicBezTo>
                    <a:pt x="26020" y="2925"/>
                    <a:pt x="23135"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4" name="Google Shape;1334;p16"/>
            <p:cNvSpPr/>
            <p:nvPr/>
          </p:nvSpPr>
          <p:spPr>
            <a:xfrm>
              <a:off x="4659900" y="4654800"/>
              <a:ext cx="613200" cy="521200"/>
            </a:xfrm>
            <a:custGeom>
              <a:rect b="b" l="l" r="r" t="t"/>
              <a:pathLst>
                <a:path extrusionOk="0" h="20848" w="24528">
                  <a:moveTo>
                    <a:pt x="6087" y="0"/>
                  </a:moveTo>
                  <a:cubicBezTo>
                    <a:pt x="2745" y="0"/>
                    <a:pt x="0" y="2746"/>
                    <a:pt x="0" y="6107"/>
                  </a:cubicBezTo>
                  <a:lnTo>
                    <a:pt x="0" y="20848"/>
                  </a:lnTo>
                  <a:lnTo>
                    <a:pt x="24528" y="20848"/>
                  </a:lnTo>
                  <a:lnTo>
                    <a:pt x="24528" y="6107"/>
                  </a:lnTo>
                  <a:cubicBezTo>
                    <a:pt x="24528" y="2746"/>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5" name="Google Shape;1335;p16"/>
            <p:cNvSpPr/>
            <p:nvPr/>
          </p:nvSpPr>
          <p:spPr>
            <a:xfrm>
              <a:off x="4622600" y="4856200"/>
              <a:ext cx="134300" cy="319800"/>
            </a:xfrm>
            <a:custGeom>
              <a:rect b="b" l="l" r="r" t="t"/>
              <a:pathLst>
                <a:path extrusionOk="0" h="12792" w="5372">
                  <a:moveTo>
                    <a:pt x="0" y="1"/>
                  </a:moveTo>
                  <a:lnTo>
                    <a:pt x="0" y="12792"/>
                  </a:lnTo>
                  <a:lnTo>
                    <a:pt x="5371" y="12792"/>
                  </a:lnTo>
                  <a:lnTo>
                    <a:pt x="1492" y="1175"/>
                  </a:lnTo>
                  <a:cubicBezTo>
                    <a:pt x="1219" y="1320"/>
                    <a:pt x="1013" y="1406"/>
                    <a:pt x="845" y="1406"/>
                  </a:cubicBezTo>
                  <a:cubicBezTo>
                    <a:pt x="486" y="1406"/>
                    <a:pt x="298" y="1017"/>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6" name="Google Shape;1336;p16"/>
            <p:cNvSpPr/>
            <p:nvPr/>
          </p:nvSpPr>
          <p:spPr>
            <a:xfrm>
              <a:off x="4660875" y="4693575"/>
              <a:ext cx="612225" cy="481925"/>
            </a:xfrm>
            <a:custGeom>
              <a:rect b="b" l="l" r="r" t="t"/>
              <a:pathLst>
                <a:path extrusionOk="0" h="19277" w="24489">
                  <a:moveTo>
                    <a:pt x="22460" y="1"/>
                  </a:moveTo>
                  <a:cubicBezTo>
                    <a:pt x="20013" y="1831"/>
                    <a:pt x="17248" y="3263"/>
                    <a:pt x="14324" y="4159"/>
                  </a:cubicBezTo>
                  <a:cubicBezTo>
                    <a:pt x="9609" y="5571"/>
                    <a:pt x="4437" y="5690"/>
                    <a:pt x="1" y="7660"/>
                  </a:cubicBezTo>
                  <a:lnTo>
                    <a:pt x="1" y="19277"/>
                  </a:lnTo>
                  <a:lnTo>
                    <a:pt x="24489" y="19277"/>
                  </a:lnTo>
                  <a:lnTo>
                    <a:pt x="24489" y="4517"/>
                  </a:lnTo>
                  <a:cubicBezTo>
                    <a:pt x="24489" y="2706"/>
                    <a:pt x="23713" y="1115"/>
                    <a:pt x="2246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7" name="Google Shape;1337;p16"/>
            <p:cNvSpPr/>
            <p:nvPr/>
          </p:nvSpPr>
          <p:spPr>
            <a:xfrm>
              <a:off x="4659900" y="4654800"/>
              <a:ext cx="612700" cy="521200"/>
            </a:xfrm>
            <a:custGeom>
              <a:rect b="b" l="l" r="r" t="t"/>
              <a:pathLst>
                <a:path extrusionOk="0" h="20848" w="24508">
                  <a:moveTo>
                    <a:pt x="6107" y="0"/>
                  </a:moveTo>
                  <a:cubicBezTo>
                    <a:pt x="2745" y="0"/>
                    <a:pt x="40" y="2726"/>
                    <a:pt x="0" y="6107"/>
                  </a:cubicBezTo>
                  <a:lnTo>
                    <a:pt x="0" y="20848"/>
                  </a:lnTo>
                  <a:lnTo>
                    <a:pt x="239" y="20848"/>
                  </a:lnTo>
                  <a:lnTo>
                    <a:pt x="239" y="6227"/>
                  </a:lnTo>
                  <a:cubicBezTo>
                    <a:pt x="239" y="2885"/>
                    <a:pt x="2924" y="179"/>
                    <a:pt x="6246" y="179"/>
                  </a:cubicBezTo>
                  <a:lnTo>
                    <a:pt x="18480" y="179"/>
                  </a:lnTo>
                  <a:cubicBezTo>
                    <a:pt x="21783" y="179"/>
                    <a:pt x="24508" y="2885"/>
                    <a:pt x="24508" y="6227"/>
                  </a:cubicBezTo>
                  <a:lnTo>
                    <a:pt x="24508" y="6107"/>
                  </a:lnTo>
                  <a:cubicBezTo>
                    <a:pt x="24508" y="2746"/>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8" name="Google Shape;1338;p16"/>
            <p:cNvSpPr/>
            <p:nvPr/>
          </p:nvSpPr>
          <p:spPr>
            <a:xfrm>
              <a:off x="3860700" y="4622475"/>
              <a:ext cx="650025" cy="553525"/>
            </a:xfrm>
            <a:custGeom>
              <a:rect b="b" l="l" r="r" t="t"/>
              <a:pathLst>
                <a:path extrusionOk="0" h="22141" w="26001">
                  <a:moveTo>
                    <a:pt x="6466" y="0"/>
                  </a:moveTo>
                  <a:cubicBezTo>
                    <a:pt x="2905" y="0"/>
                    <a:pt x="1" y="2885"/>
                    <a:pt x="1" y="6465"/>
                  </a:cubicBezTo>
                  <a:lnTo>
                    <a:pt x="1" y="22141"/>
                  </a:lnTo>
                  <a:lnTo>
                    <a:pt x="26000" y="22141"/>
                  </a:lnTo>
                  <a:lnTo>
                    <a:pt x="26000" y="6465"/>
                  </a:lnTo>
                  <a:cubicBezTo>
                    <a:pt x="26000" y="2925"/>
                    <a:pt x="2311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9" name="Google Shape;1339;p16"/>
            <p:cNvSpPr/>
            <p:nvPr/>
          </p:nvSpPr>
          <p:spPr>
            <a:xfrm>
              <a:off x="3897000" y="4654800"/>
              <a:ext cx="613225" cy="521200"/>
            </a:xfrm>
            <a:custGeom>
              <a:rect b="b" l="l" r="r" t="t"/>
              <a:pathLst>
                <a:path extrusionOk="0" h="20848" w="24529">
                  <a:moveTo>
                    <a:pt x="6108" y="0"/>
                  </a:moveTo>
                  <a:cubicBezTo>
                    <a:pt x="2746" y="0"/>
                    <a:pt x="1" y="2746"/>
                    <a:pt x="1" y="6107"/>
                  </a:cubicBezTo>
                  <a:lnTo>
                    <a:pt x="1" y="20848"/>
                  </a:lnTo>
                  <a:lnTo>
                    <a:pt x="24528" y="20848"/>
                  </a:lnTo>
                  <a:lnTo>
                    <a:pt x="24528" y="6107"/>
                  </a:lnTo>
                  <a:cubicBezTo>
                    <a:pt x="24528" y="2746"/>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0" name="Google Shape;1340;p16"/>
            <p:cNvSpPr/>
            <p:nvPr/>
          </p:nvSpPr>
          <p:spPr>
            <a:xfrm>
              <a:off x="3860700" y="4856200"/>
              <a:ext cx="134300" cy="319800"/>
            </a:xfrm>
            <a:custGeom>
              <a:rect b="b" l="l" r="r" t="t"/>
              <a:pathLst>
                <a:path extrusionOk="0" h="12792" w="5372">
                  <a:moveTo>
                    <a:pt x="1" y="1"/>
                  </a:moveTo>
                  <a:lnTo>
                    <a:pt x="1" y="12792"/>
                  </a:lnTo>
                  <a:lnTo>
                    <a:pt x="5372" y="12792"/>
                  </a:lnTo>
                  <a:lnTo>
                    <a:pt x="1493" y="1175"/>
                  </a:lnTo>
                  <a:cubicBezTo>
                    <a:pt x="1213" y="1320"/>
                    <a:pt x="1003" y="1406"/>
                    <a:pt x="832" y="1406"/>
                  </a:cubicBezTo>
                  <a:cubicBezTo>
                    <a:pt x="468" y="1406"/>
                    <a:pt x="285" y="1017"/>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1" name="Google Shape;1341;p16"/>
            <p:cNvSpPr/>
            <p:nvPr/>
          </p:nvSpPr>
          <p:spPr>
            <a:xfrm>
              <a:off x="3898000" y="4693575"/>
              <a:ext cx="612225" cy="481925"/>
            </a:xfrm>
            <a:custGeom>
              <a:rect b="b" l="l" r="r" t="t"/>
              <a:pathLst>
                <a:path extrusionOk="0" h="19277" w="24489">
                  <a:moveTo>
                    <a:pt x="22479" y="1"/>
                  </a:moveTo>
                  <a:cubicBezTo>
                    <a:pt x="20013" y="1831"/>
                    <a:pt x="17247" y="3263"/>
                    <a:pt x="14323" y="4159"/>
                  </a:cubicBezTo>
                  <a:cubicBezTo>
                    <a:pt x="9629" y="5571"/>
                    <a:pt x="4456" y="5690"/>
                    <a:pt x="1" y="7660"/>
                  </a:cubicBezTo>
                  <a:lnTo>
                    <a:pt x="1" y="19277"/>
                  </a:lnTo>
                  <a:lnTo>
                    <a:pt x="24488" y="19277"/>
                  </a:lnTo>
                  <a:lnTo>
                    <a:pt x="24488" y="4517"/>
                  </a:lnTo>
                  <a:cubicBezTo>
                    <a:pt x="24488"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2" name="Google Shape;1342;p16"/>
            <p:cNvSpPr/>
            <p:nvPr/>
          </p:nvSpPr>
          <p:spPr>
            <a:xfrm>
              <a:off x="3898000" y="4654800"/>
              <a:ext cx="612225" cy="521200"/>
            </a:xfrm>
            <a:custGeom>
              <a:rect b="b" l="l" r="r" t="t"/>
              <a:pathLst>
                <a:path extrusionOk="0" h="20848" w="24489">
                  <a:moveTo>
                    <a:pt x="6088" y="0"/>
                  </a:moveTo>
                  <a:cubicBezTo>
                    <a:pt x="2726" y="0"/>
                    <a:pt x="1" y="2726"/>
                    <a:pt x="1" y="6107"/>
                  </a:cubicBezTo>
                  <a:lnTo>
                    <a:pt x="1" y="20848"/>
                  </a:lnTo>
                  <a:lnTo>
                    <a:pt x="219" y="20848"/>
                  </a:lnTo>
                  <a:lnTo>
                    <a:pt x="219" y="6227"/>
                  </a:lnTo>
                  <a:cubicBezTo>
                    <a:pt x="219" y="2885"/>
                    <a:pt x="2905" y="179"/>
                    <a:pt x="6247" y="179"/>
                  </a:cubicBezTo>
                  <a:lnTo>
                    <a:pt x="18481" y="179"/>
                  </a:lnTo>
                  <a:cubicBezTo>
                    <a:pt x="21783" y="179"/>
                    <a:pt x="24488" y="2885"/>
                    <a:pt x="24488" y="6227"/>
                  </a:cubicBezTo>
                  <a:lnTo>
                    <a:pt x="24488" y="6107"/>
                  </a:lnTo>
                  <a:cubicBezTo>
                    <a:pt x="24488" y="2746"/>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3" name="Google Shape;1343;p16"/>
            <p:cNvSpPr/>
            <p:nvPr/>
          </p:nvSpPr>
          <p:spPr>
            <a:xfrm>
              <a:off x="429225" y="4827850"/>
              <a:ext cx="650000" cy="758450"/>
            </a:xfrm>
            <a:custGeom>
              <a:rect b="b" l="l" r="r" t="t"/>
              <a:pathLst>
                <a:path extrusionOk="0" h="30338" w="26000">
                  <a:moveTo>
                    <a:pt x="6465" y="1"/>
                  </a:moveTo>
                  <a:cubicBezTo>
                    <a:pt x="2884" y="1"/>
                    <a:pt x="0" y="2905"/>
                    <a:pt x="0" y="6466"/>
                  </a:cubicBezTo>
                  <a:lnTo>
                    <a:pt x="0" y="30337"/>
                  </a:lnTo>
                  <a:lnTo>
                    <a:pt x="26000" y="30337"/>
                  </a:lnTo>
                  <a:lnTo>
                    <a:pt x="26000" y="6466"/>
                  </a:lnTo>
                  <a:cubicBezTo>
                    <a:pt x="26000" y="2885"/>
                    <a:pt x="23095"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4" name="Google Shape;1344;p16"/>
            <p:cNvSpPr/>
            <p:nvPr/>
          </p:nvSpPr>
          <p:spPr>
            <a:xfrm>
              <a:off x="429700"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2"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5" name="Google Shape;1345;p16"/>
            <p:cNvSpPr/>
            <p:nvPr/>
          </p:nvSpPr>
          <p:spPr>
            <a:xfrm>
              <a:off x="944925" y="5061100"/>
              <a:ext cx="134300" cy="525200"/>
            </a:xfrm>
            <a:custGeom>
              <a:rect b="b" l="l" r="r" t="t"/>
              <a:pathLst>
                <a:path extrusionOk="0" h="21008" w="5372">
                  <a:moveTo>
                    <a:pt x="5372" y="1"/>
                  </a:moveTo>
                  <a:cubicBezTo>
                    <a:pt x="5089" y="1009"/>
                    <a:pt x="4907" y="1390"/>
                    <a:pt x="4548" y="1390"/>
                  </a:cubicBezTo>
                  <a:cubicBezTo>
                    <a:pt x="4376" y="1390"/>
                    <a:pt x="4164"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6" name="Google Shape;1346;p16"/>
            <p:cNvSpPr/>
            <p:nvPr/>
          </p:nvSpPr>
          <p:spPr>
            <a:xfrm>
              <a:off x="429700" y="4899475"/>
              <a:ext cx="612225" cy="687325"/>
            </a:xfrm>
            <a:custGeom>
              <a:rect b="b" l="l" r="r" t="t"/>
              <a:pathLst>
                <a:path extrusionOk="0" h="27493" w="24489">
                  <a:moveTo>
                    <a:pt x="2010" y="1"/>
                  </a:moveTo>
                  <a:cubicBezTo>
                    <a:pt x="777" y="1115"/>
                    <a:pt x="1" y="2706"/>
                    <a:pt x="1" y="4516"/>
                  </a:cubicBezTo>
                  <a:lnTo>
                    <a:pt x="1" y="27492"/>
                  </a:lnTo>
                  <a:lnTo>
                    <a:pt x="24489" y="27492"/>
                  </a:lnTo>
                  <a:lnTo>
                    <a:pt x="24489" y="7659"/>
                  </a:lnTo>
                  <a:cubicBezTo>
                    <a:pt x="20033" y="5690"/>
                    <a:pt x="14881" y="5571"/>
                    <a:pt x="10166" y="4138"/>
                  </a:cubicBezTo>
                  <a:cubicBezTo>
                    <a:pt x="7242" y="3243"/>
                    <a:pt x="4477" y="1831"/>
                    <a:pt x="2010" y="1"/>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7" name="Google Shape;1347;p16"/>
            <p:cNvSpPr/>
            <p:nvPr/>
          </p:nvSpPr>
          <p:spPr>
            <a:xfrm>
              <a:off x="430200" y="4860200"/>
              <a:ext cx="612225" cy="726100"/>
            </a:xfrm>
            <a:custGeom>
              <a:rect b="b" l="l" r="r" t="t"/>
              <a:pathLst>
                <a:path extrusionOk="0" h="29044" w="24489">
                  <a:moveTo>
                    <a:pt x="6068" y="0"/>
                  </a:moveTo>
                  <a:cubicBezTo>
                    <a:pt x="2706" y="0"/>
                    <a:pt x="1" y="2725"/>
                    <a:pt x="1" y="6087"/>
                  </a:cubicBezTo>
                  <a:lnTo>
                    <a:pt x="1" y="6207"/>
                  </a:lnTo>
                  <a:cubicBezTo>
                    <a:pt x="1" y="2884"/>
                    <a:pt x="2706" y="179"/>
                    <a:pt x="6028" y="179"/>
                  </a:cubicBezTo>
                  <a:lnTo>
                    <a:pt x="18262" y="179"/>
                  </a:lnTo>
                  <a:cubicBezTo>
                    <a:pt x="21584" y="179"/>
                    <a:pt x="24270" y="2884"/>
                    <a:pt x="24270" y="6207"/>
                  </a:cubicBezTo>
                  <a:lnTo>
                    <a:pt x="24270" y="29043"/>
                  </a:lnTo>
                  <a:lnTo>
                    <a:pt x="24489" y="29043"/>
                  </a:lnTo>
                  <a:lnTo>
                    <a:pt x="24489" y="6087"/>
                  </a:lnTo>
                  <a:cubicBezTo>
                    <a:pt x="24469" y="2725"/>
                    <a:pt x="21763" y="0"/>
                    <a:pt x="18402"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8" name="Google Shape;1348;p16"/>
            <p:cNvSpPr/>
            <p:nvPr/>
          </p:nvSpPr>
          <p:spPr>
            <a:xfrm>
              <a:off x="1191600" y="4827850"/>
              <a:ext cx="650525" cy="758450"/>
            </a:xfrm>
            <a:custGeom>
              <a:rect b="b" l="l" r="r" t="t"/>
              <a:pathLst>
                <a:path extrusionOk="0" h="30338" w="26021">
                  <a:moveTo>
                    <a:pt x="6466" y="1"/>
                  </a:moveTo>
                  <a:cubicBezTo>
                    <a:pt x="2885" y="1"/>
                    <a:pt x="1" y="2905"/>
                    <a:pt x="1" y="6466"/>
                  </a:cubicBezTo>
                  <a:lnTo>
                    <a:pt x="1" y="30337"/>
                  </a:lnTo>
                  <a:lnTo>
                    <a:pt x="26020" y="30337"/>
                  </a:lnTo>
                  <a:lnTo>
                    <a:pt x="26020" y="6466"/>
                  </a:lnTo>
                  <a:cubicBezTo>
                    <a:pt x="26020"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9" name="Google Shape;1349;p16"/>
            <p:cNvSpPr/>
            <p:nvPr/>
          </p:nvSpPr>
          <p:spPr>
            <a:xfrm>
              <a:off x="1192600" y="4860200"/>
              <a:ext cx="612725" cy="726100"/>
            </a:xfrm>
            <a:custGeom>
              <a:rect b="b" l="l" r="r" t="t"/>
              <a:pathLst>
                <a:path extrusionOk="0" h="29044" w="24509">
                  <a:moveTo>
                    <a:pt x="6087"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0" name="Google Shape;1350;p16"/>
            <p:cNvSpPr/>
            <p:nvPr/>
          </p:nvSpPr>
          <p:spPr>
            <a:xfrm>
              <a:off x="1707825" y="5061100"/>
              <a:ext cx="134300" cy="525200"/>
            </a:xfrm>
            <a:custGeom>
              <a:rect b="b" l="l" r="r" t="t"/>
              <a:pathLst>
                <a:path extrusionOk="0" h="21008" w="5372">
                  <a:moveTo>
                    <a:pt x="5371" y="1"/>
                  </a:moveTo>
                  <a:cubicBezTo>
                    <a:pt x="5089" y="1009"/>
                    <a:pt x="4906" y="1390"/>
                    <a:pt x="4548" y="1390"/>
                  </a:cubicBezTo>
                  <a:cubicBezTo>
                    <a:pt x="4376" y="1390"/>
                    <a:pt x="4163" y="1303"/>
                    <a:pt x="3879" y="1154"/>
                  </a:cubicBezTo>
                  <a:lnTo>
                    <a:pt x="0" y="21007"/>
                  </a:lnTo>
                  <a:lnTo>
                    <a:pt x="5371" y="21007"/>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1" name="Google Shape;1351;p16"/>
            <p:cNvSpPr/>
            <p:nvPr/>
          </p:nvSpPr>
          <p:spPr>
            <a:xfrm>
              <a:off x="1192600" y="4899475"/>
              <a:ext cx="612225" cy="687325"/>
            </a:xfrm>
            <a:custGeom>
              <a:rect b="b" l="l" r="r" t="t"/>
              <a:pathLst>
                <a:path extrusionOk="0" h="27493" w="24489">
                  <a:moveTo>
                    <a:pt x="2009" y="1"/>
                  </a:moveTo>
                  <a:cubicBezTo>
                    <a:pt x="756" y="1115"/>
                    <a:pt x="0" y="2706"/>
                    <a:pt x="0" y="4516"/>
                  </a:cubicBezTo>
                  <a:lnTo>
                    <a:pt x="0" y="27492"/>
                  </a:lnTo>
                  <a:lnTo>
                    <a:pt x="24488" y="27492"/>
                  </a:lnTo>
                  <a:lnTo>
                    <a:pt x="24488" y="7659"/>
                  </a:lnTo>
                  <a:cubicBezTo>
                    <a:pt x="20032" y="5690"/>
                    <a:pt x="14860" y="5571"/>
                    <a:pt x="10165" y="4138"/>
                  </a:cubicBezTo>
                  <a:cubicBezTo>
                    <a:pt x="7221" y="3243"/>
                    <a:pt x="4476" y="183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2" name="Google Shape;1352;p16"/>
            <p:cNvSpPr/>
            <p:nvPr/>
          </p:nvSpPr>
          <p:spPr>
            <a:xfrm>
              <a:off x="1192600" y="4860200"/>
              <a:ext cx="612225" cy="726100"/>
            </a:xfrm>
            <a:custGeom>
              <a:rect b="b" l="l" r="r" t="t"/>
              <a:pathLst>
                <a:path extrusionOk="0" h="29044" w="24489">
                  <a:moveTo>
                    <a:pt x="6068" y="0"/>
                  </a:moveTo>
                  <a:cubicBezTo>
                    <a:pt x="2706" y="0"/>
                    <a:pt x="0" y="2725"/>
                    <a:pt x="0" y="6087"/>
                  </a:cubicBezTo>
                  <a:lnTo>
                    <a:pt x="0" y="6207"/>
                  </a:lnTo>
                  <a:cubicBezTo>
                    <a:pt x="0" y="2884"/>
                    <a:pt x="2706" y="179"/>
                    <a:pt x="6008" y="179"/>
                  </a:cubicBezTo>
                  <a:lnTo>
                    <a:pt x="18242" y="179"/>
                  </a:lnTo>
                  <a:cubicBezTo>
                    <a:pt x="21584" y="179"/>
                    <a:pt x="24269" y="2884"/>
                    <a:pt x="24269" y="6207"/>
                  </a:cubicBezTo>
                  <a:lnTo>
                    <a:pt x="24269" y="29043"/>
                  </a:lnTo>
                  <a:lnTo>
                    <a:pt x="24488" y="29043"/>
                  </a:lnTo>
                  <a:lnTo>
                    <a:pt x="24488" y="6087"/>
                  </a:lnTo>
                  <a:cubicBezTo>
                    <a:pt x="24488" y="2725"/>
                    <a:pt x="2174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3" name="Google Shape;1353;p16"/>
            <p:cNvSpPr/>
            <p:nvPr/>
          </p:nvSpPr>
          <p:spPr>
            <a:xfrm>
              <a:off x="1954475" y="4827850"/>
              <a:ext cx="650525" cy="758450"/>
            </a:xfrm>
            <a:custGeom>
              <a:rect b="b" l="l" r="r" t="t"/>
              <a:pathLst>
                <a:path extrusionOk="0" h="30338" w="26021">
                  <a:moveTo>
                    <a:pt x="6466" y="1"/>
                  </a:moveTo>
                  <a:cubicBezTo>
                    <a:pt x="2885" y="1"/>
                    <a:pt x="1" y="2905"/>
                    <a:pt x="1" y="6466"/>
                  </a:cubicBezTo>
                  <a:lnTo>
                    <a:pt x="1" y="30337"/>
                  </a:lnTo>
                  <a:lnTo>
                    <a:pt x="26021" y="30337"/>
                  </a:lnTo>
                  <a:lnTo>
                    <a:pt x="26021" y="6466"/>
                  </a:lnTo>
                  <a:cubicBezTo>
                    <a:pt x="26021"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4" name="Google Shape;1354;p16"/>
            <p:cNvSpPr/>
            <p:nvPr/>
          </p:nvSpPr>
          <p:spPr>
            <a:xfrm>
              <a:off x="1954475" y="4860200"/>
              <a:ext cx="613225" cy="726100"/>
            </a:xfrm>
            <a:custGeom>
              <a:rect b="b" l="l" r="r" t="t"/>
              <a:pathLst>
                <a:path extrusionOk="0" h="29044" w="24529">
                  <a:moveTo>
                    <a:pt x="6108" y="0"/>
                  </a:moveTo>
                  <a:cubicBezTo>
                    <a:pt x="2746" y="0"/>
                    <a:pt x="1" y="2725"/>
                    <a:pt x="1" y="6087"/>
                  </a:cubicBezTo>
                  <a:lnTo>
                    <a:pt x="1" y="29043"/>
                  </a:lnTo>
                  <a:lnTo>
                    <a:pt x="24529" y="29043"/>
                  </a:lnTo>
                  <a:lnTo>
                    <a:pt x="24529" y="6087"/>
                  </a:lnTo>
                  <a:cubicBezTo>
                    <a:pt x="24529"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5" name="Google Shape;1355;p16"/>
            <p:cNvSpPr/>
            <p:nvPr/>
          </p:nvSpPr>
          <p:spPr>
            <a:xfrm>
              <a:off x="2470200" y="5061100"/>
              <a:ext cx="134300" cy="525200"/>
            </a:xfrm>
            <a:custGeom>
              <a:rect b="b" l="l" r="r" t="t"/>
              <a:pathLst>
                <a:path extrusionOk="0" h="21008" w="5372">
                  <a:moveTo>
                    <a:pt x="5372" y="1"/>
                  </a:moveTo>
                  <a:cubicBezTo>
                    <a:pt x="5076" y="1009"/>
                    <a:pt x="4889" y="1390"/>
                    <a:pt x="4535" y="1390"/>
                  </a:cubicBezTo>
                  <a:cubicBezTo>
                    <a:pt x="4365" y="1390"/>
                    <a:pt x="4157"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6" name="Google Shape;1356;p16"/>
            <p:cNvSpPr/>
            <p:nvPr/>
          </p:nvSpPr>
          <p:spPr>
            <a:xfrm>
              <a:off x="1954475" y="4899475"/>
              <a:ext cx="612725" cy="687325"/>
            </a:xfrm>
            <a:custGeom>
              <a:rect b="b" l="l" r="r" t="t"/>
              <a:pathLst>
                <a:path extrusionOk="0" h="27493" w="24509">
                  <a:moveTo>
                    <a:pt x="2010" y="1"/>
                  </a:moveTo>
                  <a:cubicBezTo>
                    <a:pt x="777" y="1115"/>
                    <a:pt x="1" y="2706"/>
                    <a:pt x="1" y="4516"/>
                  </a:cubicBezTo>
                  <a:lnTo>
                    <a:pt x="1" y="27492"/>
                  </a:lnTo>
                  <a:lnTo>
                    <a:pt x="24509" y="27492"/>
                  </a:lnTo>
                  <a:lnTo>
                    <a:pt x="24509" y="7659"/>
                  </a:lnTo>
                  <a:cubicBezTo>
                    <a:pt x="20053" y="5690"/>
                    <a:pt x="14881" y="5571"/>
                    <a:pt x="10166" y="4138"/>
                  </a:cubicBezTo>
                  <a:cubicBezTo>
                    <a:pt x="7242" y="3243"/>
                    <a:pt x="4477"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7" name="Google Shape;1357;p16"/>
            <p:cNvSpPr/>
            <p:nvPr/>
          </p:nvSpPr>
          <p:spPr>
            <a:xfrm>
              <a:off x="1954475" y="4860200"/>
              <a:ext cx="612725" cy="726100"/>
            </a:xfrm>
            <a:custGeom>
              <a:rect b="b" l="l" r="r" t="t"/>
              <a:pathLst>
                <a:path extrusionOk="0" h="29044" w="24509">
                  <a:moveTo>
                    <a:pt x="6068" y="0"/>
                  </a:moveTo>
                  <a:cubicBezTo>
                    <a:pt x="2726" y="0"/>
                    <a:pt x="1" y="2725"/>
                    <a:pt x="1" y="6087"/>
                  </a:cubicBezTo>
                  <a:lnTo>
                    <a:pt x="1" y="6207"/>
                  </a:lnTo>
                  <a:cubicBezTo>
                    <a:pt x="1" y="2884"/>
                    <a:pt x="2726" y="179"/>
                    <a:pt x="6028" y="179"/>
                  </a:cubicBezTo>
                  <a:lnTo>
                    <a:pt x="18262" y="179"/>
                  </a:lnTo>
                  <a:cubicBezTo>
                    <a:pt x="21584" y="179"/>
                    <a:pt x="24270" y="2884"/>
                    <a:pt x="24270" y="6207"/>
                  </a:cubicBezTo>
                  <a:lnTo>
                    <a:pt x="24270" y="29043"/>
                  </a:lnTo>
                  <a:lnTo>
                    <a:pt x="24509" y="29043"/>
                  </a:lnTo>
                  <a:lnTo>
                    <a:pt x="24509" y="6087"/>
                  </a:lnTo>
                  <a:cubicBezTo>
                    <a:pt x="24509"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8" name="Google Shape;1358;p16"/>
            <p:cNvSpPr/>
            <p:nvPr/>
          </p:nvSpPr>
          <p:spPr>
            <a:xfrm>
              <a:off x="2716875" y="4827850"/>
              <a:ext cx="650025" cy="758450"/>
            </a:xfrm>
            <a:custGeom>
              <a:rect b="b" l="l" r="r" t="t"/>
              <a:pathLst>
                <a:path extrusionOk="0" h="30338" w="26001">
                  <a:moveTo>
                    <a:pt x="6466" y="1"/>
                  </a:moveTo>
                  <a:cubicBezTo>
                    <a:pt x="2885" y="1"/>
                    <a:pt x="0" y="2905"/>
                    <a:pt x="0" y="6466"/>
                  </a:cubicBezTo>
                  <a:lnTo>
                    <a:pt x="0" y="30337"/>
                  </a:lnTo>
                  <a:lnTo>
                    <a:pt x="26000" y="30337"/>
                  </a:lnTo>
                  <a:lnTo>
                    <a:pt x="26000" y="6466"/>
                  </a:lnTo>
                  <a:cubicBezTo>
                    <a:pt x="26000"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9" name="Google Shape;1359;p16"/>
            <p:cNvSpPr/>
            <p:nvPr/>
          </p:nvSpPr>
          <p:spPr>
            <a:xfrm>
              <a:off x="2716875" y="4860200"/>
              <a:ext cx="612725" cy="726100"/>
            </a:xfrm>
            <a:custGeom>
              <a:rect b="b" l="l" r="r" t="t"/>
              <a:pathLst>
                <a:path extrusionOk="0" h="29044" w="24509">
                  <a:moveTo>
                    <a:pt x="6088"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0" name="Google Shape;1360;p16"/>
            <p:cNvSpPr/>
            <p:nvPr/>
          </p:nvSpPr>
          <p:spPr>
            <a:xfrm>
              <a:off x="3232600" y="5061100"/>
              <a:ext cx="134300" cy="525200"/>
            </a:xfrm>
            <a:custGeom>
              <a:rect b="b" l="l" r="r" t="t"/>
              <a:pathLst>
                <a:path extrusionOk="0" h="21008" w="5372">
                  <a:moveTo>
                    <a:pt x="5371" y="1"/>
                  </a:moveTo>
                  <a:cubicBezTo>
                    <a:pt x="5089" y="1009"/>
                    <a:pt x="4906" y="1390"/>
                    <a:pt x="4548" y="1390"/>
                  </a:cubicBezTo>
                  <a:cubicBezTo>
                    <a:pt x="4375" y="1390"/>
                    <a:pt x="4163" y="1303"/>
                    <a:pt x="3879" y="1154"/>
                  </a:cubicBezTo>
                  <a:lnTo>
                    <a:pt x="0" y="21007"/>
                  </a:lnTo>
                  <a:lnTo>
                    <a:pt x="5371" y="21007"/>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1" name="Google Shape;1361;p16"/>
            <p:cNvSpPr/>
            <p:nvPr/>
          </p:nvSpPr>
          <p:spPr>
            <a:xfrm>
              <a:off x="2716875" y="4899475"/>
              <a:ext cx="612225" cy="687325"/>
            </a:xfrm>
            <a:custGeom>
              <a:rect b="b" l="l" r="r" t="t"/>
              <a:pathLst>
                <a:path extrusionOk="0" h="27493" w="24489">
                  <a:moveTo>
                    <a:pt x="2010" y="1"/>
                  </a:moveTo>
                  <a:cubicBezTo>
                    <a:pt x="776" y="1115"/>
                    <a:pt x="0" y="2706"/>
                    <a:pt x="0" y="4516"/>
                  </a:cubicBezTo>
                  <a:lnTo>
                    <a:pt x="0" y="27492"/>
                  </a:lnTo>
                  <a:lnTo>
                    <a:pt x="24488" y="27492"/>
                  </a:lnTo>
                  <a:lnTo>
                    <a:pt x="24488" y="7659"/>
                  </a:lnTo>
                  <a:cubicBezTo>
                    <a:pt x="20032" y="5690"/>
                    <a:pt x="14860" y="5571"/>
                    <a:pt x="10166" y="4138"/>
                  </a:cubicBezTo>
                  <a:cubicBezTo>
                    <a:pt x="7221" y="3243"/>
                    <a:pt x="4476"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2" name="Google Shape;1362;p16"/>
            <p:cNvSpPr/>
            <p:nvPr/>
          </p:nvSpPr>
          <p:spPr>
            <a:xfrm>
              <a:off x="2717375" y="4860200"/>
              <a:ext cx="612225" cy="726100"/>
            </a:xfrm>
            <a:custGeom>
              <a:rect b="b" l="l" r="r" t="t"/>
              <a:pathLst>
                <a:path extrusionOk="0" h="29044" w="24489">
                  <a:moveTo>
                    <a:pt x="6068" y="0"/>
                  </a:moveTo>
                  <a:cubicBezTo>
                    <a:pt x="2706" y="0"/>
                    <a:pt x="0" y="2725"/>
                    <a:pt x="0" y="6087"/>
                  </a:cubicBezTo>
                  <a:lnTo>
                    <a:pt x="0" y="6207"/>
                  </a:lnTo>
                  <a:cubicBezTo>
                    <a:pt x="0" y="2884"/>
                    <a:pt x="2706" y="179"/>
                    <a:pt x="6028" y="179"/>
                  </a:cubicBezTo>
                  <a:lnTo>
                    <a:pt x="18262" y="179"/>
                  </a:lnTo>
                  <a:cubicBezTo>
                    <a:pt x="21584" y="179"/>
                    <a:pt x="24269" y="2884"/>
                    <a:pt x="24269" y="6207"/>
                  </a:cubicBezTo>
                  <a:lnTo>
                    <a:pt x="24269" y="29043"/>
                  </a:lnTo>
                  <a:lnTo>
                    <a:pt x="24488" y="29043"/>
                  </a:lnTo>
                  <a:lnTo>
                    <a:pt x="24488" y="6087"/>
                  </a:lnTo>
                  <a:cubicBezTo>
                    <a:pt x="2446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3" name="Google Shape;1363;p16"/>
            <p:cNvSpPr/>
            <p:nvPr/>
          </p:nvSpPr>
          <p:spPr>
            <a:xfrm>
              <a:off x="3479750" y="4827850"/>
              <a:ext cx="650025" cy="758450"/>
            </a:xfrm>
            <a:custGeom>
              <a:rect b="b" l="l" r="r" t="t"/>
              <a:pathLst>
                <a:path extrusionOk="0" h="30338" w="26001">
                  <a:moveTo>
                    <a:pt x="6446" y="1"/>
                  </a:moveTo>
                  <a:cubicBezTo>
                    <a:pt x="2885" y="1"/>
                    <a:pt x="1" y="2905"/>
                    <a:pt x="1" y="6466"/>
                  </a:cubicBezTo>
                  <a:lnTo>
                    <a:pt x="1" y="30337"/>
                  </a:lnTo>
                  <a:lnTo>
                    <a:pt x="26001" y="30337"/>
                  </a:lnTo>
                  <a:lnTo>
                    <a:pt x="26001" y="6466"/>
                  </a:lnTo>
                  <a:cubicBezTo>
                    <a:pt x="26001"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4" name="Google Shape;1364;p16"/>
            <p:cNvSpPr/>
            <p:nvPr/>
          </p:nvSpPr>
          <p:spPr>
            <a:xfrm>
              <a:off x="3479250" y="4860200"/>
              <a:ext cx="613225" cy="726100"/>
            </a:xfrm>
            <a:custGeom>
              <a:rect b="b" l="l" r="r" t="t"/>
              <a:pathLst>
                <a:path extrusionOk="0" h="29044" w="24529">
                  <a:moveTo>
                    <a:pt x="6108" y="0"/>
                  </a:moveTo>
                  <a:cubicBezTo>
                    <a:pt x="2746" y="0"/>
                    <a:pt x="1" y="2725"/>
                    <a:pt x="1" y="6087"/>
                  </a:cubicBezTo>
                  <a:lnTo>
                    <a:pt x="1" y="29043"/>
                  </a:lnTo>
                  <a:lnTo>
                    <a:pt x="24529" y="29043"/>
                  </a:lnTo>
                  <a:lnTo>
                    <a:pt x="24529" y="6087"/>
                  </a:lnTo>
                  <a:cubicBezTo>
                    <a:pt x="24529" y="2725"/>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5" name="Google Shape;1365;p16"/>
            <p:cNvSpPr/>
            <p:nvPr/>
          </p:nvSpPr>
          <p:spPr>
            <a:xfrm>
              <a:off x="3994975" y="5061100"/>
              <a:ext cx="134300" cy="525200"/>
            </a:xfrm>
            <a:custGeom>
              <a:rect b="b" l="l" r="r" t="t"/>
              <a:pathLst>
                <a:path extrusionOk="0" h="21008" w="5372">
                  <a:moveTo>
                    <a:pt x="5372" y="1"/>
                  </a:moveTo>
                  <a:cubicBezTo>
                    <a:pt x="5089" y="1009"/>
                    <a:pt x="4907" y="1390"/>
                    <a:pt x="4548" y="1390"/>
                  </a:cubicBezTo>
                  <a:cubicBezTo>
                    <a:pt x="4376" y="1390"/>
                    <a:pt x="4163"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6" name="Google Shape;1366;p16"/>
            <p:cNvSpPr/>
            <p:nvPr/>
          </p:nvSpPr>
          <p:spPr>
            <a:xfrm>
              <a:off x="3479250" y="4899475"/>
              <a:ext cx="612725" cy="687325"/>
            </a:xfrm>
            <a:custGeom>
              <a:rect b="b" l="l" r="r" t="t"/>
              <a:pathLst>
                <a:path extrusionOk="0" h="27493" w="24509">
                  <a:moveTo>
                    <a:pt x="2030" y="1"/>
                  </a:moveTo>
                  <a:cubicBezTo>
                    <a:pt x="777" y="1115"/>
                    <a:pt x="1" y="2706"/>
                    <a:pt x="1" y="4516"/>
                  </a:cubicBezTo>
                  <a:lnTo>
                    <a:pt x="1" y="27492"/>
                  </a:lnTo>
                  <a:lnTo>
                    <a:pt x="24509" y="27492"/>
                  </a:lnTo>
                  <a:lnTo>
                    <a:pt x="24509" y="7659"/>
                  </a:lnTo>
                  <a:cubicBezTo>
                    <a:pt x="20053" y="5690"/>
                    <a:pt x="14881" y="5571"/>
                    <a:pt x="10186" y="4138"/>
                  </a:cubicBezTo>
                  <a:cubicBezTo>
                    <a:pt x="7242" y="3243"/>
                    <a:pt x="4477" y="1831"/>
                    <a:pt x="203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7" name="Google Shape;1367;p16"/>
            <p:cNvSpPr/>
            <p:nvPr/>
          </p:nvSpPr>
          <p:spPr>
            <a:xfrm>
              <a:off x="3479250" y="4860200"/>
              <a:ext cx="612725" cy="726100"/>
            </a:xfrm>
            <a:custGeom>
              <a:rect b="b" l="l" r="r" t="t"/>
              <a:pathLst>
                <a:path extrusionOk="0" h="29044" w="24509">
                  <a:moveTo>
                    <a:pt x="6068" y="0"/>
                  </a:moveTo>
                  <a:cubicBezTo>
                    <a:pt x="2726" y="0"/>
                    <a:pt x="1" y="2725"/>
                    <a:pt x="1" y="6087"/>
                  </a:cubicBezTo>
                  <a:lnTo>
                    <a:pt x="1" y="6207"/>
                  </a:lnTo>
                  <a:cubicBezTo>
                    <a:pt x="1" y="2884"/>
                    <a:pt x="2726" y="179"/>
                    <a:pt x="6028" y="179"/>
                  </a:cubicBezTo>
                  <a:lnTo>
                    <a:pt x="18262" y="179"/>
                  </a:lnTo>
                  <a:cubicBezTo>
                    <a:pt x="21584" y="179"/>
                    <a:pt x="24270" y="2884"/>
                    <a:pt x="24270" y="6207"/>
                  </a:cubicBezTo>
                  <a:lnTo>
                    <a:pt x="24270" y="29043"/>
                  </a:lnTo>
                  <a:lnTo>
                    <a:pt x="24509" y="29043"/>
                  </a:lnTo>
                  <a:lnTo>
                    <a:pt x="24509" y="6087"/>
                  </a:lnTo>
                  <a:cubicBezTo>
                    <a:pt x="24509" y="2725"/>
                    <a:pt x="21763" y="0"/>
                    <a:pt x="18402"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8" name="Google Shape;1368;p16"/>
            <p:cNvSpPr/>
            <p:nvPr/>
          </p:nvSpPr>
          <p:spPr>
            <a:xfrm>
              <a:off x="6528800" y="4827850"/>
              <a:ext cx="650025" cy="758450"/>
            </a:xfrm>
            <a:custGeom>
              <a:rect b="b" l="l" r="r" t="t"/>
              <a:pathLst>
                <a:path extrusionOk="0" h="30338" w="26001">
                  <a:moveTo>
                    <a:pt x="6466" y="1"/>
                  </a:moveTo>
                  <a:cubicBezTo>
                    <a:pt x="2905" y="1"/>
                    <a:pt x="1" y="2885"/>
                    <a:pt x="1" y="6466"/>
                  </a:cubicBezTo>
                  <a:lnTo>
                    <a:pt x="1" y="30337"/>
                  </a:lnTo>
                  <a:lnTo>
                    <a:pt x="26001" y="30337"/>
                  </a:lnTo>
                  <a:lnTo>
                    <a:pt x="26001" y="6466"/>
                  </a:lnTo>
                  <a:cubicBezTo>
                    <a:pt x="26001" y="2905"/>
                    <a:pt x="23116"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9" name="Google Shape;1369;p16"/>
            <p:cNvSpPr/>
            <p:nvPr/>
          </p:nvSpPr>
          <p:spPr>
            <a:xfrm>
              <a:off x="6566100"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0" name="Google Shape;1370;p16"/>
            <p:cNvSpPr/>
            <p:nvPr/>
          </p:nvSpPr>
          <p:spPr>
            <a:xfrm>
              <a:off x="6528800" y="5061100"/>
              <a:ext cx="134300" cy="525200"/>
            </a:xfrm>
            <a:custGeom>
              <a:rect b="b" l="l" r="r" t="t"/>
              <a:pathLst>
                <a:path extrusionOk="0" h="21008" w="5372">
                  <a:moveTo>
                    <a:pt x="1" y="1"/>
                  </a:moveTo>
                  <a:lnTo>
                    <a:pt x="1" y="21007"/>
                  </a:lnTo>
                  <a:lnTo>
                    <a:pt x="5372" y="21007"/>
                  </a:lnTo>
                  <a:lnTo>
                    <a:pt x="1493" y="1154"/>
                  </a:lnTo>
                  <a:cubicBezTo>
                    <a:pt x="1209" y="1303"/>
                    <a:pt x="996" y="1390"/>
                    <a:pt x="824" y="1390"/>
                  </a:cubicBezTo>
                  <a:cubicBezTo>
                    <a:pt x="466"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1" name="Google Shape;1371;p16"/>
            <p:cNvSpPr/>
            <p:nvPr/>
          </p:nvSpPr>
          <p:spPr>
            <a:xfrm>
              <a:off x="6566600" y="4899475"/>
              <a:ext cx="612225" cy="687325"/>
            </a:xfrm>
            <a:custGeom>
              <a:rect b="b" l="l" r="r" t="t"/>
              <a:pathLst>
                <a:path extrusionOk="0" h="27493" w="24489">
                  <a:moveTo>
                    <a:pt x="22479" y="1"/>
                  </a:moveTo>
                  <a:cubicBezTo>
                    <a:pt x="20013" y="1831"/>
                    <a:pt x="17268" y="3243"/>
                    <a:pt x="14323" y="4138"/>
                  </a:cubicBezTo>
                  <a:cubicBezTo>
                    <a:pt x="9629" y="5571"/>
                    <a:pt x="4457" y="5690"/>
                    <a:pt x="1" y="7659"/>
                  </a:cubicBezTo>
                  <a:lnTo>
                    <a:pt x="1" y="27492"/>
                  </a:lnTo>
                  <a:lnTo>
                    <a:pt x="24489" y="27492"/>
                  </a:lnTo>
                  <a:lnTo>
                    <a:pt x="24489" y="4516"/>
                  </a:lnTo>
                  <a:cubicBezTo>
                    <a:pt x="24489" y="2706"/>
                    <a:pt x="23733" y="1115"/>
                    <a:pt x="22479" y="1"/>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2" name="Google Shape;1372;p16"/>
            <p:cNvSpPr/>
            <p:nvPr/>
          </p:nvSpPr>
          <p:spPr>
            <a:xfrm>
              <a:off x="6566600" y="4860200"/>
              <a:ext cx="611725" cy="726100"/>
            </a:xfrm>
            <a:custGeom>
              <a:rect b="b" l="l" r="r" t="t"/>
              <a:pathLst>
                <a:path extrusionOk="0" h="29044" w="24469">
                  <a:moveTo>
                    <a:pt x="6068" y="0"/>
                  </a:moveTo>
                  <a:cubicBezTo>
                    <a:pt x="2706" y="0"/>
                    <a:pt x="1" y="2725"/>
                    <a:pt x="1" y="6087"/>
                  </a:cubicBezTo>
                  <a:lnTo>
                    <a:pt x="1" y="29043"/>
                  </a:lnTo>
                  <a:lnTo>
                    <a:pt x="200" y="29043"/>
                  </a:lnTo>
                  <a:lnTo>
                    <a:pt x="200" y="6207"/>
                  </a:lnTo>
                  <a:cubicBezTo>
                    <a:pt x="200" y="2884"/>
                    <a:pt x="2885" y="179"/>
                    <a:pt x="6207" y="179"/>
                  </a:cubicBezTo>
                  <a:lnTo>
                    <a:pt x="18461" y="179"/>
                  </a:lnTo>
                  <a:cubicBezTo>
                    <a:pt x="21763" y="179"/>
                    <a:pt x="24469" y="2884"/>
                    <a:pt x="24469" y="6207"/>
                  </a:cubicBezTo>
                  <a:lnTo>
                    <a:pt x="24469" y="6087"/>
                  </a:lnTo>
                  <a:cubicBezTo>
                    <a:pt x="24469" y="2725"/>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3" name="Google Shape;1373;p16"/>
            <p:cNvSpPr/>
            <p:nvPr/>
          </p:nvSpPr>
          <p:spPr>
            <a:xfrm>
              <a:off x="5766425" y="4827850"/>
              <a:ext cx="650500" cy="758450"/>
            </a:xfrm>
            <a:custGeom>
              <a:rect b="b" l="l" r="r" t="t"/>
              <a:pathLst>
                <a:path extrusionOk="0" h="30338" w="26020">
                  <a:moveTo>
                    <a:pt x="6465" y="1"/>
                  </a:moveTo>
                  <a:cubicBezTo>
                    <a:pt x="2925" y="1"/>
                    <a:pt x="0" y="2885"/>
                    <a:pt x="0" y="6466"/>
                  </a:cubicBezTo>
                  <a:lnTo>
                    <a:pt x="0" y="30337"/>
                  </a:lnTo>
                  <a:lnTo>
                    <a:pt x="26020" y="30337"/>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4" name="Google Shape;1374;p16"/>
            <p:cNvSpPr/>
            <p:nvPr/>
          </p:nvSpPr>
          <p:spPr>
            <a:xfrm>
              <a:off x="5803225" y="4860200"/>
              <a:ext cx="613225" cy="726100"/>
            </a:xfrm>
            <a:custGeom>
              <a:rect b="b" l="l" r="r" t="t"/>
              <a:pathLst>
                <a:path extrusionOk="0" h="29044" w="24529">
                  <a:moveTo>
                    <a:pt x="6088" y="0"/>
                  </a:moveTo>
                  <a:cubicBezTo>
                    <a:pt x="2726" y="0"/>
                    <a:pt x="0" y="2725"/>
                    <a:pt x="0" y="6087"/>
                  </a:cubicBezTo>
                  <a:lnTo>
                    <a:pt x="0" y="29043"/>
                  </a:lnTo>
                  <a:lnTo>
                    <a:pt x="24528" y="29043"/>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5" name="Google Shape;1375;p16"/>
            <p:cNvSpPr/>
            <p:nvPr/>
          </p:nvSpPr>
          <p:spPr>
            <a:xfrm>
              <a:off x="5766425" y="5061100"/>
              <a:ext cx="134300" cy="525200"/>
            </a:xfrm>
            <a:custGeom>
              <a:rect b="b" l="l" r="r" t="t"/>
              <a:pathLst>
                <a:path extrusionOk="0" h="21008" w="5372">
                  <a:moveTo>
                    <a:pt x="0" y="1"/>
                  </a:moveTo>
                  <a:lnTo>
                    <a:pt x="0" y="21007"/>
                  </a:lnTo>
                  <a:lnTo>
                    <a:pt x="5371" y="21007"/>
                  </a:lnTo>
                  <a:lnTo>
                    <a:pt x="1492" y="1154"/>
                  </a:lnTo>
                  <a:cubicBezTo>
                    <a:pt x="1209" y="1303"/>
                    <a:pt x="998" y="1390"/>
                    <a:pt x="828" y="1390"/>
                  </a:cubicBezTo>
                  <a:cubicBezTo>
                    <a:pt x="474" y="1390"/>
                    <a:pt x="296"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6" name="Google Shape;1376;p16"/>
            <p:cNvSpPr/>
            <p:nvPr/>
          </p:nvSpPr>
          <p:spPr>
            <a:xfrm>
              <a:off x="5803725" y="4899475"/>
              <a:ext cx="612725" cy="687325"/>
            </a:xfrm>
            <a:custGeom>
              <a:rect b="b" l="l" r="r" t="t"/>
              <a:pathLst>
                <a:path extrusionOk="0" h="27493" w="24509">
                  <a:moveTo>
                    <a:pt x="22479" y="1"/>
                  </a:moveTo>
                  <a:cubicBezTo>
                    <a:pt x="20032" y="1831"/>
                    <a:pt x="17267" y="3243"/>
                    <a:pt x="14323" y="4138"/>
                  </a:cubicBezTo>
                  <a:cubicBezTo>
                    <a:pt x="9628" y="5571"/>
                    <a:pt x="4456" y="5690"/>
                    <a:pt x="0" y="7659"/>
                  </a:cubicBezTo>
                  <a:lnTo>
                    <a:pt x="0" y="27492"/>
                  </a:lnTo>
                  <a:lnTo>
                    <a:pt x="24508" y="27492"/>
                  </a:lnTo>
                  <a:lnTo>
                    <a:pt x="24508" y="4516"/>
                  </a:lnTo>
                  <a:cubicBezTo>
                    <a:pt x="2450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7" name="Google Shape;1377;p16"/>
            <p:cNvSpPr/>
            <p:nvPr/>
          </p:nvSpPr>
          <p:spPr>
            <a:xfrm>
              <a:off x="5803725" y="4860200"/>
              <a:ext cx="612725" cy="726100"/>
            </a:xfrm>
            <a:custGeom>
              <a:rect b="b" l="l" r="r" t="t"/>
              <a:pathLst>
                <a:path extrusionOk="0" h="29044" w="24509">
                  <a:moveTo>
                    <a:pt x="6087" y="0"/>
                  </a:moveTo>
                  <a:cubicBezTo>
                    <a:pt x="2745" y="0"/>
                    <a:pt x="0" y="2725"/>
                    <a:pt x="0" y="6087"/>
                  </a:cubicBezTo>
                  <a:lnTo>
                    <a:pt x="0" y="29043"/>
                  </a:lnTo>
                  <a:lnTo>
                    <a:pt x="219" y="29043"/>
                  </a:lnTo>
                  <a:lnTo>
                    <a:pt x="219" y="6207"/>
                  </a:lnTo>
                  <a:cubicBezTo>
                    <a:pt x="219" y="2884"/>
                    <a:pt x="2905" y="179"/>
                    <a:pt x="6247" y="179"/>
                  </a:cubicBezTo>
                  <a:lnTo>
                    <a:pt x="18481" y="179"/>
                  </a:lnTo>
                  <a:cubicBezTo>
                    <a:pt x="21783" y="179"/>
                    <a:pt x="24508" y="2884"/>
                    <a:pt x="24508" y="6207"/>
                  </a:cubicBezTo>
                  <a:lnTo>
                    <a:pt x="24508" y="6087"/>
                  </a:lnTo>
                  <a:cubicBezTo>
                    <a:pt x="24508"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8" name="Google Shape;1378;p16"/>
            <p:cNvSpPr/>
            <p:nvPr/>
          </p:nvSpPr>
          <p:spPr>
            <a:xfrm>
              <a:off x="5004025" y="4827850"/>
              <a:ext cx="650025" cy="758450"/>
            </a:xfrm>
            <a:custGeom>
              <a:rect b="b" l="l" r="r" t="t"/>
              <a:pathLst>
                <a:path extrusionOk="0" h="30338" w="26001">
                  <a:moveTo>
                    <a:pt x="6466" y="1"/>
                  </a:moveTo>
                  <a:cubicBezTo>
                    <a:pt x="2905" y="1"/>
                    <a:pt x="1" y="2885"/>
                    <a:pt x="1" y="6466"/>
                  </a:cubicBezTo>
                  <a:lnTo>
                    <a:pt x="1" y="30337"/>
                  </a:lnTo>
                  <a:lnTo>
                    <a:pt x="26001" y="30337"/>
                  </a:lnTo>
                  <a:lnTo>
                    <a:pt x="26001" y="6466"/>
                  </a:lnTo>
                  <a:cubicBezTo>
                    <a:pt x="26001" y="2905"/>
                    <a:pt x="2311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9" name="Google Shape;1379;p16"/>
            <p:cNvSpPr/>
            <p:nvPr/>
          </p:nvSpPr>
          <p:spPr>
            <a:xfrm>
              <a:off x="5041325"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0" name="Google Shape;1380;p16"/>
            <p:cNvSpPr/>
            <p:nvPr/>
          </p:nvSpPr>
          <p:spPr>
            <a:xfrm>
              <a:off x="5004025" y="5061100"/>
              <a:ext cx="134300" cy="525200"/>
            </a:xfrm>
            <a:custGeom>
              <a:rect b="b" l="l" r="r" t="t"/>
              <a:pathLst>
                <a:path extrusionOk="0" h="21008" w="5372">
                  <a:moveTo>
                    <a:pt x="1" y="1"/>
                  </a:moveTo>
                  <a:lnTo>
                    <a:pt x="1" y="21007"/>
                  </a:lnTo>
                  <a:lnTo>
                    <a:pt x="5372" y="21007"/>
                  </a:lnTo>
                  <a:lnTo>
                    <a:pt x="1493" y="1154"/>
                  </a:lnTo>
                  <a:cubicBezTo>
                    <a:pt x="1209" y="1303"/>
                    <a:pt x="996" y="1390"/>
                    <a:pt x="824" y="1390"/>
                  </a:cubicBezTo>
                  <a:cubicBezTo>
                    <a:pt x="466"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1" name="Google Shape;1381;p16"/>
            <p:cNvSpPr/>
            <p:nvPr/>
          </p:nvSpPr>
          <p:spPr>
            <a:xfrm>
              <a:off x="5041825" y="4899475"/>
              <a:ext cx="612225" cy="687325"/>
            </a:xfrm>
            <a:custGeom>
              <a:rect b="b" l="l" r="r" t="t"/>
              <a:pathLst>
                <a:path extrusionOk="0" h="27493" w="24489">
                  <a:moveTo>
                    <a:pt x="22479" y="1"/>
                  </a:moveTo>
                  <a:cubicBezTo>
                    <a:pt x="20013" y="1831"/>
                    <a:pt x="17248" y="3243"/>
                    <a:pt x="14323" y="4138"/>
                  </a:cubicBezTo>
                  <a:cubicBezTo>
                    <a:pt x="9629" y="5571"/>
                    <a:pt x="4457" y="5690"/>
                    <a:pt x="1" y="7659"/>
                  </a:cubicBezTo>
                  <a:lnTo>
                    <a:pt x="1" y="27492"/>
                  </a:lnTo>
                  <a:lnTo>
                    <a:pt x="24489" y="27492"/>
                  </a:lnTo>
                  <a:lnTo>
                    <a:pt x="24489" y="4516"/>
                  </a:lnTo>
                  <a:cubicBezTo>
                    <a:pt x="24489"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2" name="Google Shape;1382;p16"/>
            <p:cNvSpPr/>
            <p:nvPr/>
          </p:nvSpPr>
          <p:spPr>
            <a:xfrm>
              <a:off x="5041325" y="4860200"/>
              <a:ext cx="612225" cy="726100"/>
            </a:xfrm>
            <a:custGeom>
              <a:rect b="b" l="l" r="r" t="t"/>
              <a:pathLst>
                <a:path extrusionOk="0" h="29044" w="24489">
                  <a:moveTo>
                    <a:pt x="6088" y="0"/>
                  </a:moveTo>
                  <a:cubicBezTo>
                    <a:pt x="2726" y="0"/>
                    <a:pt x="21" y="2725"/>
                    <a:pt x="1" y="6087"/>
                  </a:cubicBezTo>
                  <a:lnTo>
                    <a:pt x="1" y="29043"/>
                  </a:lnTo>
                  <a:lnTo>
                    <a:pt x="220" y="29043"/>
                  </a:lnTo>
                  <a:lnTo>
                    <a:pt x="220" y="6207"/>
                  </a:lnTo>
                  <a:cubicBezTo>
                    <a:pt x="220" y="2884"/>
                    <a:pt x="2905" y="179"/>
                    <a:pt x="6227" y="179"/>
                  </a:cubicBezTo>
                  <a:lnTo>
                    <a:pt x="18461" y="179"/>
                  </a:lnTo>
                  <a:cubicBezTo>
                    <a:pt x="21783" y="179"/>
                    <a:pt x="24489" y="2884"/>
                    <a:pt x="24489" y="6207"/>
                  </a:cubicBezTo>
                  <a:lnTo>
                    <a:pt x="24489" y="6087"/>
                  </a:lnTo>
                  <a:cubicBezTo>
                    <a:pt x="24489"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3" name="Google Shape;1383;p16"/>
            <p:cNvSpPr/>
            <p:nvPr/>
          </p:nvSpPr>
          <p:spPr>
            <a:xfrm>
              <a:off x="4241650" y="4827850"/>
              <a:ext cx="650500" cy="758450"/>
            </a:xfrm>
            <a:custGeom>
              <a:rect b="b" l="l" r="r" t="t"/>
              <a:pathLst>
                <a:path extrusionOk="0" h="30338" w="26020">
                  <a:moveTo>
                    <a:pt x="6465" y="1"/>
                  </a:moveTo>
                  <a:cubicBezTo>
                    <a:pt x="2905" y="1"/>
                    <a:pt x="0" y="2885"/>
                    <a:pt x="0" y="6466"/>
                  </a:cubicBezTo>
                  <a:lnTo>
                    <a:pt x="0" y="30337"/>
                  </a:lnTo>
                  <a:lnTo>
                    <a:pt x="26020" y="30337"/>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4" name="Google Shape;1384;p16"/>
            <p:cNvSpPr/>
            <p:nvPr/>
          </p:nvSpPr>
          <p:spPr>
            <a:xfrm>
              <a:off x="4278450" y="4860200"/>
              <a:ext cx="612725" cy="726100"/>
            </a:xfrm>
            <a:custGeom>
              <a:rect b="b" l="l" r="r" t="t"/>
              <a:pathLst>
                <a:path extrusionOk="0" h="29044" w="24509">
                  <a:moveTo>
                    <a:pt x="6088"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5" name="Google Shape;1385;p16"/>
            <p:cNvSpPr/>
            <p:nvPr/>
          </p:nvSpPr>
          <p:spPr>
            <a:xfrm>
              <a:off x="4241650" y="5061100"/>
              <a:ext cx="134300" cy="525200"/>
            </a:xfrm>
            <a:custGeom>
              <a:rect b="b" l="l" r="r" t="t"/>
              <a:pathLst>
                <a:path extrusionOk="0" h="21008" w="5372">
                  <a:moveTo>
                    <a:pt x="0" y="1"/>
                  </a:moveTo>
                  <a:lnTo>
                    <a:pt x="0" y="21007"/>
                  </a:lnTo>
                  <a:lnTo>
                    <a:pt x="5371" y="21007"/>
                  </a:lnTo>
                  <a:lnTo>
                    <a:pt x="1492" y="1154"/>
                  </a:lnTo>
                  <a:cubicBezTo>
                    <a:pt x="1209" y="1303"/>
                    <a:pt x="996" y="1390"/>
                    <a:pt x="824" y="1390"/>
                  </a:cubicBezTo>
                  <a:cubicBezTo>
                    <a:pt x="465" y="1390"/>
                    <a:pt x="283"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6" name="Google Shape;1386;p16"/>
            <p:cNvSpPr/>
            <p:nvPr/>
          </p:nvSpPr>
          <p:spPr>
            <a:xfrm>
              <a:off x="4278950" y="4899475"/>
              <a:ext cx="612225" cy="687325"/>
            </a:xfrm>
            <a:custGeom>
              <a:rect b="b" l="l" r="r" t="t"/>
              <a:pathLst>
                <a:path extrusionOk="0" h="27493" w="24489">
                  <a:moveTo>
                    <a:pt x="22479" y="1"/>
                  </a:moveTo>
                  <a:cubicBezTo>
                    <a:pt x="20012" y="1831"/>
                    <a:pt x="17267" y="3243"/>
                    <a:pt x="14323" y="4138"/>
                  </a:cubicBezTo>
                  <a:cubicBezTo>
                    <a:pt x="9628" y="5571"/>
                    <a:pt x="4456" y="5690"/>
                    <a:pt x="0" y="7659"/>
                  </a:cubicBezTo>
                  <a:lnTo>
                    <a:pt x="0" y="27492"/>
                  </a:lnTo>
                  <a:lnTo>
                    <a:pt x="24488" y="27492"/>
                  </a:lnTo>
                  <a:lnTo>
                    <a:pt x="24488" y="4516"/>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7" name="Google Shape;1387;p16"/>
            <p:cNvSpPr/>
            <p:nvPr/>
          </p:nvSpPr>
          <p:spPr>
            <a:xfrm>
              <a:off x="4278950" y="4860200"/>
              <a:ext cx="612225" cy="726100"/>
            </a:xfrm>
            <a:custGeom>
              <a:rect b="b" l="l" r="r" t="t"/>
              <a:pathLst>
                <a:path extrusionOk="0" h="29044" w="24489">
                  <a:moveTo>
                    <a:pt x="6087" y="0"/>
                  </a:moveTo>
                  <a:cubicBezTo>
                    <a:pt x="2746" y="0"/>
                    <a:pt x="0" y="2725"/>
                    <a:pt x="0" y="6087"/>
                  </a:cubicBezTo>
                  <a:lnTo>
                    <a:pt x="0" y="29043"/>
                  </a:lnTo>
                  <a:lnTo>
                    <a:pt x="219" y="29043"/>
                  </a:lnTo>
                  <a:lnTo>
                    <a:pt x="219" y="6207"/>
                  </a:lnTo>
                  <a:cubicBezTo>
                    <a:pt x="219" y="2884"/>
                    <a:pt x="2905" y="179"/>
                    <a:pt x="6247" y="179"/>
                  </a:cubicBezTo>
                  <a:lnTo>
                    <a:pt x="18481" y="179"/>
                  </a:lnTo>
                  <a:cubicBezTo>
                    <a:pt x="21783" y="179"/>
                    <a:pt x="24488" y="2884"/>
                    <a:pt x="24488" y="6207"/>
                  </a:cubicBez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8" name="Google Shape;1388;p16"/>
            <p:cNvSpPr/>
            <p:nvPr/>
          </p:nvSpPr>
          <p:spPr>
            <a:xfrm>
              <a:off x="810650" y="5031275"/>
              <a:ext cx="650525" cy="553025"/>
            </a:xfrm>
            <a:custGeom>
              <a:rect b="b" l="l" r="r" t="t"/>
              <a:pathLst>
                <a:path extrusionOk="0" h="22121" w="26021">
                  <a:moveTo>
                    <a:pt x="6466" y="0"/>
                  </a:moveTo>
                  <a:cubicBezTo>
                    <a:pt x="2885" y="0"/>
                    <a:pt x="1" y="2904"/>
                    <a:pt x="1" y="6465"/>
                  </a:cubicBezTo>
                  <a:lnTo>
                    <a:pt x="1" y="22121"/>
                  </a:lnTo>
                  <a:lnTo>
                    <a:pt x="26020" y="22121"/>
                  </a:lnTo>
                  <a:lnTo>
                    <a:pt x="26020" y="6465"/>
                  </a:lnTo>
                  <a:cubicBezTo>
                    <a:pt x="26020" y="2885"/>
                    <a:pt x="23116" y="0"/>
                    <a:pt x="1955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89" name="Google Shape;1389;p16"/>
            <p:cNvSpPr/>
            <p:nvPr/>
          </p:nvSpPr>
          <p:spPr>
            <a:xfrm>
              <a:off x="810650" y="5063600"/>
              <a:ext cx="613225" cy="520700"/>
            </a:xfrm>
            <a:custGeom>
              <a:rect b="b" l="l" r="r" t="t"/>
              <a:pathLst>
                <a:path extrusionOk="0" h="20828" w="24529">
                  <a:moveTo>
                    <a:pt x="6088" y="0"/>
                  </a:moveTo>
                  <a:cubicBezTo>
                    <a:pt x="2746" y="0"/>
                    <a:pt x="1" y="2725"/>
                    <a:pt x="1" y="6087"/>
                  </a:cubicBezTo>
                  <a:lnTo>
                    <a:pt x="1"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0" name="Google Shape;1390;p16"/>
            <p:cNvSpPr/>
            <p:nvPr/>
          </p:nvSpPr>
          <p:spPr>
            <a:xfrm>
              <a:off x="1325875" y="5265000"/>
              <a:ext cx="135300" cy="319300"/>
            </a:xfrm>
            <a:custGeom>
              <a:rect b="b" l="l" r="r" t="t"/>
              <a:pathLst>
                <a:path extrusionOk="0" h="12772" w="5412">
                  <a:moveTo>
                    <a:pt x="5411" y="1"/>
                  </a:moveTo>
                  <a:cubicBezTo>
                    <a:pt x="5116" y="1009"/>
                    <a:pt x="4929" y="1390"/>
                    <a:pt x="4575" y="1390"/>
                  </a:cubicBezTo>
                  <a:cubicBezTo>
                    <a:pt x="4405" y="1390"/>
                    <a:pt x="4197" y="1303"/>
                    <a:pt x="3919" y="1154"/>
                  </a:cubicBezTo>
                  <a:lnTo>
                    <a:pt x="1" y="12772"/>
                  </a:lnTo>
                  <a:lnTo>
                    <a:pt x="5411" y="12772"/>
                  </a:lnTo>
                  <a:lnTo>
                    <a:pt x="541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1" name="Google Shape;1391;p16"/>
            <p:cNvSpPr/>
            <p:nvPr/>
          </p:nvSpPr>
          <p:spPr>
            <a:xfrm>
              <a:off x="810650" y="5138200"/>
              <a:ext cx="612225" cy="481425"/>
            </a:xfrm>
            <a:custGeom>
              <a:rect b="b" l="l" r="r" t="t"/>
              <a:pathLst>
                <a:path extrusionOk="0" h="19257" w="24489">
                  <a:moveTo>
                    <a:pt x="2010" y="0"/>
                  </a:moveTo>
                  <a:cubicBezTo>
                    <a:pt x="777" y="1114"/>
                    <a:pt x="1" y="2705"/>
                    <a:pt x="1" y="4516"/>
                  </a:cubicBezTo>
                  <a:lnTo>
                    <a:pt x="1" y="19256"/>
                  </a:lnTo>
                  <a:lnTo>
                    <a:pt x="24489" y="19256"/>
                  </a:lnTo>
                  <a:lnTo>
                    <a:pt x="24489" y="7659"/>
                  </a:lnTo>
                  <a:cubicBezTo>
                    <a:pt x="20053" y="5689"/>
                    <a:pt x="14880" y="5570"/>
                    <a:pt x="10166" y="4138"/>
                  </a:cubicBezTo>
                  <a:cubicBezTo>
                    <a:pt x="7242" y="3243"/>
                    <a:pt x="4477" y="183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2" name="Google Shape;1392;p16"/>
            <p:cNvSpPr/>
            <p:nvPr/>
          </p:nvSpPr>
          <p:spPr>
            <a:xfrm>
              <a:off x="811150" y="5063600"/>
              <a:ext cx="612725" cy="520700"/>
            </a:xfrm>
            <a:custGeom>
              <a:rect b="b" l="l" r="r" t="t"/>
              <a:pathLst>
                <a:path extrusionOk="0" h="20828" w="24509">
                  <a:moveTo>
                    <a:pt x="6068" y="0"/>
                  </a:moveTo>
                  <a:cubicBezTo>
                    <a:pt x="2726" y="0"/>
                    <a:pt x="1" y="2725"/>
                    <a:pt x="1" y="6087"/>
                  </a:cubicBezTo>
                  <a:lnTo>
                    <a:pt x="1" y="6207"/>
                  </a:lnTo>
                  <a:cubicBezTo>
                    <a:pt x="1" y="2885"/>
                    <a:pt x="2726" y="159"/>
                    <a:pt x="6028" y="159"/>
                  </a:cubicBezTo>
                  <a:lnTo>
                    <a:pt x="18262" y="159"/>
                  </a:lnTo>
                  <a:cubicBezTo>
                    <a:pt x="21584" y="159"/>
                    <a:pt x="24270" y="2885"/>
                    <a:pt x="24270" y="6207"/>
                  </a:cubicBezTo>
                  <a:lnTo>
                    <a:pt x="24270" y="20828"/>
                  </a:lnTo>
                  <a:lnTo>
                    <a:pt x="24508" y="20828"/>
                  </a:lnTo>
                  <a:lnTo>
                    <a:pt x="24508" y="6087"/>
                  </a:lnTo>
                  <a:cubicBezTo>
                    <a:pt x="24469" y="2725"/>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3" name="Google Shape;1393;p16"/>
            <p:cNvSpPr/>
            <p:nvPr/>
          </p:nvSpPr>
          <p:spPr>
            <a:xfrm>
              <a:off x="1573050" y="5031275"/>
              <a:ext cx="650000" cy="553025"/>
            </a:xfrm>
            <a:custGeom>
              <a:rect b="b" l="l" r="r" t="t"/>
              <a:pathLst>
                <a:path extrusionOk="0" h="22121" w="26000">
                  <a:moveTo>
                    <a:pt x="6465" y="0"/>
                  </a:moveTo>
                  <a:cubicBezTo>
                    <a:pt x="2885" y="0"/>
                    <a:pt x="0" y="2904"/>
                    <a:pt x="0" y="6465"/>
                  </a:cubicBezTo>
                  <a:lnTo>
                    <a:pt x="0" y="22121"/>
                  </a:lnTo>
                  <a:lnTo>
                    <a:pt x="26000" y="2212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4" name="Google Shape;1394;p16"/>
            <p:cNvSpPr/>
            <p:nvPr/>
          </p:nvSpPr>
          <p:spPr>
            <a:xfrm>
              <a:off x="1573550" y="5063600"/>
              <a:ext cx="613200" cy="520700"/>
            </a:xfrm>
            <a:custGeom>
              <a:rect b="b" l="l" r="r" t="t"/>
              <a:pathLst>
                <a:path extrusionOk="0" h="20828" w="24528">
                  <a:moveTo>
                    <a:pt x="6087" y="0"/>
                  </a:moveTo>
                  <a:cubicBezTo>
                    <a:pt x="2725" y="0"/>
                    <a:pt x="0" y="2725"/>
                    <a:pt x="0" y="6087"/>
                  </a:cubicBezTo>
                  <a:lnTo>
                    <a:pt x="0"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5" name="Google Shape;1395;p16"/>
            <p:cNvSpPr/>
            <p:nvPr/>
          </p:nvSpPr>
          <p:spPr>
            <a:xfrm>
              <a:off x="2088750" y="5265000"/>
              <a:ext cx="134300" cy="319300"/>
            </a:xfrm>
            <a:custGeom>
              <a:rect b="b" l="l" r="r" t="t"/>
              <a:pathLst>
                <a:path extrusionOk="0" h="12772" w="5372">
                  <a:moveTo>
                    <a:pt x="5372" y="1"/>
                  </a:moveTo>
                  <a:cubicBezTo>
                    <a:pt x="5090" y="1009"/>
                    <a:pt x="4907" y="1390"/>
                    <a:pt x="4548" y="1390"/>
                  </a:cubicBezTo>
                  <a:cubicBezTo>
                    <a:pt x="4376" y="1390"/>
                    <a:pt x="4164" y="1303"/>
                    <a:pt x="3880" y="1154"/>
                  </a:cubicBezTo>
                  <a:lnTo>
                    <a:pt x="1" y="12772"/>
                  </a:lnTo>
                  <a:lnTo>
                    <a:pt x="5372" y="1277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6" name="Google Shape;1396;p16"/>
            <p:cNvSpPr/>
            <p:nvPr/>
          </p:nvSpPr>
          <p:spPr>
            <a:xfrm>
              <a:off x="1573550" y="5102375"/>
              <a:ext cx="612200" cy="481925"/>
            </a:xfrm>
            <a:custGeom>
              <a:rect b="b" l="l" r="r" t="t"/>
              <a:pathLst>
                <a:path extrusionOk="0" h="19277" w="24488">
                  <a:moveTo>
                    <a:pt x="2009" y="1"/>
                  </a:moveTo>
                  <a:cubicBezTo>
                    <a:pt x="776" y="1115"/>
                    <a:pt x="0" y="2706"/>
                    <a:pt x="0" y="4536"/>
                  </a:cubicBezTo>
                  <a:lnTo>
                    <a:pt x="0" y="19277"/>
                  </a:lnTo>
                  <a:lnTo>
                    <a:pt x="24488" y="19277"/>
                  </a:lnTo>
                  <a:lnTo>
                    <a:pt x="24488" y="7659"/>
                  </a:lnTo>
                  <a:cubicBezTo>
                    <a:pt x="20032" y="5710"/>
                    <a:pt x="14860" y="5571"/>
                    <a:pt x="10165" y="4158"/>
                  </a:cubicBezTo>
                  <a:cubicBezTo>
                    <a:pt x="7241" y="3263"/>
                    <a:pt x="4476" y="185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7" name="Google Shape;1397;p16"/>
            <p:cNvSpPr/>
            <p:nvPr/>
          </p:nvSpPr>
          <p:spPr>
            <a:xfrm>
              <a:off x="1573550" y="5063600"/>
              <a:ext cx="612200" cy="520700"/>
            </a:xfrm>
            <a:custGeom>
              <a:rect b="b" l="l" r="r" t="t"/>
              <a:pathLst>
                <a:path extrusionOk="0" h="20828" w="24488">
                  <a:moveTo>
                    <a:pt x="6067" y="0"/>
                  </a:moveTo>
                  <a:cubicBezTo>
                    <a:pt x="2706" y="0"/>
                    <a:pt x="0" y="2725"/>
                    <a:pt x="0" y="6087"/>
                  </a:cubicBezTo>
                  <a:lnTo>
                    <a:pt x="0" y="6207"/>
                  </a:lnTo>
                  <a:cubicBezTo>
                    <a:pt x="0" y="2885"/>
                    <a:pt x="2706" y="159"/>
                    <a:pt x="6008" y="159"/>
                  </a:cubicBezTo>
                  <a:lnTo>
                    <a:pt x="18262" y="159"/>
                  </a:lnTo>
                  <a:cubicBezTo>
                    <a:pt x="21584" y="159"/>
                    <a:pt x="24269" y="2885"/>
                    <a:pt x="24269" y="6207"/>
                  </a:cubicBezTo>
                  <a:lnTo>
                    <a:pt x="24269" y="20828"/>
                  </a:lnTo>
                  <a:lnTo>
                    <a:pt x="24488" y="20828"/>
                  </a:lnTo>
                  <a:lnTo>
                    <a:pt x="24488" y="6087"/>
                  </a:lnTo>
                  <a:cubicBezTo>
                    <a:pt x="2448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8" name="Google Shape;1398;p16"/>
            <p:cNvSpPr/>
            <p:nvPr/>
          </p:nvSpPr>
          <p:spPr>
            <a:xfrm>
              <a:off x="2335925" y="5031275"/>
              <a:ext cx="650025" cy="553025"/>
            </a:xfrm>
            <a:custGeom>
              <a:rect b="b" l="l" r="r" t="t"/>
              <a:pathLst>
                <a:path extrusionOk="0" h="22121" w="26001">
                  <a:moveTo>
                    <a:pt x="6466" y="0"/>
                  </a:moveTo>
                  <a:cubicBezTo>
                    <a:pt x="2885" y="0"/>
                    <a:pt x="1" y="2904"/>
                    <a:pt x="1" y="6465"/>
                  </a:cubicBezTo>
                  <a:lnTo>
                    <a:pt x="1" y="22121"/>
                  </a:lnTo>
                  <a:lnTo>
                    <a:pt x="26000" y="2212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9" name="Google Shape;1399;p16"/>
            <p:cNvSpPr/>
            <p:nvPr/>
          </p:nvSpPr>
          <p:spPr>
            <a:xfrm>
              <a:off x="2335925" y="5063600"/>
              <a:ext cx="612725" cy="520700"/>
            </a:xfrm>
            <a:custGeom>
              <a:rect b="b" l="l" r="r" t="t"/>
              <a:pathLst>
                <a:path extrusionOk="0" h="20828" w="24509">
                  <a:moveTo>
                    <a:pt x="6088" y="0"/>
                  </a:moveTo>
                  <a:cubicBezTo>
                    <a:pt x="2726" y="0"/>
                    <a:pt x="1" y="2725"/>
                    <a:pt x="1" y="6087"/>
                  </a:cubicBezTo>
                  <a:lnTo>
                    <a:pt x="1" y="20828"/>
                  </a:lnTo>
                  <a:lnTo>
                    <a:pt x="24508" y="20828"/>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0" name="Google Shape;1400;p16"/>
            <p:cNvSpPr/>
            <p:nvPr/>
          </p:nvSpPr>
          <p:spPr>
            <a:xfrm>
              <a:off x="2851150" y="5265000"/>
              <a:ext cx="134800" cy="319300"/>
            </a:xfrm>
            <a:custGeom>
              <a:rect b="b" l="l" r="r" t="t"/>
              <a:pathLst>
                <a:path extrusionOk="0" h="12772" w="5392">
                  <a:moveTo>
                    <a:pt x="5391" y="1"/>
                  </a:moveTo>
                  <a:cubicBezTo>
                    <a:pt x="5109" y="1009"/>
                    <a:pt x="4927" y="1390"/>
                    <a:pt x="4568" y="1390"/>
                  </a:cubicBezTo>
                  <a:cubicBezTo>
                    <a:pt x="4396" y="1390"/>
                    <a:pt x="4183" y="1303"/>
                    <a:pt x="3899" y="1154"/>
                  </a:cubicBezTo>
                  <a:lnTo>
                    <a:pt x="0" y="12772"/>
                  </a:lnTo>
                  <a:lnTo>
                    <a:pt x="5391" y="12772"/>
                  </a:lnTo>
                  <a:lnTo>
                    <a:pt x="539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1" name="Google Shape;1401;p16"/>
            <p:cNvSpPr/>
            <p:nvPr/>
          </p:nvSpPr>
          <p:spPr>
            <a:xfrm>
              <a:off x="2335925" y="5102375"/>
              <a:ext cx="612225" cy="481925"/>
            </a:xfrm>
            <a:custGeom>
              <a:rect b="b" l="l" r="r" t="t"/>
              <a:pathLst>
                <a:path extrusionOk="0" h="19277" w="24489">
                  <a:moveTo>
                    <a:pt x="2010" y="1"/>
                  </a:moveTo>
                  <a:cubicBezTo>
                    <a:pt x="757" y="1115"/>
                    <a:pt x="1" y="2706"/>
                    <a:pt x="1" y="4536"/>
                  </a:cubicBezTo>
                  <a:lnTo>
                    <a:pt x="1" y="19277"/>
                  </a:lnTo>
                  <a:lnTo>
                    <a:pt x="24488" y="19277"/>
                  </a:lnTo>
                  <a:lnTo>
                    <a:pt x="24488" y="7659"/>
                  </a:lnTo>
                  <a:cubicBezTo>
                    <a:pt x="20033" y="5710"/>
                    <a:pt x="14860" y="5571"/>
                    <a:pt x="10166" y="4158"/>
                  </a:cubicBezTo>
                  <a:cubicBezTo>
                    <a:pt x="7222" y="3263"/>
                    <a:pt x="4476" y="185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2" name="Google Shape;1402;p16"/>
            <p:cNvSpPr/>
            <p:nvPr/>
          </p:nvSpPr>
          <p:spPr>
            <a:xfrm>
              <a:off x="2335925" y="5063600"/>
              <a:ext cx="612225" cy="520700"/>
            </a:xfrm>
            <a:custGeom>
              <a:rect b="b" l="l" r="r" t="t"/>
              <a:pathLst>
                <a:path extrusionOk="0" h="20828" w="24489">
                  <a:moveTo>
                    <a:pt x="6068" y="0"/>
                  </a:moveTo>
                  <a:cubicBezTo>
                    <a:pt x="2706" y="0"/>
                    <a:pt x="1" y="2725"/>
                    <a:pt x="1" y="6087"/>
                  </a:cubicBezTo>
                  <a:lnTo>
                    <a:pt x="1" y="6207"/>
                  </a:lnTo>
                  <a:cubicBezTo>
                    <a:pt x="1" y="2885"/>
                    <a:pt x="2706" y="159"/>
                    <a:pt x="6008" y="159"/>
                  </a:cubicBezTo>
                  <a:lnTo>
                    <a:pt x="18242" y="159"/>
                  </a:lnTo>
                  <a:cubicBezTo>
                    <a:pt x="21584" y="159"/>
                    <a:pt x="24270" y="2885"/>
                    <a:pt x="24270" y="6207"/>
                  </a:cubicBezTo>
                  <a:lnTo>
                    <a:pt x="24270" y="20828"/>
                  </a:lnTo>
                  <a:lnTo>
                    <a:pt x="24488" y="20828"/>
                  </a:ln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3" name="Google Shape;1403;p16"/>
            <p:cNvSpPr/>
            <p:nvPr/>
          </p:nvSpPr>
          <p:spPr>
            <a:xfrm>
              <a:off x="3097825" y="5031275"/>
              <a:ext cx="650500" cy="553025"/>
            </a:xfrm>
            <a:custGeom>
              <a:rect b="b" l="l" r="r" t="t"/>
              <a:pathLst>
                <a:path extrusionOk="0" h="22121" w="26020">
                  <a:moveTo>
                    <a:pt x="6465" y="0"/>
                  </a:moveTo>
                  <a:cubicBezTo>
                    <a:pt x="2885" y="0"/>
                    <a:pt x="0" y="2904"/>
                    <a:pt x="0" y="6465"/>
                  </a:cubicBezTo>
                  <a:lnTo>
                    <a:pt x="0" y="22121"/>
                  </a:lnTo>
                  <a:lnTo>
                    <a:pt x="26020" y="22121"/>
                  </a:lnTo>
                  <a:lnTo>
                    <a:pt x="26020" y="6465"/>
                  </a:lnTo>
                  <a:cubicBezTo>
                    <a:pt x="26020" y="2885"/>
                    <a:pt x="2309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4" name="Google Shape;1404;p16"/>
            <p:cNvSpPr/>
            <p:nvPr/>
          </p:nvSpPr>
          <p:spPr>
            <a:xfrm>
              <a:off x="3097825" y="5063600"/>
              <a:ext cx="613200" cy="520700"/>
            </a:xfrm>
            <a:custGeom>
              <a:rect b="b" l="l" r="r" t="t"/>
              <a:pathLst>
                <a:path extrusionOk="0" h="20828" w="24528">
                  <a:moveTo>
                    <a:pt x="6087" y="0"/>
                  </a:moveTo>
                  <a:cubicBezTo>
                    <a:pt x="2745" y="0"/>
                    <a:pt x="0" y="2725"/>
                    <a:pt x="0" y="6087"/>
                  </a:cubicBezTo>
                  <a:lnTo>
                    <a:pt x="0"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5" name="Google Shape;1405;p16"/>
            <p:cNvSpPr/>
            <p:nvPr/>
          </p:nvSpPr>
          <p:spPr>
            <a:xfrm>
              <a:off x="3614025" y="5265000"/>
              <a:ext cx="134300" cy="319300"/>
            </a:xfrm>
            <a:custGeom>
              <a:rect b="b" l="l" r="r" t="t"/>
              <a:pathLst>
                <a:path extrusionOk="0" h="12772" w="5372">
                  <a:moveTo>
                    <a:pt x="5372" y="1"/>
                  </a:moveTo>
                  <a:cubicBezTo>
                    <a:pt x="5076" y="1009"/>
                    <a:pt x="4889" y="1390"/>
                    <a:pt x="4535" y="1390"/>
                  </a:cubicBezTo>
                  <a:cubicBezTo>
                    <a:pt x="4365" y="1390"/>
                    <a:pt x="4157" y="1303"/>
                    <a:pt x="3880" y="1154"/>
                  </a:cubicBezTo>
                  <a:lnTo>
                    <a:pt x="1" y="12772"/>
                  </a:lnTo>
                  <a:lnTo>
                    <a:pt x="5372" y="1277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6" name="Google Shape;1406;p16"/>
            <p:cNvSpPr/>
            <p:nvPr/>
          </p:nvSpPr>
          <p:spPr>
            <a:xfrm>
              <a:off x="3098325" y="5102375"/>
              <a:ext cx="612700" cy="481925"/>
            </a:xfrm>
            <a:custGeom>
              <a:rect b="b" l="l" r="r" t="t"/>
              <a:pathLst>
                <a:path extrusionOk="0" h="19277" w="24508">
                  <a:moveTo>
                    <a:pt x="2029" y="1"/>
                  </a:moveTo>
                  <a:cubicBezTo>
                    <a:pt x="776" y="1115"/>
                    <a:pt x="0" y="2706"/>
                    <a:pt x="0" y="4536"/>
                  </a:cubicBezTo>
                  <a:lnTo>
                    <a:pt x="0" y="19277"/>
                  </a:lnTo>
                  <a:lnTo>
                    <a:pt x="24508" y="19277"/>
                  </a:lnTo>
                  <a:lnTo>
                    <a:pt x="24508" y="7659"/>
                  </a:lnTo>
                  <a:cubicBezTo>
                    <a:pt x="20052" y="5710"/>
                    <a:pt x="14880" y="5571"/>
                    <a:pt x="10185" y="4158"/>
                  </a:cubicBezTo>
                  <a:cubicBezTo>
                    <a:pt x="7241" y="3263"/>
                    <a:pt x="4476" y="1851"/>
                    <a:pt x="202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7" name="Google Shape;1407;p16"/>
            <p:cNvSpPr/>
            <p:nvPr/>
          </p:nvSpPr>
          <p:spPr>
            <a:xfrm>
              <a:off x="3098325" y="5063600"/>
              <a:ext cx="612700" cy="520700"/>
            </a:xfrm>
            <a:custGeom>
              <a:rect b="b" l="l" r="r" t="t"/>
              <a:pathLst>
                <a:path extrusionOk="0" h="20828" w="24508">
                  <a:moveTo>
                    <a:pt x="6067" y="0"/>
                  </a:moveTo>
                  <a:cubicBezTo>
                    <a:pt x="2725" y="0"/>
                    <a:pt x="0" y="2725"/>
                    <a:pt x="0" y="6087"/>
                  </a:cubicBezTo>
                  <a:lnTo>
                    <a:pt x="0" y="6207"/>
                  </a:lnTo>
                  <a:cubicBezTo>
                    <a:pt x="0" y="2885"/>
                    <a:pt x="2725" y="159"/>
                    <a:pt x="6028" y="159"/>
                  </a:cubicBezTo>
                  <a:lnTo>
                    <a:pt x="18262" y="159"/>
                  </a:lnTo>
                  <a:cubicBezTo>
                    <a:pt x="21584" y="159"/>
                    <a:pt x="24269" y="2885"/>
                    <a:pt x="24269" y="6207"/>
                  </a:cubicBezTo>
                  <a:lnTo>
                    <a:pt x="24269" y="20828"/>
                  </a:lnTo>
                  <a:lnTo>
                    <a:pt x="24488" y="20828"/>
                  </a:lnTo>
                  <a:lnTo>
                    <a:pt x="24488" y="6087"/>
                  </a:lnTo>
                  <a:cubicBezTo>
                    <a:pt x="2450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8" name="Google Shape;1408;p16"/>
            <p:cNvSpPr/>
            <p:nvPr/>
          </p:nvSpPr>
          <p:spPr>
            <a:xfrm>
              <a:off x="6147875" y="5031275"/>
              <a:ext cx="650000" cy="553025"/>
            </a:xfrm>
            <a:custGeom>
              <a:rect b="b" l="l" r="r" t="t"/>
              <a:pathLst>
                <a:path extrusionOk="0" h="22121" w="26000">
                  <a:moveTo>
                    <a:pt x="6465" y="0"/>
                  </a:moveTo>
                  <a:cubicBezTo>
                    <a:pt x="2904" y="0"/>
                    <a:pt x="0" y="2885"/>
                    <a:pt x="0" y="6465"/>
                  </a:cubicBezTo>
                  <a:lnTo>
                    <a:pt x="0" y="22121"/>
                  </a:lnTo>
                  <a:lnTo>
                    <a:pt x="26000" y="22121"/>
                  </a:lnTo>
                  <a:lnTo>
                    <a:pt x="26000" y="6465"/>
                  </a:lnTo>
                  <a:cubicBezTo>
                    <a:pt x="26000" y="2904"/>
                    <a:pt x="23115" y="0"/>
                    <a:pt x="1953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09" name="Google Shape;1409;p16"/>
            <p:cNvSpPr/>
            <p:nvPr/>
          </p:nvSpPr>
          <p:spPr>
            <a:xfrm>
              <a:off x="6184175" y="5063600"/>
              <a:ext cx="613200" cy="520700"/>
            </a:xfrm>
            <a:custGeom>
              <a:rect b="b" l="l" r="r" t="t"/>
              <a:pathLst>
                <a:path extrusionOk="0" h="20828" w="24528">
                  <a:moveTo>
                    <a:pt x="6107" y="0"/>
                  </a:moveTo>
                  <a:cubicBezTo>
                    <a:pt x="2745" y="0"/>
                    <a:pt x="0" y="2725"/>
                    <a:pt x="0" y="6087"/>
                  </a:cubicBezTo>
                  <a:lnTo>
                    <a:pt x="0" y="20828"/>
                  </a:lnTo>
                  <a:lnTo>
                    <a:pt x="24528" y="20828"/>
                  </a:lnTo>
                  <a:lnTo>
                    <a:pt x="24528" y="6087"/>
                  </a:lnTo>
                  <a:cubicBezTo>
                    <a:pt x="24528"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0" name="Google Shape;1410;p16"/>
            <p:cNvSpPr/>
            <p:nvPr/>
          </p:nvSpPr>
          <p:spPr>
            <a:xfrm>
              <a:off x="6147875" y="5265000"/>
              <a:ext cx="134300" cy="319300"/>
            </a:xfrm>
            <a:custGeom>
              <a:rect b="b" l="l" r="r" t="t"/>
              <a:pathLst>
                <a:path extrusionOk="0" h="12772" w="5372">
                  <a:moveTo>
                    <a:pt x="0" y="1"/>
                  </a:moveTo>
                  <a:lnTo>
                    <a:pt x="0" y="12772"/>
                  </a:lnTo>
                  <a:lnTo>
                    <a:pt x="5371" y="12772"/>
                  </a:lnTo>
                  <a:lnTo>
                    <a:pt x="1492" y="1154"/>
                  </a:lnTo>
                  <a:cubicBezTo>
                    <a:pt x="1208" y="1303"/>
                    <a:pt x="996" y="1390"/>
                    <a:pt x="824" y="1390"/>
                  </a:cubicBezTo>
                  <a:cubicBezTo>
                    <a:pt x="465" y="1390"/>
                    <a:pt x="282"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1" name="Google Shape;1411;p16"/>
            <p:cNvSpPr/>
            <p:nvPr/>
          </p:nvSpPr>
          <p:spPr>
            <a:xfrm>
              <a:off x="6185150" y="5138200"/>
              <a:ext cx="612225" cy="481425"/>
            </a:xfrm>
            <a:custGeom>
              <a:rect b="b" l="l" r="r" t="t"/>
              <a:pathLst>
                <a:path extrusionOk="0" h="19257" w="24489">
                  <a:moveTo>
                    <a:pt x="22480" y="0"/>
                  </a:moveTo>
                  <a:cubicBezTo>
                    <a:pt x="20013" y="1830"/>
                    <a:pt x="17248" y="3243"/>
                    <a:pt x="14324" y="4138"/>
                  </a:cubicBezTo>
                  <a:cubicBezTo>
                    <a:pt x="9609" y="5570"/>
                    <a:pt x="4437" y="5689"/>
                    <a:pt x="1" y="7659"/>
                  </a:cubicBezTo>
                  <a:lnTo>
                    <a:pt x="1" y="19256"/>
                  </a:lnTo>
                  <a:lnTo>
                    <a:pt x="24489" y="19256"/>
                  </a:lnTo>
                  <a:lnTo>
                    <a:pt x="24489" y="4516"/>
                  </a:lnTo>
                  <a:cubicBezTo>
                    <a:pt x="24489" y="2705"/>
                    <a:pt x="23713" y="1114"/>
                    <a:pt x="2248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2" name="Google Shape;1412;p16"/>
            <p:cNvSpPr/>
            <p:nvPr/>
          </p:nvSpPr>
          <p:spPr>
            <a:xfrm>
              <a:off x="6184675" y="5063600"/>
              <a:ext cx="612700" cy="520700"/>
            </a:xfrm>
            <a:custGeom>
              <a:rect b="b" l="l" r="r" t="t"/>
              <a:pathLst>
                <a:path extrusionOk="0" h="20828" w="24508">
                  <a:moveTo>
                    <a:pt x="6107" y="0"/>
                  </a:moveTo>
                  <a:cubicBezTo>
                    <a:pt x="2745" y="0"/>
                    <a:pt x="20" y="2725"/>
                    <a:pt x="0" y="6087"/>
                  </a:cubicBezTo>
                  <a:lnTo>
                    <a:pt x="0" y="20828"/>
                  </a:lnTo>
                  <a:lnTo>
                    <a:pt x="239" y="20828"/>
                  </a:lnTo>
                  <a:lnTo>
                    <a:pt x="239" y="6207"/>
                  </a:lnTo>
                  <a:cubicBezTo>
                    <a:pt x="239" y="2885"/>
                    <a:pt x="2924" y="159"/>
                    <a:pt x="6246" y="159"/>
                  </a:cubicBezTo>
                  <a:lnTo>
                    <a:pt x="18480" y="159"/>
                  </a:lnTo>
                  <a:cubicBezTo>
                    <a:pt x="21802" y="159"/>
                    <a:pt x="24508" y="2885"/>
                    <a:pt x="24508" y="6207"/>
                  </a:cubicBezTo>
                  <a:lnTo>
                    <a:pt x="24508" y="6087"/>
                  </a:lnTo>
                  <a:cubicBezTo>
                    <a:pt x="24508" y="2725"/>
                    <a:pt x="21802" y="0"/>
                    <a:pt x="1844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3" name="Google Shape;1413;p16"/>
            <p:cNvSpPr/>
            <p:nvPr/>
          </p:nvSpPr>
          <p:spPr>
            <a:xfrm>
              <a:off x="5385475" y="5031275"/>
              <a:ext cx="650525" cy="553025"/>
            </a:xfrm>
            <a:custGeom>
              <a:rect b="b" l="l" r="r" t="t"/>
              <a:pathLst>
                <a:path extrusionOk="0" h="22121" w="26021">
                  <a:moveTo>
                    <a:pt x="6466" y="0"/>
                  </a:moveTo>
                  <a:cubicBezTo>
                    <a:pt x="2905" y="0"/>
                    <a:pt x="1" y="2885"/>
                    <a:pt x="1" y="6465"/>
                  </a:cubicBezTo>
                  <a:lnTo>
                    <a:pt x="1" y="22121"/>
                  </a:lnTo>
                  <a:lnTo>
                    <a:pt x="26020" y="22121"/>
                  </a:lnTo>
                  <a:lnTo>
                    <a:pt x="26020" y="6465"/>
                  </a:lnTo>
                  <a:cubicBezTo>
                    <a:pt x="26020" y="2904"/>
                    <a:pt x="2313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4" name="Google Shape;1414;p16"/>
            <p:cNvSpPr/>
            <p:nvPr/>
          </p:nvSpPr>
          <p:spPr>
            <a:xfrm>
              <a:off x="5422275" y="5063600"/>
              <a:ext cx="612725" cy="520700"/>
            </a:xfrm>
            <a:custGeom>
              <a:rect b="b" l="l" r="r" t="t"/>
              <a:pathLst>
                <a:path extrusionOk="0" h="20828" w="24509">
                  <a:moveTo>
                    <a:pt x="6088" y="0"/>
                  </a:moveTo>
                  <a:cubicBezTo>
                    <a:pt x="2726" y="0"/>
                    <a:pt x="1" y="2725"/>
                    <a:pt x="1" y="6087"/>
                  </a:cubicBezTo>
                  <a:lnTo>
                    <a:pt x="1" y="20828"/>
                  </a:lnTo>
                  <a:lnTo>
                    <a:pt x="24508" y="20828"/>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5" name="Google Shape;1415;p16"/>
            <p:cNvSpPr/>
            <p:nvPr/>
          </p:nvSpPr>
          <p:spPr>
            <a:xfrm>
              <a:off x="5385475" y="5265000"/>
              <a:ext cx="134300" cy="319300"/>
            </a:xfrm>
            <a:custGeom>
              <a:rect b="b" l="l" r="r" t="t"/>
              <a:pathLst>
                <a:path extrusionOk="0" h="12772" w="5372">
                  <a:moveTo>
                    <a:pt x="1" y="1"/>
                  </a:moveTo>
                  <a:lnTo>
                    <a:pt x="1" y="12772"/>
                  </a:lnTo>
                  <a:lnTo>
                    <a:pt x="5372" y="12772"/>
                  </a:lnTo>
                  <a:lnTo>
                    <a:pt x="1492" y="1154"/>
                  </a:lnTo>
                  <a:cubicBezTo>
                    <a:pt x="1209" y="1303"/>
                    <a:pt x="996" y="1390"/>
                    <a:pt x="824" y="1390"/>
                  </a:cubicBezTo>
                  <a:cubicBezTo>
                    <a:pt x="465"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6" name="Google Shape;1416;p16"/>
            <p:cNvSpPr/>
            <p:nvPr/>
          </p:nvSpPr>
          <p:spPr>
            <a:xfrm>
              <a:off x="5422775" y="5102375"/>
              <a:ext cx="612225" cy="481925"/>
            </a:xfrm>
            <a:custGeom>
              <a:rect b="b" l="l" r="r" t="t"/>
              <a:pathLst>
                <a:path extrusionOk="0" h="19277" w="24489">
                  <a:moveTo>
                    <a:pt x="22479" y="1"/>
                  </a:moveTo>
                  <a:cubicBezTo>
                    <a:pt x="20013" y="1851"/>
                    <a:pt x="17267" y="3263"/>
                    <a:pt x="14323" y="4158"/>
                  </a:cubicBezTo>
                  <a:cubicBezTo>
                    <a:pt x="9629" y="5571"/>
                    <a:pt x="4456" y="5710"/>
                    <a:pt x="0" y="7659"/>
                  </a:cubicBezTo>
                  <a:lnTo>
                    <a:pt x="0" y="19277"/>
                  </a:lnTo>
                  <a:lnTo>
                    <a:pt x="24488" y="19277"/>
                  </a:lnTo>
                  <a:lnTo>
                    <a:pt x="24488" y="4536"/>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7" name="Google Shape;1417;p16"/>
            <p:cNvSpPr/>
            <p:nvPr/>
          </p:nvSpPr>
          <p:spPr>
            <a:xfrm>
              <a:off x="5422775" y="5063600"/>
              <a:ext cx="611725" cy="520700"/>
            </a:xfrm>
            <a:custGeom>
              <a:rect b="b" l="l" r="r" t="t"/>
              <a:pathLst>
                <a:path extrusionOk="0" h="20828" w="24469">
                  <a:moveTo>
                    <a:pt x="6068" y="0"/>
                  </a:moveTo>
                  <a:cubicBezTo>
                    <a:pt x="2706" y="0"/>
                    <a:pt x="0" y="2725"/>
                    <a:pt x="0" y="6087"/>
                  </a:cubicBezTo>
                  <a:lnTo>
                    <a:pt x="0" y="20828"/>
                  </a:lnTo>
                  <a:lnTo>
                    <a:pt x="199" y="20828"/>
                  </a:lnTo>
                  <a:lnTo>
                    <a:pt x="199" y="6207"/>
                  </a:lnTo>
                  <a:cubicBezTo>
                    <a:pt x="199" y="2885"/>
                    <a:pt x="2885" y="159"/>
                    <a:pt x="6207" y="159"/>
                  </a:cubicBezTo>
                  <a:lnTo>
                    <a:pt x="18441" y="159"/>
                  </a:lnTo>
                  <a:cubicBezTo>
                    <a:pt x="21763" y="159"/>
                    <a:pt x="24468" y="2885"/>
                    <a:pt x="24468" y="6207"/>
                  </a:cubicBezTo>
                  <a:lnTo>
                    <a:pt x="24468" y="6087"/>
                  </a:lnTo>
                  <a:cubicBezTo>
                    <a:pt x="2446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8" name="Google Shape;1418;p16"/>
            <p:cNvSpPr/>
            <p:nvPr/>
          </p:nvSpPr>
          <p:spPr>
            <a:xfrm>
              <a:off x="4622600" y="5031275"/>
              <a:ext cx="650500" cy="553025"/>
            </a:xfrm>
            <a:custGeom>
              <a:rect b="b" l="l" r="r" t="t"/>
              <a:pathLst>
                <a:path extrusionOk="0" h="22121" w="26020">
                  <a:moveTo>
                    <a:pt x="6465" y="0"/>
                  </a:moveTo>
                  <a:cubicBezTo>
                    <a:pt x="2904" y="0"/>
                    <a:pt x="0" y="2885"/>
                    <a:pt x="0" y="6465"/>
                  </a:cubicBezTo>
                  <a:lnTo>
                    <a:pt x="0" y="22121"/>
                  </a:lnTo>
                  <a:lnTo>
                    <a:pt x="26020" y="22121"/>
                  </a:lnTo>
                  <a:lnTo>
                    <a:pt x="26020" y="6465"/>
                  </a:lnTo>
                  <a:cubicBezTo>
                    <a:pt x="26020" y="2904"/>
                    <a:pt x="23135"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19" name="Google Shape;1419;p16"/>
            <p:cNvSpPr/>
            <p:nvPr/>
          </p:nvSpPr>
          <p:spPr>
            <a:xfrm>
              <a:off x="4659900" y="5063600"/>
              <a:ext cx="613200" cy="520700"/>
            </a:xfrm>
            <a:custGeom>
              <a:rect b="b" l="l" r="r" t="t"/>
              <a:pathLst>
                <a:path extrusionOk="0" h="20828" w="24528">
                  <a:moveTo>
                    <a:pt x="6087" y="0"/>
                  </a:moveTo>
                  <a:cubicBezTo>
                    <a:pt x="2745" y="0"/>
                    <a:pt x="0" y="2725"/>
                    <a:pt x="0" y="6087"/>
                  </a:cubicBezTo>
                  <a:lnTo>
                    <a:pt x="0" y="20828"/>
                  </a:lnTo>
                  <a:lnTo>
                    <a:pt x="24528" y="20828"/>
                  </a:lnTo>
                  <a:lnTo>
                    <a:pt x="24528" y="6087"/>
                  </a:lnTo>
                  <a:cubicBezTo>
                    <a:pt x="24528"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0" name="Google Shape;1420;p16"/>
            <p:cNvSpPr/>
            <p:nvPr/>
          </p:nvSpPr>
          <p:spPr>
            <a:xfrm>
              <a:off x="4622600" y="5265000"/>
              <a:ext cx="134300" cy="319300"/>
            </a:xfrm>
            <a:custGeom>
              <a:rect b="b" l="l" r="r" t="t"/>
              <a:pathLst>
                <a:path extrusionOk="0" h="12772" w="5372">
                  <a:moveTo>
                    <a:pt x="0" y="1"/>
                  </a:moveTo>
                  <a:lnTo>
                    <a:pt x="0" y="12772"/>
                  </a:lnTo>
                  <a:lnTo>
                    <a:pt x="5371" y="12772"/>
                  </a:lnTo>
                  <a:lnTo>
                    <a:pt x="1492" y="1154"/>
                  </a:lnTo>
                  <a:cubicBezTo>
                    <a:pt x="1215" y="1303"/>
                    <a:pt x="1007" y="1390"/>
                    <a:pt x="837" y="1390"/>
                  </a:cubicBezTo>
                  <a:cubicBezTo>
                    <a:pt x="483" y="1390"/>
                    <a:pt x="296"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1" name="Google Shape;1421;p16"/>
            <p:cNvSpPr/>
            <p:nvPr/>
          </p:nvSpPr>
          <p:spPr>
            <a:xfrm>
              <a:off x="4660875" y="5102375"/>
              <a:ext cx="612225" cy="481925"/>
            </a:xfrm>
            <a:custGeom>
              <a:rect b="b" l="l" r="r" t="t"/>
              <a:pathLst>
                <a:path extrusionOk="0" h="19277" w="24489">
                  <a:moveTo>
                    <a:pt x="22460" y="1"/>
                  </a:moveTo>
                  <a:cubicBezTo>
                    <a:pt x="20013" y="1851"/>
                    <a:pt x="17248" y="3263"/>
                    <a:pt x="14324" y="4158"/>
                  </a:cubicBezTo>
                  <a:cubicBezTo>
                    <a:pt x="9609" y="5571"/>
                    <a:pt x="4437" y="5710"/>
                    <a:pt x="1" y="7659"/>
                  </a:cubicBezTo>
                  <a:lnTo>
                    <a:pt x="1" y="19277"/>
                  </a:lnTo>
                  <a:lnTo>
                    <a:pt x="24489" y="19277"/>
                  </a:lnTo>
                  <a:lnTo>
                    <a:pt x="24489" y="4536"/>
                  </a:lnTo>
                  <a:cubicBezTo>
                    <a:pt x="24489" y="2706"/>
                    <a:pt x="23713" y="1115"/>
                    <a:pt x="2246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2" name="Google Shape;1422;p16"/>
            <p:cNvSpPr/>
            <p:nvPr/>
          </p:nvSpPr>
          <p:spPr>
            <a:xfrm>
              <a:off x="4659900" y="5063600"/>
              <a:ext cx="612700" cy="520700"/>
            </a:xfrm>
            <a:custGeom>
              <a:rect b="b" l="l" r="r" t="t"/>
              <a:pathLst>
                <a:path extrusionOk="0" h="20828" w="24508">
                  <a:moveTo>
                    <a:pt x="6107" y="0"/>
                  </a:moveTo>
                  <a:cubicBezTo>
                    <a:pt x="2745" y="0"/>
                    <a:pt x="40" y="2725"/>
                    <a:pt x="0" y="6087"/>
                  </a:cubicBezTo>
                  <a:lnTo>
                    <a:pt x="0" y="20828"/>
                  </a:lnTo>
                  <a:lnTo>
                    <a:pt x="239" y="20828"/>
                  </a:lnTo>
                  <a:lnTo>
                    <a:pt x="239" y="6207"/>
                  </a:lnTo>
                  <a:cubicBezTo>
                    <a:pt x="239" y="2885"/>
                    <a:pt x="2924" y="159"/>
                    <a:pt x="6246" y="159"/>
                  </a:cubicBezTo>
                  <a:lnTo>
                    <a:pt x="18480" y="159"/>
                  </a:lnTo>
                  <a:cubicBezTo>
                    <a:pt x="21783" y="159"/>
                    <a:pt x="24508" y="2885"/>
                    <a:pt x="24508" y="6207"/>
                  </a:cubicBezTo>
                  <a:lnTo>
                    <a:pt x="24508" y="6087"/>
                  </a:lnTo>
                  <a:cubicBezTo>
                    <a:pt x="24508"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3" name="Google Shape;1423;p16"/>
            <p:cNvSpPr/>
            <p:nvPr/>
          </p:nvSpPr>
          <p:spPr>
            <a:xfrm>
              <a:off x="3860700" y="5031275"/>
              <a:ext cx="650025" cy="553025"/>
            </a:xfrm>
            <a:custGeom>
              <a:rect b="b" l="l" r="r" t="t"/>
              <a:pathLst>
                <a:path extrusionOk="0" h="22121" w="26001">
                  <a:moveTo>
                    <a:pt x="6466" y="0"/>
                  </a:moveTo>
                  <a:cubicBezTo>
                    <a:pt x="2905" y="0"/>
                    <a:pt x="1" y="2885"/>
                    <a:pt x="1" y="6465"/>
                  </a:cubicBezTo>
                  <a:lnTo>
                    <a:pt x="1" y="22121"/>
                  </a:lnTo>
                  <a:lnTo>
                    <a:pt x="26000" y="22121"/>
                  </a:lnTo>
                  <a:lnTo>
                    <a:pt x="26000" y="6465"/>
                  </a:lnTo>
                  <a:cubicBezTo>
                    <a:pt x="26000" y="2904"/>
                    <a:pt x="2311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4" name="Google Shape;1424;p16"/>
            <p:cNvSpPr/>
            <p:nvPr/>
          </p:nvSpPr>
          <p:spPr>
            <a:xfrm>
              <a:off x="3897000" y="5063600"/>
              <a:ext cx="613225" cy="520700"/>
            </a:xfrm>
            <a:custGeom>
              <a:rect b="b" l="l" r="r" t="t"/>
              <a:pathLst>
                <a:path extrusionOk="0" h="20828" w="24529">
                  <a:moveTo>
                    <a:pt x="6108" y="0"/>
                  </a:moveTo>
                  <a:cubicBezTo>
                    <a:pt x="2746" y="0"/>
                    <a:pt x="1" y="2725"/>
                    <a:pt x="1" y="6087"/>
                  </a:cubicBezTo>
                  <a:lnTo>
                    <a:pt x="1" y="20828"/>
                  </a:lnTo>
                  <a:lnTo>
                    <a:pt x="24528" y="20828"/>
                  </a:lnTo>
                  <a:lnTo>
                    <a:pt x="24528" y="6087"/>
                  </a:lnTo>
                  <a:cubicBezTo>
                    <a:pt x="24528" y="2725"/>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5" name="Google Shape;1425;p16"/>
            <p:cNvSpPr/>
            <p:nvPr/>
          </p:nvSpPr>
          <p:spPr>
            <a:xfrm>
              <a:off x="3860700" y="5265000"/>
              <a:ext cx="134300" cy="319300"/>
            </a:xfrm>
            <a:custGeom>
              <a:rect b="b" l="l" r="r" t="t"/>
              <a:pathLst>
                <a:path extrusionOk="0" h="12772" w="5372">
                  <a:moveTo>
                    <a:pt x="1" y="1"/>
                  </a:moveTo>
                  <a:lnTo>
                    <a:pt x="1" y="12772"/>
                  </a:lnTo>
                  <a:lnTo>
                    <a:pt x="5372" y="12772"/>
                  </a:lnTo>
                  <a:lnTo>
                    <a:pt x="1493" y="1154"/>
                  </a:lnTo>
                  <a:cubicBezTo>
                    <a:pt x="1209" y="1303"/>
                    <a:pt x="996" y="1390"/>
                    <a:pt x="824" y="1390"/>
                  </a:cubicBezTo>
                  <a:cubicBezTo>
                    <a:pt x="465"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6" name="Google Shape;1426;p16"/>
            <p:cNvSpPr/>
            <p:nvPr/>
          </p:nvSpPr>
          <p:spPr>
            <a:xfrm>
              <a:off x="3898000" y="5102375"/>
              <a:ext cx="612225" cy="481925"/>
            </a:xfrm>
            <a:custGeom>
              <a:rect b="b" l="l" r="r" t="t"/>
              <a:pathLst>
                <a:path extrusionOk="0" h="19277" w="24489">
                  <a:moveTo>
                    <a:pt x="22479" y="1"/>
                  </a:moveTo>
                  <a:cubicBezTo>
                    <a:pt x="20013" y="1851"/>
                    <a:pt x="17247" y="3263"/>
                    <a:pt x="14323" y="4158"/>
                  </a:cubicBezTo>
                  <a:cubicBezTo>
                    <a:pt x="9629" y="5571"/>
                    <a:pt x="4456" y="5710"/>
                    <a:pt x="1" y="7659"/>
                  </a:cubicBezTo>
                  <a:lnTo>
                    <a:pt x="1" y="19277"/>
                  </a:lnTo>
                  <a:lnTo>
                    <a:pt x="24488" y="19277"/>
                  </a:lnTo>
                  <a:lnTo>
                    <a:pt x="24488" y="4536"/>
                  </a:lnTo>
                  <a:cubicBezTo>
                    <a:pt x="24488"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7" name="Google Shape;1427;p16"/>
            <p:cNvSpPr/>
            <p:nvPr/>
          </p:nvSpPr>
          <p:spPr>
            <a:xfrm>
              <a:off x="3898000" y="5063600"/>
              <a:ext cx="612225" cy="520700"/>
            </a:xfrm>
            <a:custGeom>
              <a:rect b="b" l="l" r="r" t="t"/>
              <a:pathLst>
                <a:path extrusionOk="0" h="20828" w="24489">
                  <a:moveTo>
                    <a:pt x="6088" y="0"/>
                  </a:moveTo>
                  <a:cubicBezTo>
                    <a:pt x="2726" y="0"/>
                    <a:pt x="1" y="2725"/>
                    <a:pt x="1" y="6087"/>
                  </a:cubicBezTo>
                  <a:lnTo>
                    <a:pt x="1" y="20828"/>
                  </a:lnTo>
                  <a:lnTo>
                    <a:pt x="219" y="20828"/>
                  </a:lnTo>
                  <a:lnTo>
                    <a:pt x="219" y="6207"/>
                  </a:lnTo>
                  <a:cubicBezTo>
                    <a:pt x="219" y="2885"/>
                    <a:pt x="2905" y="159"/>
                    <a:pt x="6247" y="159"/>
                  </a:cubicBezTo>
                  <a:lnTo>
                    <a:pt x="18481" y="159"/>
                  </a:lnTo>
                  <a:cubicBezTo>
                    <a:pt x="21783" y="159"/>
                    <a:pt x="24488" y="2885"/>
                    <a:pt x="24488" y="6207"/>
                  </a:cubicBez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428" name="Google Shape;1428;p16"/>
          <p:cNvSpPr txBox="1"/>
          <p:nvPr>
            <p:ph type="title"/>
          </p:nvPr>
        </p:nvSpPr>
        <p:spPr>
          <a:xfrm>
            <a:off x="722325" y="1012100"/>
            <a:ext cx="3873900" cy="1882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429" name="Google Shape;1429;p16"/>
          <p:cNvSpPr txBox="1"/>
          <p:nvPr>
            <p:ph idx="1" type="subTitle"/>
          </p:nvPr>
        </p:nvSpPr>
        <p:spPr>
          <a:xfrm>
            <a:off x="722447" y="2704251"/>
            <a:ext cx="2817600" cy="9765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30" name="Shape 1430"/>
        <p:cNvGrpSpPr/>
        <p:nvPr/>
      </p:nvGrpSpPr>
      <p:grpSpPr>
        <a:xfrm>
          <a:off x="0" y="0"/>
          <a:ext cx="0" cy="0"/>
          <a:chOff x="0" y="0"/>
          <a:chExt cx="0" cy="0"/>
        </a:xfrm>
      </p:grpSpPr>
      <p:sp>
        <p:nvSpPr>
          <p:cNvPr id="1431" name="Google Shape;1431;p17"/>
          <p:cNvSpPr/>
          <p:nvPr/>
        </p:nvSpPr>
        <p:spPr>
          <a:xfrm>
            <a:off x="-7175" y="3791350"/>
            <a:ext cx="9158700" cy="13821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32" name="Google Shape;1432;p17"/>
          <p:cNvGrpSpPr/>
          <p:nvPr/>
        </p:nvGrpSpPr>
        <p:grpSpPr>
          <a:xfrm flipH="1">
            <a:off x="1066800" y="347143"/>
            <a:ext cx="8115450" cy="4796357"/>
            <a:chOff x="628590" y="347143"/>
            <a:chExt cx="8115450" cy="4796357"/>
          </a:xfrm>
        </p:grpSpPr>
        <p:sp>
          <p:nvSpPr>
            <p:cNvPr id="1433" name="Google Shape;1433;p17"/>
            <p:cNvSpPr/>
            <p:nvPr/>
          </p:nvSpPr>
          <p:spPr>
            <a:xfrm>
              <a:off x="628590" y="683150"/>
              <a:ext cx="7845375" cy="4460350"/>
            </a:xfrm>
            <a:custGeom>
              <a:rect b="b" l="l" r="r" t="t"/>
              <a:pathLst>
                <a:path extrusionOk="0" h="178414" w="313815">
                  <a:moveTo>
                    <a:pt x="300767" y="0"/>
                  </a:moveTo>
                  <a:lnTo>
                    <a:pt x="0" y="175258"/>
                  </a:lnTo>
                  <a:lnTo>
                    <a:pt x="295554" y="178414"/>
                  </a:lnTo>
                  <a:lnTo>
                    <a:pt x="313815" y="10525"/>
                  </a:lnTo>
                  <a:close/>
                </a:path>
              </a:pathLst>
            </a:custGeom>
            <a:gradFill>
              <a:gsLst>
                <a:gs pos="0">
                  <a:srgbClr val="FFF6DB">
                    <a:alpha val="1568"/>
                  </a:srgbClr>
                </a:gs>
                <a:gs pos="100000">
                  <a:srgbClr val="FAD25C">
                    <a:alpha val="29019"/>
                  </a:srgbClr>
                </a:gs>
              </a:gsLst>
              <a:lin ang="18900044" scaled="0"/>
            </a:gradFill>
            <a:ln>
              <a:noFill/>
            </a:ln>
          </p:spPr>
        </p:sp>
        <p:grpSp>
          <p:nvGrpSpPr>
            <p:cNvPr id="1434" name="Google Shape;1434;p17"/>
            <p:cNvGrpSpPr/>
            <p:nvPr/>
          </p:nvGrpSpPr>
          <p:grpSpPr>
            <a:xfrm>
              <a:off x="8076260" y="347143"/>
              <a:ext cx="667780" cy="667825"/>
              <a:chOff x="8304860" y="-186257"/>
              <a:chExt cx="667780" cy="667825"/>
            </a:xfrm>
          </p:grpSpPr>
          <p:sp>
            <p:nvSpPr>
              <p:cNvPr id="1435" name="Google Shape;1435;p17"/>
              <p:cNvSpPr/>
              <p:nvPr/>
            </p:nvSpPr>
            <p:spPr>
              <a:xfrm rot="2373635">
                <a:off x="8691939" y="-98328"/>
                <a:ext cx="154012" cy="122309"/>
              </a:xfrm>
              <a:custGeom>
                <a:rect b="b" l="l" r="r" t="t"/>
                <a:pathLst>
                  <a:path extrusionOk="0" h="1929" w="2429">
                    <a:moveTo>
                      <a:pt x="250" y="1929"/>
                    </a:moveTo>
                    <a:lnTo>
                      <a:pt x="0" y="464"/>
                    </a:lnTo>
                    <a:cubicBezTo>
                      <a:pt x="0" y="464"/>
                      <a:pt x="1215" y="0"/>
                      <a:pt x="2429" y="464"/>
                    </a:cubicBezTo>
                    <a:lnTo>
                      <a:pt x="2179" y="1929"/>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6" name="Google Shape;1436;p17"/>
              <p:cNvSpPr/>
              <p:nvPr/>
            </p:nvSpPr>
            <p:spPr>
              <a:xfrm rot="2373635">
                <a:off x="8393925" y="-72211"/>
                <a:ext cx="505848" cy="410740"/>
              </a:xfrm>
              <a:custGeom>
                <a:rect b="b" l="l" r="r" t="t"/>
                <a:pathLst>
                  <a:path extrusionOk="0" h="6478" w="7978">
                    <a:moveTo>
                      <a:pt x="0" y="834"/>
                    </a:moveTo>
                    <a:lnTo>
                      <a:pt x="476" y="6478"/>
                    </a:lnTo>
                    <a:cubicBezTo>
                      <a:pt x="2703" y="5787"/>
                      <a:pt x="4977" y="5811"/>
                      <a:pt x="7513" y="6478"/>
                    </a:cubicBezTo>
                    <a:lnTo>
                      <a:pt x="7977" y="834"/>
                    </a:lnTo>
                    <a:cubicBezTo>
                      <a:pt x="5703" y="1"/>
                      <a:pt x="2429" y="1"/>
                      <a:pt x="0" y="834"/>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7" name="Google Shape;1437;p17"/>
              <p:cNvSpPr/>
              <p:nvPr/>
            </p:nvSpPr>
            <p:spPr>
              <a:xfrm rot="2373635">
                <a:off x="8289601" y="239826"/>
                <a:ext cx="446184" cy="112545"/>
              </a:xfrm>
              <a:custGeom>
                <a:rect b="b" l="l" r="r" t="t"/>
                <a:pathLst>
                  <a:path extrusionOk="0" h="1775" w="7037">
                    <a:moveTo>
                      <a:pt x="0" y="798"/>
                    </a:moveTo>
                    <a:lnTo>
                      <a:pt x="1048" y="1655"/>
                    </a:lnTo>
                    <a:lnTo>
                      <a:pt x="5692" y="1774"/>
                    </a:lnTo>
                    <a:lnTo>
                      <a:pt x="7037" y="798"/>
                    </a:lnTo>
                    <a:cubicBezTo>
                      <a:pt x="4656" y="84"/>
                      <a:pt x="2513" y="0"/>
                      <a:pt x="0" y="798"/>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8" name="Google Shape;1438;p17"/>
              <p:cNvSpPr/>
              <p:nvPr/>
            </p:nvSpPr>
            <p:spPr>
              <a:xfrm rot="2373635">
                <a:off x="8345212" y="270738"/>
                <a:ext cx="319373" cy="67210"/>
              </a:xfrm>
              <a:custGeom>
                <a:rect b="b" l="l" r="r" t="t"/>
                <a:pathLst>
                  <a:path extrusionOk="0" h="1060" w="5037">
                    <a:moveTo>
                      <a:pt x="5037" y="524"/>
                    </a:moveTo>
                    <a:cubicBezTo>
                      <a:pt x="5037" y="822"/>
                      <a:pt x="3906" y="1060"/>
                      <a:pt x="2525" y="1060"/>
                    </a:cubicBezTo>
                    <a:cubicBezTo>
                      <a:pt x="1132" y="1060"/>
                      <a:pt x="1" y="822"/>
                      <a:pt x="1" y="524"/>
                    </a:cubicBezTo>
                    <a:cubicBezTo>
                      <a:pt x="1" y="238"/>
                      <a:pt x="1132" y="0"/>
                      <a:pt x="2525" y="0"/>
                    </a:cubicBezTo>
                    <a:cubicBezTo>
                      <a:pt x="3906" y="0"/>
                      <a:pt x="5037" y="238"/>
                      <a:pt x="5037" y="524"/>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439" name="Google Shape;1439;p17"/>
          <p:cNvGrpSpPr/>
          <p:nvPr/>
        </p:nvGrpSpPr>
        <p:grpSpPr>
          <a:xfrm>
            <a:off x="33" y="-132178"/>
            <a:ext cx="1291188" cy="4951353"/>
            <a:chOff x="1440600" y="197825"/>
            <a:chExt cx="990175" cy="3797050"/>
          </a:xfrm>
        </p:grpSpPr>
        <p:sp>
          <p:nvSpPr>
            <p:cNvPr id="1440" name="Google Shape;1440;p17"/>
            <p:cNvSpPr/>
            <p:nvPr/>
          </p:nvSpPr>
          <p:spPr>
            <a:xfrm>
              <a:off x="1440600" y="197825"/>
              <a:ext cx="990175" cy="1889850"/>
            </a:xfrm>
            <a:custGeom>
              <a:rect b="b" l="l" r="r" t="t"/>
              <a:pathLst>
                <a:path extrusionOk="0" h="75594" w="39607">
                  <a:moveTo>
                    <a:pt x="0" y="1"/>
                  </a:moveTo>
                  <a:lnTo>
                    <a:pt x="0" y="75593"/>
                  </a:lnTo>
                  <a:lnTo>
                    <a:pt x="219" y="75593"/>
                  </a:lnTo>
                  <a:cubicBezTo>
                    <a:pt x="21405" y="75593"/>
                    <a:pt x="38652" y="42074"/>
                    <a:pt x="39606"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1" name="Google Shape;1441;p17"/>
            <p:cNvSpPr/>
            <p:nvPr/>
          </p:nvSpPr>
          <p:spPr>
            <a:xfrm>
              <a:off x="1440600" y="2105050"/>
              <a:ext cx="590825" cy="1889825"/>
            </a:xfrm>
            <a:custGeom>
              <a:rect b="b" l="l" r="r" t="t"/>
              <a:pathLst>
                <a:path extrusionOk="0" h="75593" w="23633">
                  <a:moveTo>
                    <a:pt x="0" y="0"/>
                  </a:moveTo>
                  <a:lnTo>
                    <a:pt x="0" y="75593"/>
                  </a:lnTo>
                  <a:lnTo>
                    <a:pt x="23633" y="75593"/>
                  </a:lnTo>
                  <a:cubicBezTo>
                    <a:pt x="23056" y="33659"/>
                    <a:pt x="12712"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2" name="Google Shape;1442;p17"/>
            <p:cNvSpPr/>
            <p:nvPr/>
          </p:nvSpPr>
          <p:spPr>
            <a:xfrm>
              <a:off x="1440600" y="197825"/>
              <a:ext cx="858875" cy="1889850"/>
            </a:xfrm>
            <a:custGeom>
              <a:rect b="b" l="l" r="r" t="t"/>
              <a:pathLst>
                <a:path extrusionOk="0" h="75594" w="34355">
                  <a:moveTo>
                    <a:pt x="0" y="1"/>
                  </a:moveTo>
                  <a:lnTo>
                    <a:pt x="0" y="75593"/>
                  </a:lnTo>
                  <a:lnTo>
                    <a:pt x="179" y="75593"/>
                  </a:lnTo>
                  <a:cubicBezTo>
                    <a:pt x="18560" y="75593"/>
                    <a:pt x="33539" y="42074"/>
                    <a:pt x="343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3" name="Google Shape;1443;p17"/>
            <p:cNvSpPr/>
            <p:nvPr/>
          </p:nvSpPr>
          <p:spPr>
            <a:xfrm>
              <a:off x="1440600" y="197825"/>
              <a:ext cx="644550" cy="1889850"/>
            </a:xfrm>
            <a:custGeom>
              <a:rect b="b" l="l" r="r" t="t"/>
              <a:pathLst>
                <a:path extrusionOk="0" h="75594" w="25782">
                  <a:moveTo>
                    <a:pt x="0" y="1"/>
                  </a:moveTo>
                  <a:lnTo>
                    <a:pt x="0" y="75593"/>
                  </a:lnTo>
                  <a:lnTo>
                    <a:pt x="139" y="75593"/>
                  </a:lnTo>
                  <a:cubicBezTo>
                    <a:pt x="13905" y="75593"/>
                    <a:pt x="25144" y="42074"/>
                    <a:pt x="2578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4" name="Google Shape;1444;p17"/>
            <p:cNvSpPr/>
            <p:nvPr/>
          </p:nvSpPr>
          <p:spPr>
            <a:xfrm>
              <a:off x="1526125" y="471350"/>
              <a:ext cx="341675" cy="1616325"/>
            </a:xfrm>
            <a:custGeom>
              <a:rect b="b" l="l" r="r" t="t"/>
              <a:pathLst>
                <a:path extrusionOk="0" h="64653" w="13667">
                  <a:moveTo>
                    <a:pt x="5690" y="1"/>
                  </a:moveTo>
                  <a:cubicBezTo>
                    <a:pt x="5690" y="1"/>
                    <a:pt x="8177" y="38215"/>
                    <a:pt x="1" y="64652"/>
                  </a:cubicBezTo>
                  <a:cubicBezTo>
                    <a:pt x="13508" y="46788"/>
                    <a:pt x="13667" y="1"/>
                    <a:pt x="136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5" name="Google Shape;1445;p17"/>
            <p:cNvSpPr/>
            <p:nvPr/>
          </p:nvSpPr>
          <p:spPr>
            <a:xfrm>
              <a:off x="1440600" y="2105050"/>
              <a:ext cx="512750" cy="1889825"/>
            </a:xfrm>
            <a:custGeom>
              <a:rect b="b" l="l" r="r" t="t"/>
              <a:pathLst>
                <a:path extrusionOk="0" h="75593" w="20510">
                  <a:moveTo>
                    <a:pt x="0" y="0"/>
                  </a:moveTo>
                  <a:lnTo>
                    <a:pt x="0" y="75593"/>
                  </a:lnTo>
                  <a:lnTo>
                    <a:pt x="20509" y="75593"/>
                  </a:lnTo>
                  <a:cubicBezTo>
                    <a:pt x="20012" y="33659"/>
                    <a:pt x="11021" y="239"/>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6" name="Google Shape;1446;p17"/>
            <p:cNvSpPr/>
            <p:nvPr/>
          </p:nvSpPr>
          <p:spPr>
            <a:xfrm>
              <a:off x="1440600" y="2105050"/>
              <a:ext cx="384450" cy="1889825"/>
            </a:xfrm>
            <a:custGeom>
              <a:rect b="b" l="l" r="r" t="t"/>
              <a:pathLst>
                <a:path extrusionOk="0" h="75593" w="15378">
                  <a:moveTo>
                    <a:pt x="0" y="0"/>
                  </a:moveTo>
                  <a:lnTo>
                    <a:pt x="0" y="75593"/>
                  </a:lnTo>
                  <a:lnTo>
                    <a:pt x="15377" y="75593"/>
                  </a:lnTo>
                  <a:cubicBezTo>
                    <a:pt x="14999" y="33659"/>
                    <a:pt x="8256" y="239"/>
                    <a:pt x="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7" name="Google Shape;1447;p17"/>
            <p:cNvSpPr/>
            <p:nvPr/>
          </p:nvSpPr>
          <p:spPr>
            <a:xfrm>
              <a:off x="1440600" y="2197550"/>
              <a:ext cx="214850" cy="1797325"/>
            </a:xfrm>
            <a:custGeom>
              <a:rect b="b" l="l" r="r" t="t"/>
              <a:pathLst>
                <a:path extrusionOk="0" h="71893" w="8594">
                  <a:moveTo>
                    <a:pt x="4317" y="0"/>
                  </a:moveTo>
                  <a:lnTo>
                    <a:pt x="0" y="617"/>
                  </a:lnTo>
                  <a:lnTo>
                    <a:pt x="0" y="71893"/>
                  </a:lnTo>
                  <a:lnTo>
                    <a:pt x="8594" y="71893"/>
                  </a:lnTo>
                  <a:cubicBezTo>
                    <a:pt x="8594" y="21902"/>
                    <a:pt x="4317" y="0"/>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8" name="Google Shape;1448;p17"/>
            <p:cNvSpPr/>
            <p:nvPr/>
          </p:nvSpPr>
          <p:spPr>
            <a:xfrm>
              <a:off x="1440600" y="2035925"/>
              <a:ext cx="214850" cy="206400"/>
            </a:xfrm>
            <a:custGeom>
              <a:rect b="b" l="l" r="r" t="t"/>
              <a:pathLst>
                <a:path extrusionOk="0" h="8256" w="8594">
                  <a:moveTo>
                    <a:pt x="0" y="0"/>
                  </a:moveTo>
                  <a:lnTo>
                    <a:pt x="0" y="7082"/>
                  </a:lnTo>
                  <a:lnTo>
                    <a:pt x="8594" y="8256"/>
                  </a:lnTo>
                  <a:lnTo>
                    <a:pt x="8594" y="27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49" name="Google Shape;1449;p17"/>
          <p:cNvGrpSpPr/>
          <p:nvPr/>
        </p:nvGrpSpPr>
        <p:grpSpPr>
          <a:xfrm flipH="1">
            <a:off x="7860233" y="-132178"/>
            <a:ext cx="1291188" cy="4951353"/>
            <a:chOff x="1440600" y="197825"/>
            <a:chExt cx="990175" cy="3797050"/>
          </a:xfrm>
        </p:grpSpPr>
        <p:sp>
          <p:nvSpPr>
            <p:cNvPr id="1450" name="Google Shape;1450;p17"/>
            <p:cNvSpPr/>
            <p:nvPr/>
          </p:nvSpPr>
          <p:spPr>
            <a:xfrm>
              <a:off x="1440600" y="197825"/>
              <a:ext cx="990175" cy="1889850"/>
            </a:xfrm>
            <a:custGeom>
              <a:rect b="b" l="l" r="r" t="t"/>
              <a:pathLst>
                <a:path extrusionOk="0" h="75594" w="39607">
                  <a:moveTo>
                    <a:pt x="0" y="1"/>
                  </a:moveTo>
                  <a:lnTo>
                    <a:pt x="0" y="75593"/>
                  </a:lnTo>
                  <a:lnTo>
                    <a:pt x="219" y="75593"/>
                  </a:lnTo>
                  <a:cubicBezTo>
                    <a:pt x="21405" y="75593"/>
                    <a:pt x="38652" y="42074"/>
                    <a:pt x="39606"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1" name="Google Shape;1451;p17"/>
            <p:cNvSpPr/>
            <p:nvPr/>
          </p:nvSpPr>
          <p:spPr>
            <a:xfrm>
              <a:off x="1440600" y="2105050"/>
              <a:ext cx="590825" cy="1889825"/>
            </a:xfrm>
            <a:custGeom>
              <a:rect b="b" l="l" r="r" t="t"/>
              <a:pathLst>
                <a:path extrusionOk="0" h="75593" w="23633">
                  <a:moveTo>
                    <a:pt x="0" y="0"/>
                  </a:moveTo>
                  <a:lnTo>
                    <a:pt x="0" y="75593"/>
                  </a:lnTo>
                  <a:lnTo>
                    <a:pt x="23633" y="75593"/>
                  </a:lnTo>
                  <a:cubicBezTo>
                    <a:pt x="23056" y="33659"/>
                    <a:pt x="12712"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2" name="Google Shape;1452;p17"/>
            <p:cNvSpPr/>
            <p:nvPr/>
          </p:nvSpPr>
          <p:spPr>
            <a:xfrm>
              <a:off x="1440600" y="197825"/>
              <a:ext cx="858875" cy="1889850"/>
            </a:xfrm>
            <a:custGeom>
              <a:rect b="b" l="l" r="r" t="t"/>
              <a:pathLst>
                <a:path extrusionOk="0" h="75594" w="34355">
                  <a:moveTo>
                    <a:pt x="0" y="1"/>
                  </a:moveTo>
                  <a:lnTo>
                    <a:pt x="0" y="75593"/>
                  </a:lnTo>
                  <a:lnTo>
                    <a:pt x="179" y="75593"/>
                  </a:lnTo>
                  <a:cubicBezTo>
                    <a:pt x="18560" y="75593"/>
                    <a:pt x="33539" y="42074"/>
                    <a:pt x="343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3" name="Google Shape;1453;p17"/>
            <p:cNvSpPr/>
            <p:nvPr/>
          </p:nvSpPr>
          <p:spPr>
            <a:xfrm>
              <a:off x="1440600" y="197825"/>
              <a:ext cx="644550" cy="1889850"/>
            </a:xfrm>
            <a:custGeom>
              <a:rect b="b" l="l" r="r" t="t"/>
              <a:pathLst>
                <a:path extrusionOk="0" h="75594" w="25782">
                  <a:moveTo>
                    <a:pt x="0" y="1"/>
                  </a:moveTo>
                  <a:lnTo>
                    <a:pt x="0" y="75593"/>
                  </a:lnTo>
                  <a:lnTo>
                    <a:pt x="139" y="75593"/>
                  </a:lnTo>
                  <a:cubicBezTo>
                    <a:pt x="13905" y="75593"/>
                    <a:pt x="25144" y="42074"/>
                    <a:pt x="257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4" name="Google Shape;1454;p17"/>
            <p:cNvSpPr/>
            <p:nvPr/>
          </p:nvSpPr>
          <p:spPr>
            <a:xfrm>
              <a:off x="1526125" y="471350"/>
              <a:ext cx="341675" cy="1616325"/>
            </a:xfrm>
            <a:custGeom>
              <a:rect b="b" l="l" r="r" t="t"/>
              <a:pathLst>
                <a:path extrusionOk="0" h="64653" w="13667">
                  <a:moveTo>
                    <a:pt x="5690" y="1"/>
                  </a:moveTo>
                  <a:cubicBezTo>
                    <a:pt x="5690" y="1"/>
                    <a:pt x="8177" y="38215"/>
                    <a:pt x="1" y="64652"/>
                  </a:cubicBezTo>
                  <a:cubicBezTo>
                    <a:pt x="13508" y="46788"/>
                    <a:pt x="13667" y="1"/>
                    <a:pt x="136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5" name="Google Shape;1455;p17"/>
            <p:cNvSpPr/>
            <p:nvPr/>
          </p:nvSpPr>
          <p:spPr>
            <a:xfrm>
              <a:off x="1440600" y="2105050"/>
              <a:ext cx="512750" cy="1889825"/>
            </a:xfrm>
            <a:custGeom>
              <a:rect b="b" l="l" r="r" t="t"/>
              <a:pathLst>
                <a:path extrusionOk="0" h="75593" w="20510">
                  <a:moveTo>
                    <a:pt x="0" y="0"/>
                  </a:moveTo>
                  <a:lnTo>
                    <a:pt x="0" y="75593"/>
                  </a:lnTo>
                  <a:lnTo>
                    <a:pt x="20509" y="75593"/>
                  </a:lnTo>
                  <a:cubicBezTo>
                    <a:pt x="20012" y="33659"/>
                    <a:pt x="11021" y="239"/>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6" name="Google Shape;1456;p17"/>
            <p:cNvSpPr/>
            <p:nvPr/>
          </p:nvSpPr>
          <p:spPr>
            <a:xfrm>
              <a:off x="1440600" y="2105050"/>
              <a:ext cx="384450" cy="1889825"/>
            </a:xfrm>
            <a:custGeom>
              <a:rect b="b" l="l" r="r" t="t"/>
              <a:pathLst>
                <a:path extrusionOk="0" h="75593" w="15378">
                  <a:moveTo>
                    <a:pt x="0" y="0"/>
                  </a:moveTo>
                  <a:lnTo>
                    <a:pt x="0" y="75593"/>
                  </a:lnTo>
                  <a:lnTo>
                    <a:pt x="15377" y="75593"/>
                  </a:lnTo>
                  <a:cubicBezTo>
                    <a:pt x="14999" y="33659"/>
                    <a:pt x="8256"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7" name="Google Shape;1457;p17"/>
            <p:cNvSpPr/>
            <p:nvPr/>
          </p:nvSpPr>
          <p:spPr>
            <a:xfrm>
              <a:off x="1440600" y="2197550"/>
              <a:ext cx="214850" cy="1797325"/>
            </a:xfrm>
            <a:custGeom>
              <a:rect b="b" l="l" r="r" t="t"/>
              <a:pathLst>
                <a:path extrusionOk="0" h="71893" w="8594">
                  <a:moveTo>
                    <a:pt x="4317" y="0"/>
                  </a:moveTo>
                  <a:lnTo>
                    <a:pt x="0" y="617"/>
                  </a:lnTo>
                  <a:lnTo>
                    <a:pt x="0" y="71893"/>
                  </a:lnTo>
                  <a:lnTo>
                    <a:pt x="8594" y="71893"/>
                  </a:lnTo>
                  <a:cubicBezTo>
                    <a:pt x="8594" y="21902"/>
                    <a:pt x="4317" y="0"/>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8" name="Google Shape;1458;p17"/>
            <p:cNvSpPr/>
            <p:nvPr/>
          </p:nvSpPr>
          <p:spPr>
            <a:xfrm>
              <a:off x="1440600" y="2035925"/>
              <a:ext cx="214850" cy="206400"/>
            </a:xfrm>
            <a:custGeom>
              <a:rect b="b" l="l" r="r" t="t"/>
              <a:pathLst>
                <a:path extrusionOk="0" h="8256" w="8594">
                  <a:moveTo>
                    <a:pt x="0" y="0"/>
                  </a:moveTo>
                  <a:lnTo>
                    <a:pt x="0" y="7082"/>
                  </a:lnTo>
                  <a:lnTo>
                    <a:pt x="8594" y="8256"/>
                  </a:lnTo>
                  <a:lnTo>
                    <a:pt x="8594" y="27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59" name="Google Shape;1459;p17"/>
          <p:cNvGrpSpPr/>
          <p:nvPr/>
        </p:nvGrpSpPr>
        <p:grpSpPr>
          <a:xfrm>
            <a:off x="-417858" y="-823150"/>
            <a:ext cx="9978772" cy="1382075"/>
            <a:chOff x="193475" y="-693375"/>
            <a:chExt cx="7221575" cy="1382075"/>
          </a:xfrm>
        </p:grpSpPr>
        <p:sp>
          <p:nvSpPr>
            <p:cNvPr id="1460" name="Google Shape;1460;p17"/>
            <p:cNvSpPr/>
            <p:nvPr/>
          </p:nvSpPr>
          <p:spPr>
            <a:xfrm>
              <a:off x="363575" y="384325"/>
              <a:ext cx="6883875" cy="304375"/>
            </a:xfrm>
            <a:custGeom>
              <a:rect b="b" l="l" r="r" t="t"/>
              <a:pathLst>
                <a:path extrusionOk="0" h="12175" w="275355">
                  <a:moveTo>
                    <a:pt x="0" y="0"/>
                  </a:moveTo>
                  <a:lnTo>
                    <a:pt x="0" y="9390"/>
                  </a:lnTo>
                  <a:lnTo>
                    <a:pt x="0" y="10782"/>
                  </a:lnTo>
                  <a:lnTo>
                    <a:pt x="14522" y="10782"/>
                  </a:lnTo>
                  <a:lnTo>
                    <a:pt x="14522" y="9370"/>
                  </a:lnTo>
                  <a:lnTo>
                    <a:pt x="16869" y="9370"/>
                  </a:lnTo>
                  <a:lnTo>
                    <a:pt x="16869" y="12175"/>
                  </a:lnTo>
                  <a:lnTo>
                    <a:pt x="30913" y="12175"/>
                  </a:lnTo>
                  <a:lnTo>
                    <a:pt x="30913" y="9370"/>
                  </a:lnTo>
                  <a:lnTo>
                    <a:pt x="33261" y="9370"/>
                  </a:lnTo>
                  <a:lnTo>
                    <a:pt x="33261" y="10782"/>
                  </a:lnTo>
                  <a:lnTo>
                    <a:pt x="47782" y="10782"/>
                  </a:lnTo>
                  <a:lnTo>
                    <a:pt x="47782" y="9370"/>
                  </a:lnTo>
                  <a:lnTo>
                    <a:pt x="50110" y="9370"/>
                  </a:lnTo>
                  <a:lnTo>
                    <a:pt x="50110" y="12175"/>
                  </a:lnTo>
                  <a:lnTo>
                    <a:pt x="64632" y="12175"/>
                  </a:lnTo>
                  <a:lnTo>
                    <a:pt x="64632" y="9370"/>
                  </a:lnTo>
                  <a:lnTo>
                    <a:pt x="66979" y="9370"/>
                  </a:lnTo>
                  <a:lnTo>
                    <a:pt x="66979" y="10782"/>
                  </a:lnTo>
                  <a:lnTo>
                    <a:pt x="81023" y="10782"/>
                  </a:lnTo>
                  <a:lnTo>
                    <a:pt x="81023" y="9370"/>
                  </a:lnTo>
                  <a:lnTo>
                    <a:pt x="83370" y="9370"/>
                  </a:lnTo>
                  <a:lnTo>
                    <a:pt x="83370" y="12175"/>
                  </a:lnTo>
                  <a:lnTo>
                    <a:pt x="97892" y="12175"/>
                  </a:lnTo>
                  <a:lnTo>
                    <a:pt x="97892" y="9370"/>
                  </a:lnTo>
                  <a:lnTo>
                    <a:pt x="101174" y="9370"/>
                  </a:lnTo>
                  <a:lnTo>
                    <a:pt x="101174" y="10782"/>
                  </a:lnTo>
                  <a:lnTo>
                    <a:pt x="115656" y="10782"/>
                  </a:lnTo>
                  <a:lnTo>
                    <a:pt x="115656" y="9370"/>
                  </a:lnTo>
                  <a:lnTo>
                    <a:pt x="118481" y="9370"/>
                  </a:lnTo>
                  <a:lnTo>
                    <a:pt x="118481" y="12175"/>
                  </a:lnTo>
                  <a:lnTo>
                    <a:pt x="133460" y="12175"/>
                  </a:lnTo>
                  <a:lnTo>
                    <a:pt x="133460" y="9370"/>
                  </a:lnTo>
                  <a:lnTo>
                    <a:pt x="136285" y="9370"/>
                  </a:lnTo>
                  <a:lnTo>
                    <a:pt x="136285" y="10782"/>
                  </a:lnTo>
                  <a:lnTo>
                    <a:pt x="151722" y="10782"/>
                  </a:lnTo>
                  <a:lnTo>
                    <a:pt x="151722" y="9370"/>
                  </a:lnTo>
                  <a:lnTo>
                    <a:pt x="154527" y="9370"/>
                  </a:lnTo>
                  <a:lnTo>
                    <a:pt x="154527" y="12175"/>
                  </a:lnTo>
                  <a:lnTo>
                    <a:pt x="169048" y="12175"/>
                  </a:lnTo>
                  <a:lnTo>
                    <a:pt x="169048" y="9370"/>
                  </a:lnTo>
                  <a:lnTo>
                    <a:pt x="172331" y="9370"/>
                  </a:lnTo>
                  <a:lnTo>
                    <a:pt x="172331" y="10782"/>
                  </a:lnTo>
                  <a:lnTo>
                    <a:pt x="186852" y="10782"/>
                  </a:lnTo>
                  <a:lnTo>
                    <a:pt x="186852" y="9370"/>
                  </a:lnTo>
                  <a:lnTo>
                    <a:pt x="190115" y="9370"/>
                  </a:lnTo>
                  <a:lnTo>
                    <a:pt x="190115" y="12175"/>
                  </a:lnTo>
                  <a:lnTo>
                    <a:pt x="204636" y="12175"/>
                  </a:lnTo>
                  <a:lnTo>
                    <a:pt x="204636" y="9370"/>
                  </a:lnTo>
                  <a:lnTo>
                    <a:pt x="207441" y="9370"/>
                  </a:lnTo>
                  <a:lnTo>
                    <a:pt x="207441" y="12175"/>
                  </a:lnTo>
                  <a:lnTo>
                    <a:pt x="222440" y="12175"/>
                  </a:lnTo>
                  <a:lnTo>
                    <a:pt x="222440" y="9370"/>
                  </a:lnTo>
                  <a:lnTo>
                    <a:pt x="225722" y="9370"/>
                  </a:lnTo>
                  <a:lnTo>
                    <a:pt x="225722" y="10782"/>
                  </a:lnTo>
                  <a:lnTo>
                    <a:pt x="240224" y="10782"/>
                  </a:lnTo>
                  <a:lnTo>
                    <a:pt x="240224" y="9370"/>
                  </a:lnTo>
                  <a:lnTo>
                    <a:pt x="243507" y="9370"/>
                  </a:lnTo>
                  <a:lnTo>
                    <a:pt x="243507" y="12175"/>
                  </a:lnTo>
                  <a:lnTo>
                    <a:pt x="257551" y="12175"/>
                  </a:lnTo>
                  <a:lnTo>
                    <a:pt x="257551" y="9370"/>
                  </a:lnTo>
                  <a:lnTo>
                    <a:pt x="260833" y="9370"/>
                  </a:lnTo>
                  <a:lnTo>
                    <a:pt x="260833" y="10782"/>
                  </a:lnTo>
                  <a:lnTo>
                    <a:pt x="275355" y="10782"/>
                  </a:lnTo>
                  <a:lnTo>
                    <a:pt x="27535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1" name="Google Shape;1461;p17"/>
            <p:cNvSpPr/>
            <p:nvPr/>
          </p:nvSpPr>
          <p:spPr>
            <a:xfrm>
              <a:off x="363575" y="-634175"/>
              <a:ext cx="6695900" cy="1158775"/>
            </a:xfrm>
            <a:custGeom>
              <a:rect b="b" l="l" r="r" t="t"/>
              <a:pathLst>
                <a:path extrusionOk="0" h="46351" w="267836">
                  <a:moveTo>
                    <a:pt x="0" y="0"/>
                  </a:moveTo>
                  <a:lnTo>
                    <a:pt x="0" y="46350"/>
                  </a:lnTo>
                  <a:lnTo>
                    <a:pt x="267835" y="46350"/>
                  </a:lnTo>
                  <a:lnTo>
                    <a:pt x="26783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2" name="Google Shape;1462;p17"/>
            <p:cNvSpPr/>
            <p:nvPr/>
          </p:nvSpPr>
          <p:spPr>
            <a:xfrm>
              <a:off x="363575"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3" name="Google Shape;1463;p17"/>
            <p:cNvSpPr/>
            <p:nvPr/>
          </p:nvSpPr>
          <p:spPr>
            <a:xfrm>
              <a:off x="4341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4" name="Google Shape;1464;p17"/>
            <p:cNvSpPr/>
            <p:nvPr/>
          </p:nvSpPr>
          <p:spPr>
            <a:xfrm>
              <a:off x="785300" y="-634175"/>
              <a:ext cx="351125" cy="1228900"/>
            </a:xfrm>
            <a:custGeom>
              <a:rect b="b" l="l" r="r" t="t"/>
              <a:pathLst>
                <a:path extrusionOk="0" h="49156" w="14045">
                  <a:moveTo>
                    <a:pt x="0" y="0"/>
                  </a:moveTo>
                  <a:lnTo>
                    <a:pt x="0" y="49155"/>
                  </a:lnTo>
                  <a:lnTo>
                    <a:pt x="14044" y="49155"/>
                  </a:lnTo>
                  <a:lnTo>
                    <a:pt x="14044"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5" name="Google Shape;1465;p17"/>
            <p:cNvSpPr/>
            <p:nvPr/>
          </p:nvSpPr>
          <p:spPr>
            <a:xfrm>
              <a:off x="867350" y="-634175"/>
              <a:ext cx="187025" cy="1228900"/>
            </a:xfrm>
            <a:custGeom>
              <a:rect b="b" l="l" r="r" t="t"/>
              <a:pathLst>
                <a:path extrusionOk="0" h="49156" w="7481">
                  <a:moveTo>
                    <a:pt x="0" y="0"/>
                  </a:moveTo>
                  <a:lnTo>
                    <a:pt x="0" y="49155"/>
                  </a:lnTo>
                  <a:lnTo>
                    <a:pt x="7480" y="49155"/>
                  </a:lnTo>
                  <a:lnTo>
                    <a:pt x="7480"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6" name="Google Shape;1466;p17"/>
            <p:cNvSpPr/>
            <p:nvPr/>
          </p:nvSpPr>
          <p:spPr>
            <a:xfrm>
              <a:off x="119507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7" name="Google Shape;1467;p17"/>
            <p:cNvSpPr/>
            <p:nvPr/>
          </p:nvSpPr>
          <p:spPr>
            <a:xfrm>
              <a:off x="1277150" y="-634175"/>
              <a:ext cx="198950" cy="1194575"/>
            </a:xfrm>
            <a:custGeom>
              <a:rect b="b" l="l" r="r" t="t"/>
              <a:pathLst>
                <a:path extrusionOk="0" h="47783" w="7958">
                  <a:moveTo>
                    <a:pt x="0" y="0"/>
                  </a:moveTo>
                  <a:lnTo>
                    <a:pt x="0" y="47782"/>
                  </a:lnTo>
                  <a:lnTo>
                    <a:pt x="7957" y="47782"/>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8" name="Google Shape;1468;p17"/>
            <p:cNvSpPr/>
            <p:nvPr/>
          </p:nvSpPr>
          <p:spPr>
            <a:xfrm>
              <a:off x="1616300" y="-634175"/>
              <a:ext cx="363075" cy="1228900"/>
            </a:xfrm>
            <a:custGeom>
              <a:rect b="b" l="l" r="r" t="t"/>
              <a:pathLst>
                <a:path extrusionOk="0" h="49156" w="14523">
                  <a:moveTo>
                    <a:pt x="1" y="0"/>
                  </a:moveTo>
                  <a:lnTo>
                    <a:pt x="1" y="49155"/>
                  </a:lnTo>
                  <a:lnTo>
                    <a:pt x="14523" y="49155"/>
                  </a:lnTo>
                  <a:lnTo>
                    <a:pt x="14523"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9" name="Google Shape;1469;p17"/>
            <p:cNvSpPr/>
            <p:nvPr/>
          </p:nvSpPr>
          <p:spPr>
            <a:xfrm>
              <a:off x="1698375" y="-634175"/>
              <a:ext cx="210875" cy="1228900"/>
            </a:xfrm>
            <a:custGeom>
              <a:rect b="b" l="l" r="r" t="t"/>
              <a:pathLst>
                <a:path extrusionOk="0" h="49156" w="8435">
                  <a:moveTo>
                    <a:pt x="0" y="0"/>
                  </a:moveTo>
                  <a:lnTo>
                    <a:pt x="0" y="49155"/>
                  </a:lnTo>
                  <a:lnTo>
                    <a:pt x="8435" y="49155"/>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0" name="Google Shape;1470;p17"/>
            <p:cNvSpPr/>
            <p:nvPr/>
          </p:nvSpPr>
          <p:spPr>
            <a:xfrm>
              <a:off x="2038025" y="-634175"/>
              <a:ext cx="351150" cy="1194575"/>
            </a:xfrm>
            <a:custGeom>
              <a:rect b="b" l="l" r="r" t="t"/>
              <a:pathLst>
                <a:path extrusionOk="0" h="47783" w="14046">
                  <a:moveTo>
                    <a:pt x="1" y="0"/>
                  </a:moveTo>
                  <a:lnTo>
                    <a:pt x="1" y="47782"/>
                  </a:lnTo>
                  <a:lnTo>
                    <a:pt x="14045" y="47782"/>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1" name="Google Shape;1471;p17"/>
            <p:cNvSpPr/>
            <p:nvPr/>
          </p:nvSpPr>
          <p:spPr>
            <a:xfrm>
              <a:off x="2108150"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2" name="Google Shape;1472;p17"/>
            <p:cNvSpPr/>
            <p:nvPr/>
          </p:nvSpPr>
          <p:spPr>
            <a:xfrm>
              <a:off x="2447825" y="-634175"/>
              <a:ext cx="363075" cy="1228900"/>
            </a:xfrm>
            <a:custGeom>
              <a:rect b="b" l="l" r="r" t="t"/>
              <a:pathLst>
                <a:path extrusionOk="0" h="49156" w="14523">
                  <a:moveTo>
                    <a:pt x="0" y="0"/>
                  </a:moveTo>
                  <a:lnTo>
                    <a:pt x="0"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3" name="Google Shape;1473;p17"/>
            <p:cNvSpPr/>
            <p:nvPr/>
          </p:nvSpPr>
          <p:spPr>
            <a:xfrm>
              <a:off x="25293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4" name="Google Shape;1474;p17"/>
            <p:cNvSpPr/>
            <p:nvPr/>
          </p:nvSpPr>
          <p:spPr>
            <a:xfrm>
              <a:off x="28929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5" name="Google Shape;1475;p17"/>
            <p:cNvSpPr/>
            <p:nvPr/>
          </p:nvSpPr>
          <p:spPr>
            <a:xfrm>
              <a:off x="29739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6" name="Google Shape;1476;p17"/>
            <p:cNvSpPr/>
            <p:nvPr/>
          </p:nvSpPr>
          <p:spPr>
            <a:xfrm>
              <a:off x="3325600" y="-634175"/>
              <a:ext cx="374500" cy="1228900"/>
            </a:xfrm>
            <a:custGeom>
              <a:rect b="b" l="l" r="r" t="t"/>
              <a:pathLst>
                <a:path extrusionOk="0" h="49156" w="14980">
                  <a:moveTo>
                    <a:pt x="0" y="0"/>
                  </a:moveTo>
                  <a:lnTo>
                    <a:pt x="0" y="49155"/>
                  </a:lnTo>
                  <a:lnTo>
                    <a:pt x="14979" y="49155"/>
                  </a:lnTo>
                  <a:lnTo>
                    <a:pt x="1497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7" name="Google Shape;1477;p17"/>
            <p:cNvSpPr/>
            <p:nvPr/>
          </p:nvSpPr>
          <p:spPr>
            <a:xfrm>
              <a:off x="3407650" y="-634175"/>
              <a:ext cx="210375" cy="1228900"/>
            </a:xfrm>
            <a:custGeom>
              <a:rect b="b" l="l" r="r" t="t"/>
              <a:pathLst>
                <a:path extrusionOk="0" h="49156" w="8415">
                  <a:moveTo>
                    <a:pt x="0" y="0"/>
                  </a:moveTo>
                  <a:lnTo>
                    <a:pt x="0" y="49155"/>
                  </a:lnTo>
                  <a:lnTo>
                    <a:pt x="8415" y="49155"/>
                  </a:lnTo>
                  <a:lnTo>
                    <a:pt x="841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8" name="Google Shape;1478;p17"/>
            <p:cNvSpPr/>
            <p:nvPr/>
          </p:nvSpPr>
          <p:spPr>
            <a:xfrm>
              <a:off x="3770675" y="-634175"/>
              <a:ext cx="385950" cy="1194575"/>
            </a:xfrm>
            <a:custGeom>
              <a:rect b="b" l="l" r="r" t="t"/>
              <a:pathLst>
                <a:path extrusionOk="0" h="47783" w="15438">
                  <a:moveTo>
                    <a:pt x="1" y="0"/>
                  </a:moveTo>
                  <a:lnTo>
                    <a:pt x="1" y="47782"/>
                  </a:lnTo>
                  <a:lnTo>
                    <a:pt x="15438" y="47782"/>
                  </a:lnTo>
                  <a:lnTo>
                    <a:pt x="15438"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9" name="Google Shape;1479;p17"/>
            <p:cNvSpPr/>
            <p:nvPr/>
          </p:nvSpPr>
          <p:spPr>
            <a:xfrm>
              <a:off x="38641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0" name="Google Shape;1480;p17"/>
            <p:cNvSpPr/>
            <p:nvPr/>
          </p:nvSpPr>
          <p:spPr>
            <a:xfrm>
              <a:off x="42267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1" name="Google Shape;1481;p17"/>
            <p:cNvSpPr/>
            <p:nvPr/>
          </p:nvSpPr>
          <p:spPr>
            <a:xfrm>
              <a:off x="4308775" y="-634175"/>
              <a:ext cx="187025" cy="1228900"/>
            </a:xfrm>
            <a:custGeom>
              <a:rect b="b" l="l" r="r" t="t"/>
              <a:pathLst>
                <a:path extrusionOk="0" h="49156" w="7481">
                  <a:moveTo>
                    <a:pt x="1" y="0"/>
                  </a:moveTo>
                  <a:lnTo>
                    <a:pt x="1" y="49155"/>
                  </a:lnTo>
                  <a:lnTo>
                    <a:pt x="7481" y="49155"/>
                  </a:lnTo>
                  <a:lnTo>
                    <a:pt x="748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2" name="Google Shape;1482;p17"/>
            <p:cNvSpPr/>
            <p:nvPr/>
          </p:nvSpPr>
          <p:spPr>
            <a:xfrm>
              <a:off x="467182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3" name="Google Shape;1483;p17"/>
            <p:cNvSpPr/>
            <p:nvPr/>
          </p:nvSpPr>
          <p:spPr>
            <a:xfrm>
              <a:off x="47419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4" name="Google Shape;1484;p17"/>
            <p:cNvSpPr/>
            <p:nvPr/>
          </p:nvSpPr>
          <p:spPr>
            <a:xfrm>
              <a:off x="51164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5" name="Google Shape;1485;p17"/>
            <p:cNvSpPr/>
            <p:nvPr/>
          </p:nvSpPr>
          <p:spPr>
            <a:xfrm>
              <a:off x="51984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6" name="Google Shape;1486;p17"/>
            <p:cNvSpPr/>
            <p:nvPr/>
          </p:nvSpPr>
          <p:spPr>
            <a:xfrm>
              <a:off x="5549600" y="-634175"/>
              <a:ext cx="375000" cy="1228900"/>
            </a:xfrm>
            <a:custGeom>
              <a:rect b="b" l="l" r="r" t="t"/>
              <a:pathLst>
                <a:path extrusionOk="0" h="49156" w="15000">
                  <a:moveTo>
                    <a:pt x="0" y="0"/>
                  </a:moveTo>
                  <a:lnTo>
                    <a:pt x="0" y="49155"/>
                  </a:lnTo>
                  <a:lnTo>
                    <a:pt x="14999" y="49155"/>
                  </a:lnTo>
                  <a:lnTo>
                    <a:pt x="1499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7" name="Google Shape;1487;p17"/>
            <p:cNvSpPr/>
            <p:nvPr/>
          </p:nvSpPr>
          <p:spPr>
            <a:xfrm>
              <a:off x="5631650" y="-634175"/>
              <a:ext cx="198950" cy="1228900"/>
            </a:xfrm>
            <a:custGeom>
              <a:rect b="b" l="l" r="r" t="t"/>
              <a:pathLst>
                <a:path extrusionOk="0" h="49156" w="7958">
                  <a:moveTo>
                    <a:pt x="0" y="0"/>
                  </a:moveTo>
                  <a:lnTo>
                    <a:pt x="0" y="49155"/>
                  </a:lnTo>
                  <a:lnTo>
                    <a:pt x="7957" y="49155"/>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8" name="Google Shape;1488;p17"/>
            <p:cNvSpPr/>
            <p:nvPr/>
          </p:nvSpPr>
          <p:spPr>
            <a:xfrm>
              <a:off x="60066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9" name="Google Shape;1489;p17"/>
            <p:cNvSpPr/>
            <p:nvPr/>
          </p:nvSpPr>
          <p:spPr>
            <a:xfrm>
              <a:off x="60767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0" name="Google Shape;1490;p17"/>
            <p:cNvSpPr/>
            <p:nvPr/>
          </p:nvSpPr>
          <p:spPr>
            <a:xfrm>
              <a:off x="6451225" y="-634175"/>
              <a:ext cx="351125" cy="1228900"/>
            </a:xfrm>
            <a:custGeom>
              <a:rect b="b" l="l" r="r" t="t"/>
              <a:pathLst>
                <a:path extrusionOk="0" h="49156" w="14045">
                  <a:moveTo>
                    <a:pt x="1" y="0"/>
                  </a:moveTo>
                  <a:lnTo>
                    <a:pt x="1" y="49155"/>
                  </a:lnTo>
                  <a:lnTo>
                    <a:pt x="14045" y="49155"/>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1" name="Google Shape;1491;p17"/>
            <p:cNvSpPr/>
            <p:nvPr/>
          </p:nvSpPr>
          <p:spPr>
            <a:xfrm>
              <a:off x="6532775" y="-634175"/>
              <a:ext cx="187525" cy="1228900"/>
            </a:xfrm>
            <a:custGeom>
              <a:rect b="b" l="l" r="r" t="t"/>
              <a:pathLst>
                <a:path extrusionOk="0" h="49156" w="7501">
                  <a:moveTo>
                    <a:pt x="1" y="0"/>
                  </a:moveTo>
                  <a:lnTo>
                    <a:pt x="1" y="49155"/>
                  </a:lnTo>
                  <a:lnTo>
                    <a:pt x="7501" y="49155"/>
                  </a:lnTo>
                  <a:lnTo>
                    <a:pt x="750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2" name="Google Shape;1492;p17"/>
            <p:cNvSpPr/>
            <p:nvPr/>
          </p:nvSpPr>
          <p:spPr>
            <a:xfrm>
              <a:off x="6884400"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3" name="Google Shape;1493;p17"/>
            <p:cNvSpPr/>
            <p:nvPr/>
          </p:nvSpPr>
          <p:spPr>
            <a:xfrm>
              <a:off x="69783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4" name="Google Shape;1494;p17"/>
            <p:cNvSpPr/>
            <p:nvPr/>
          </p:nvSpPr>
          <p:spPr>
            <a:xfrm>
              <a:off x="211400" y="-634175"/>
              <a:ext cx="7094250" cy="25"/>
            </a:xfrm>
            <a:custGeom>
              <a:rect b="b" l="l" r="r" t="t"/>
              <a:pathLst>
                <a:path extrusionOk="0" fill="none" h="1" w="283770">
                  <a:moveTo>
                    <a:pt x="0" y="0"/>
                  </a:moveTo>
                  <a:lnTo>
                    <a:pt x="283769" y="0"/>
                  </a:lnTo>
                </a:path>
              </a:pathLst>
            </a:custGeom>
            <a:noFill/>
            <a:ln cap="flat" cmpd="sng" w="46750">
              <a:solidFill>
                <a:srgbClr val="FFB726"/>
              </a:solidFill>
              <a:prstDash val="solid"/>
              <a:miter lim="1989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5" name="Google Shape;1495;p17"/>
            <p:cNvSpPr/>
            <p:nvPr/>
          </p:nvSpPr>
          <p:spPr>
            <a:xfrm>
              <a:off x="7287225" y="-693375"/>
              <a:ext cx="127825" cy="128350"/>
            </a:xfrm>
            <a:custGeom>
              <a:rect b="b" l="l" r="r" t="t"/>
              <a:pathLst>
                <a:path extrusionOk="0" h="5134" w="5113">
                  <a:moveTo>
                    <a:pt x="2566" y="1"/>
                  </a:moveTo>
                  <a:cubicBezTo>
                    <a:pt x="1134" y="1"/>
                    <a:pt x="0" y="1155"/>
                    <a:pt x="0" y="2567"/>
                  </a:cubicBezTo>
                  <a:cubicBezTo>
                    <a:pt x="0" y="3979"/>
                    <a:pt x="1134" y="5133"/>
                    <a:pt x="2566" y="5133"/>
                  </a:cubicBezTo>
                  <a:cubicBezTo>
                    <a:pt x="3979" y="5133"/>
                    <a:pt x="5113" y="3979"/>
                    <a:pt x="5113" y="2567"/>
                  </a:cubicBezTo>
                  <a:cubicBezTo>
                    <a:pt x="5113" y="1155"/>
                    <a:pt x="3979" y="1"/>
                    <a:pt x="2566"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6" name="Google Shape;1496;p17"/>
            <p:cNvSpPr/>
            <p:nvPr/>
          </p:nvSpPr>
          <p:spPr>
            <a:xfrm>
              <a:off x="193475" y="-693375"/>
              <a:ext cx="128350" cy="128350"/>
            </a:xfrm>
            <a:custGeom>
              <a:rect b="b" l="l" r="r" t="t"/>
              <a:pathLst>
                <a:path extrusionOk="0" h="5134" w="5134">
                  <a:moveTo>
                    <a:pt x="2567" y="1"/>
                  </a:moveTo>
                  <a:cubicBezTo>
                    <a:pt x="1155" y="1"/>
                    <a:pt x="1" y="1155"/>
                    <a:pt x="1" y="2567"/>
                  </a:cubicBezTo>
                  <a:cubicBezTo>
                    <a:pt x="1" y="3979"/>
                    <a:pt x="1155" y="5133"/>
                    <a:pt x="2567" y="5133"/>
                  </a:cubicBezTo>
                  <a:cubicBezTo>
                    <a:pt x="3979" y="5133"/>
                    <a:pt x="5133" y="3979"/>
                    <a:pt x="5133" y="2567"/>
                  </a:cubicBezTo>
                  <a:cubicBezTo>
                    <a:pt x="5133" y="1155"/>
                    <a:pt x="3979" y="1"/>
                    <a:pt x="2567"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97" name="Google Shape;1497;p17"/>
          <p:cNvGrpSpPr/>
          <p:nvPr/>
        </p:nvGrpSpPr>
        <p:grpSpPr>
          <a:xfrm>
            <a:off x="-20" y="4613271"/>
            <a:ext cx="9143683" cy="1629094"/>
            <a:chOff x="429225" y="4417075"/>
            <a:chExt cx="6749600" cy="1202550"/>
          </a:xfrm>
        </p:grpSpPr>
        <p:sp>
          <p:nvSpPr>
            <p:cNvPr id="1498" name="Google Shape;1498;p17"/>
            <p:cNvSpPr/>
            <p:nvPr/>
          </p:nvSpPr>
          <p:spPr>
            <a:xfrm>
              <a:off x="1901275" y="5022325"/>
              <a:ext cx="3806000" cy="502300"/>
            </a:xfrm>
            <a:custGeom>
              <a:rect b="b" l="l" r="r" t="t"/>
              <a:pathLst>
                <a:path extrusionOk="0" h="20092" w="152240">
                  <a:moveTo>
                    <a:pt x="0" y="0"/>
                  </a:moveTo>
                  <a:lnTo>
                    <a:pt x="0" y="20092"/>
                  </a:lnTo>
                  <a:lnTo>
                    <a:pt x="152239" y="20092"/>
                  </a:lnTo>
                  <a:lnTo>
                    <a:pt x="152239" y="0"/>
                  </a:lnTo>
                  <a:close/>
                </a:path>
              </a:pathLst>
            </a:custGeom>
            <a:solidFill>
              <a:srgbClr val="C3CA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9" name="Google Shape;1499;p17"/>
            <p:cNvSpPr/>
            <p:nvPr/>
          </p:nvSpPr>
          <p:spPr>
            <a:xfrm>
              <a:off x="429225" y="4417075"/>
              <a:ext cx="650000" cy="553050"/>
            </a:xfrm>
            <a:custGeom>
              <a:rect b="b" l="l" r="r" t="t"/>
              <a:pathLst>
                <a:path extrusionOk="0" h="22122" w="26000">
                  <a:moveTo>
                    <a:pt x="6465" y="1"/>
                  </a:moveTo>
                  <a:cubicBezTo>
                    <a:pt x="2884" y="1"/>
                    <a:pt x="0" y="2905"/>
                    <a:pt x="0" y="6466"/>
                  </a:cubicBezTo>
                  <a:lnTo>
                    <a:pt x="0" y="22121"/>
                  </a:lnTo>
                  <a:lnTo>
                    <a:pt x="26000" y="22121"/>
                  </a:lnTo>
                  <a:lnTo>
                    <a:pt x="26000" y="6466"/>
                  </a:lnTo>
                  <a:cubicBezTo>
                    <a:pt x="26000" y="2885"/>
                    <a:pt x="23095"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0" name="Google Shape;1500;p17"/>
            <p:cNvSpPr/>
            <p:nvPr/>
          </p:nvSpPr>
          <p:spPr>
            <a:xfrm>
              <a:off x="429700"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2"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1" name="Google Shape;1501;p17"/>
            <p:cNvSpPr/>
            <p:nvPr/>
          </p:nvSpPr>
          <p:spPr>
            <a:xfrm>
              <a:off x="944925" y="4650825"/>
              <a:ext cx="134300" cy="319300"/>
            </a:xfrm>
            <a:custGeom>
              <a:rect b="b" l="l" r="r" t="t"/>
              <a:pathLst>
                <a:path extrusionOk="0" h="12772" w="5372">
                  <a:moveTo>
                    <a:pt x="5372" y="0"/>
                  </a:moveTo>
                  <a:cubicBezTo>
                    <a:pt x="5089" y="1009"/>
                    <a:pt x="4907" y="1390"/>
                    <a:pt x="4548" y="1390"/>
                  </a:cubicBezTo>
                  <a:cubicBezTo>
                    <a:pt x="4376" y="1390"/>
                    <a:pt x="4164"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2" name="Google Shape;1502;p17"/>
            <p:cNvSpPr/>
            <p:nvPr/>
          </p:nvSpPr>
          <p:spPr>
            <a:xfrm>
              <a:off x="429700" y="4488200"/>
              <a:ext cx="612225" cy="481925"/>
            </a:xfrm>
            <a:custGeom>
              <a:rect b="b" l="l" r="r" t="t"/>
              <a:pathLst>
                <a:path extrusionOk="0" h="19277" w="24489">
                  <a:moveTo>
                    <a:pt x="2010" y="0"/>
                  </a:moveTo>
                  <a:cubicBezTo>
                    <a:pt x="777" y="1134"/>
                    <a:pt x="1" y="2706"/>
                    <a:pt x="1" y="4536"/>
                  </a:cubicBezTo>
                  <a:lnTo>
                    <a:pt x="1" y="19276"/>
                  </a:lnTo>
                  <a:lnTo>
                    <a:pt x="24489" y="19276"/>
                  </a:lnTo>
                  <a:lnTo>
                    <a:pt x="24489" y="7659"/>
                  </a:lnTo>
                  <a:cubicBezTo>
                    <a:pt x="20033" y="5709"/>
                    <a:pt x="14881" y="5570"/>
                    <a:pt x="10166" y="4158"/>
                  </a:cubicBezTo>
                  <a:cubicBezTo>
                    <a:pt x="7242" y="3263"/>
                    <a:pt x="4477" y="185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3" name="Google Shape;1503;p17"/>
            <p:cNvSpPr/>
            <p:nvPr/>
          </p:nvSpPr>
          <p:spPr>
            <a:xfrm>
              <a:off x="430200" y="4449400"/>
              <a:ext cx="612225" cy="520725"/>
            </a:xfrm>
            <a:custGeom>
              <a:rect b="b" l="l" r="r" t="t"/>
              <a:pathLst>
                <a:path extrusionOk="0" h="20829" w="24489">
                  <a:moveTo>
                    <a:pt x="6068" y="1"/>
                  </a:moveTo>
                  <a:cubicBezTo>
                    <a:pt x="2706" y="1"/>
                    <a:pt x="1" y="2726"/>
                    <a:pt x="1" y="6088"/>
                  </a:cubicBezTo>
                  <a:lnTo>
                    <a:pt x="1" y="6207"/>
                  </a:lnTo>
                  <a:cubicBezTo>
                    <a:pt x="1" y="2885"/>
                    <a:pt x="2706" y="160"/>
                    <a:pt x="6028" y="160"/>
                  </a:cubicBezTo>
                  <a:lnTo>
                    <a:pt x="18262" y="160"/>
                  </a:lnTo>
                  <a:cubicBezTo>
                    <a:pt x="21584" y="160"/>
                    <a:pt x="24270" y="2885"/>
                    <a:pt x="24270" y="6207"/>
                  </a:cubicBezTo>
                  <a:lnTo>
                    <a:pt x="24270" y="20828"/>
                  </a:lnTo>
                  <a:lnTo>
                    <a:pt x="24489" y="20828"/>
                  </a:lnTo>
                  <a:lnTo>
                    <a:pt x="24489" y="6088"/>
                  </a:lnTo>
                  <a:cubicBezTo>
                    <a:pt x="24469" y="2726"/>
                    <a:pt x="21763" y="1"/>
                    <a:pt x="18402"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4" name="Google Shape;1504;p17"/>
            <p:cNvSpPr/>
            <p:nvPr/>
          </p:nvSpPr>
          <p:spPr>
            <a:xfrm>
              <a:off x="1191600" y="4417075"/>
              <a:ext cx="650525" cy="553050"/>
            </a:xfrm>
            <a:custGeom>
              <a:rect b="b" l="l" r="r" t="t"/>
              <a:pathLst>
                <a:path extrusionOk="0" h="22122" w="26021">
                  <a:moveTo>
                    <a:pt x="6466" y="1"/>
                  </a:moveTo>
                  <a:cubicBezTo>
                    <a:pt x="2885" y="1"/>
                    <a:pt x="1" y="2905"/>
                    <a:pt x="1" y="6466"/>
                  </a:cubicBezTo>
                  <a:lnTo>
                    <a:pt x="1" y="22121"/>
                  </a:lnTo>
                  <a:lnTo>
                    <a:pt x="26020" y="22121"/>
                  </a:lnTo>
                  <a:lnTo>
                    <a:pt x="26020" y="6466"/>
                  </a:lnTo>
                  <a:cubicBezTo>
                    <a:pt x="26020"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5" name="Google Shape;1505;p17"/>
            <p:cNvSpPr/>
            <p:nvPr/>
          </p:nvSpPr>
          <p:spPr>
            <a:xfrm>
              <a:off x="1192600" y="4449400"/>
              <a:ext cx="612725" cy="520725"/>
            </a:xfrm>
            <a:custGeom>
              <a:rect b="b" l="l" r="r" t="t"/>
              <a:pathLst>
                <a:path extrusionOk="0" h="20829" w="24509">
                  <a:moveTo>
                    <a:pt x="6087"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6" name="Google Shape;1506;p17"/>
            <p:cNvSpPr/>
            <p:nvPr/>
          </p:nvSpPr>
          <p:spPr>
            <a:xfrm>
              <a:off x="1707825" y="4650825"/>
              <a:ext cx="134300" cy="319300"/>
            </a:xfrm>
            <a:custGeom>
              <a:rect b="b" l="l" r="r" t="t"/>
              <a:pathLst>
                <a:path extrusionOk="0" h="12772" w="5372">
                  <a:moveTo>
                    <a:pt x="5371" y="0"/>
                  </a:moveTo>
                  <a:cubicBezTo>
                    <a:pt x="5089" y="1009"/>
                    <a:pt x="4906" y="1390"/>
                    <a:pt x="4548" y="1390"/>
                  </a:cubicBezTo>
                  <a:cubicBezTo>
                    <a:pt x="4376" y="1390"/>
                    <a:pt x="4163" y="1302"/>
                    <a:pt x="3879" y="1154"/>
                  </a:cubicBezTo>
                  <a:lnTo>
                    <a:pt x="0" y="12771"/>
                  </a:lnTo>
                  <a:lnTo>
                    <a:pt x="5371" y="12771"/>
                  </a:lnTo>
                  <a:lnTo>
                    <a:pt x="537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7" name="Google Shape;1507;p17"/>
            <p:cNvSpPr/>
            <p:nvPr/>
          </p:nvSpPr>
          <p:spPr>
            <a:xfrm>
              <a:off x="1192600" y="4488200"/>
              <a:ext cx="612225" cy="481925"/>
            </a:xfrm>
            <a:custGeom>
              <a:rect b="b" l="l" r="r" t="t"/>
              <a:pathLst>
                <a:path extrusionOk="0" h="19277" w="24489">
                  <a:moveTo>
                    <a:pt x="2009" y="0"/>
                  </a:moveTo>
                  <a:cubicBezTo>
                    <a:pt x="756" y="1134"/>
                    <a:pt x="0" y="2706"/>
                    <a:pt x="0" y="4536"/>
                  </a:cubicBezTo>
                  <a:lnTo>
                    <a:pt x="0" y="19276"/>
                  </a:lnTo>
                  <a:lnTo>
                    <a:pt x="24488" y="19276"/>
                  </a:lnTo>
                  <a:lnTo>
                    <a:pt x="24488" y="7659"/>
                  </a:lnTo>
                  <a:cubicBezTo>
                    <a:pt x="20032" y="5709"/>
                    <a:pt x="14860" y="5570"/>
                    <a:pt x="10165" y="4158"/>
                  </a:cubicBezTo>
                  <a:cubicBezTo>
                    <a:pt x="7221" y="3263"/>
                    <a:pt x="4476" y="1850"/>
                    <a:pt x="200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8" name="Google Shape;1508;p17"/>
            <p:cNvSpPr/>
            <p:nvPr/>
          </p:nvSpPr>
          <p:spPr>
            <a:xfrm>
              <a:off x="1192600" y="4449400"/>
              <a:ext cx="612225" cy="520725"/>
            </a:xfrm>
            <a:custGeom>
              <a:rect b="b" l="l" r="r" t="t"/>
              <a:pathLst>
                <a:path extrusionOk="0" h="20829" w="24489">
                  <a:moveTo>
                    <a:pt x="6068" y="1"/>
                  </a:moveTo>
                  <a:cubicBezTo>
                    <a:pt x="2706" y="1"/>
                    <a:pt x="0" y="2726"/>
                    <a:pt x="0" y="6088"/>
                  </a:cubicBezTo>
                  <a:lnTo>
                    <a:pt x="0" y="6207"/>
                  </a:lnTo>
                  <a:cubicBezTo>
                    <a:pt x="0" y="2885"/>
                    <a:pt x="2706" y="160"/>
                    <a:pt x="6008" y="160"/>
                  </a:cubicBezTo>
                  <a:lnTo>
                    <a:pt x="18242" y="160"/>
                  </a:lnTo>
                  <a:cubicBezTo>
                    <a:pt x="21584" y="160"/>
                    <a:pt x="24269" y="2885"/>
                    <a:pt x="24269" y="6207"/>
                  </a:cubicBezTo>
                  <a:lnTo>
                    <a:pt x="24269" y="20828"/>
                  </a:lnTo>
                  <a:lnTo>
                    <a:pt x="24488" y="20828"/>
                  </a:lnTo>
                  <a:lnTo>
                    <a:pt x="24488" y="6088"/>
                  </a:lnTo>
                  <a:cubicBezTo>
                    <a:pt x="24488" y="2726"/>
                    <a:pt x="21743" y="1"/>
                    <a:pt x="1840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9" name="Google Shape;1509;p17"/>
            <p:cNvSpPr/>
            <p:nvPr/>
          </p:nvSpPr>
          <p:spPr>
            <a:xfrm>
              <a:off x="1954475" y="4417075"/>
              <a:ext cx="650525" cy="553050"/>
            </a:xfrm>
            <a:custGeom>
              <a:rect b="b" l="l" r="r" t="t"/>
              <a:pathLst>
                <a:path extrusionOk="0" h="22122" w="26021">
                  <a:moveTo>
                    <a:pt x="6466" y="1"/>
                  </a:moveTo>
                  <a:cubicBezTo>
                    <a:pt x="2885" y="1"/>
                    <a:pt x="1" y="2905"/>
                    <a:pt x="1" y="6466"/>
                  </a:cubicBezTo>
                  <a:lnTo>
                    <a:pt x="1" y="22121"/>
                  </a:lnTo>
                  <a:lnTo>
                    <a:pt x="26021" y="22121"/>
                  </a:lnTo>
                  <a:lnTo>
                    <a:pt x="26021" y="6466"/>
                  </a:lnTo>
                  <a:cubicBezTo>
                    <a:pt x="26021"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0" name="Google Shape;1510;p17"/>
            <p:cNvSpPr/>
            <p:nvPr/>
          </p:nvSpPr>
          <p:spPr>
            <a:xfrm>
              <a:off x="1954475" y="4449400"/>
              <a:ext cx="613225" cy="520725"/>
            </a:xfrm>
            <a:custGeom>
              <a:rect b="b" l="l" r="r" t="t"/>
              <a:pathLst>
                <a:path extrusionOk="0" h="20829" w="24529">
                  <a:moveTo>
                    <a:pt x="6108" y="1"/>
                  </a:moveTo>
                  <a:cubicBezTo>
                    <a:pt x="2746" y="1"/>
                    <a:pt x="1" y="2726"/>
                    <a:pt x="1" y="6088"/>
                  </a:cubicBezTo>
                  <a:lnTo>
                    <a:pt x="1" y="20828"/>
                  </a:lnTo>
                  <a:lnTo>
                    <a:pt x="24529" y="20828"/>
                  </a:lnTo>
                  <a:lnTo>
                    <a:pt x="24529" y="6088"/>
                  </a:lnTo>
                  <a:cubicBezTo>
                    <a:pt x="24529" y="2726"/>
                    <a:pt x="21783" y="1"/>
                    <a:pt x="1844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1" name="Google Shape;1511;p17"/>
            <p:cNvSpPr/>
            <p:nvPr/>
          </p:nvSpPr>
          <p:spPr>
            <a:xfrm>
              <a:off x="2470200" y="4650825"/>
              <a:ext cx="134300" cy="319300"/>
            </a:xfrm>
            <a:custGeom>
              <a:rect b="b" l="l" r="r" t="t"/>
              <a:pathLst>
                <a:path extrusionOk="0" h="12772" w="5372">
                  <a:moveTo>
                    <a:pt x="5372" y="0"/>
                  </a:moveTo>
                  <a:cubicBezTo>
                    <a:pt x="5076" y="1009"/>
                    <a:pt x="4889" y="1390"/>
                    <a:pt x="4535" y="1390"/>
                  </a:cubicBezTo>
                  <a:cubicBezTo>
                    <a:pt x="4365" y="1390"/>
                    <a:pt x="4157"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2" name="Google Shape;1512;p17"/>
            <p:cNvSpPr/>
            <p:nvPr/>
          </p:nvSpPr>
          <p:spPr>
            <a:xfrm>
              <a:off x="1954475" y="4488200"/>
              <a:ext cx="612725" cy="481925"/>
            </a:xfrm>
            <a:custGeom>
              <a:rect b="b" l="l" r="r" t="t"/>
              <a:pathLst>
                <a:path extrusionOk="0" h="19277" w="24509">
                  <a:moveTo>
                    <a:pt x="2010" y="0"/>
                  </a:moveTo>
                  <a:cubicBezTo>
                    <a:pt x="777" y="1134"/>
                    <a:pt x="1" y="2706"/>
                    <a:pt x="1" y="4536"/>
                  </a:cubicBezTo>
                  <a:lnTo>
                    <a:pt x="1" y="19276"/>
                  </a:lnTo>
                  <a:lnTo>
                    <a:pt x="24509" y="19276"/>
                  </a:lnTo>
                  <a:lnTo>
                    <a:pt x="24509" y="7659"/>
                  </a:lnTo>
                  <a:cubicBezTo>
                    <a:pt x="20053" y="5709"/>
                    <a:pt x="14881" y="5570"/>
                    <a:pt x="10166" y="4158"/>
                  </a:cubicBezTo>
                  <a:cubicBezTo>
                    <a:pt x="7242" y="3263"/>
                    <a:pt x="4477" y="1850"/>
                    <a:pt x="201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3" name="Google Shape;1513;p17"/>
            <p:cNvSpPr/>
            <p:nvPr/>
          </p:nvSpPr>
          <p:spPr>
            <a:xfrm>
              <a:off x="1954475" y="4449400"/>
              <a:ext cx="612725" cy="520725"/>
            </a:xfrm>
            <a:custGeom>
              <a:rect b="b" l="l" r="r" t="t"/>
              <a:pathLst>
                <a:path extrusionOk="0" h="20829" w="24509">
                  <a:moveTo>
                    <a:pt x="6068" y="1"/>
                  </a:moveTo>
                  <a:cubicBezTo>
                    <a:pt x="2726" y="1"/>
                    <a:pt x="1" y="2726"/>
                    <a:pt x="1" y="6088"/>
                  </a:cubicBezTo>
                  <a:lnTo>
                    <a:pt x="1" y="6207"/>
                  </a:lnTo>
                  <a:cubicBezTo>
                    <a:pt x="1" y="2885"/>
                    <a:pt x="2726" y="160"/>
                    <a:pt x="6028" y="160"/>
                  </a:cubicBezTo>
                  <a:lnTo>
                    <a:pt x="18262" y="160"/>
                  </a:lnTo>
                  <a:cubicBezTo>
                    <a:pt x="21584" y="160"/>
                    <a:pt x="24270" y="2885"/>
                    <a:pt x="24270" y="6207"/>
                  </a:cubicBezTo>
                  <a:lnTo>
                    <a:pt x="24270" y="20828"/>
                  </a:lnTo>
                  <a:lnTo>
                    <a:pt x="24509" y="20828"/>
                  </a:lnTo>
                  <a:lnTo>
                    <a:pt x="24509" y="6088"/>
                  </a:lnTo>
                  <a:cubicBezTo>
                    <a:pt x="24509" y="2726"/>
                    <a:pt x="21783" y="1"/>
                    <a:pt x="1844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4" name="Google Shape;1514;p17"/>
            <p:cNvSpPr/>
            <p:nvPr/>
          </p:nvSpPr>
          <p:spPr>
            <a:xfrm>
              <a:off x="2716875" y="4417075"/>
              <a:ext cx="650025" cy="553050"/>
            </a:xfrm>
            <a:custGeom>
              <a:rect b="b" l="l" r="r" t="t"/>
              <a:pathLst>
                <a:path extrusionOk="0" h="22122" w="26001">
                  <a:moveTo>
                    <a:pt x="6466" y="1"/>
                  </a:moveTo>
                  <a:cubicBezTo>
                    <a:pt x="2885" y="1"/>
                    <a:pt x="0" y="2905"/>
                    <a:pt x="0" y="6466"/>
                  </a:cubicBezTo>
                  <a:lnTo>
                    <a:pt x="0" y="22121"/>
                  </a:lnTo>
                  <a:lnTo>
                    <a:pt x="26000" y="22121"/>
                  </a:lnTo>
                  <a:lnTo>
                    <a:pt x="26000" y="6466"/>
                  </a:lnTo>
                  <a:cubicBezTo>
                    <a:pt x="26000"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5" name="Google Shape;1515;p17"/>
            <p:cNvSpPr/>
            <p:nvPr/>
          </p:nvSpPr>
          <p:spPr>
            <a:xfrm>
              <a:off x="2716875" y="4449400"/>
              <a:ext cx="612725" cy="520725"/>
            </a:xfrm>
            <a:custGeom>
              <a:rect b="b" l="l" r="r" t="t"/>
              <a:pathLst>
                <a:path extrusionOk="0" h="20829" w="24509">
                  <a:moveTo>
                    <a:pt x="6088"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6" name="Google Shape;1516;p17"/>
            <p:cNvSpPr/>
            <p:nvPr/>
          </p:nvSpPr>
          <p:spPr>
            <a:xfrm>
              <a:off x="3232600" y="4650825"/>
              <a:ext cx="134300" cy="319300"/>
            </a:xfrm>
            <a:custGeom>
              <a:rect b="b" l="l" r="r" t="t"/>
              <a:pathLst>
                <a:path extrusionOk="0" h="12772" w="5372">
                  <a:moveTo>
                    <a:pt x="5371" y="0"/>
                  </a:moveTo>
                  <a:cubicBezTo>
                    <a:pt x="5089" y="1009"/>
                    <a:pt x="4906" y="1390"/>
                    <a:pt x="4548" y="1390"/>
                  </a:cubicBezTo>
                  <a:cubicBezTo>
                    <a:pt x="4375" y="1390"/>
                    <a:pt x="4163" y="1302"/>
                    <a:pt x="3879" y="1154"/>
                  </a:cubicBezTo>
                  <a:lnTo>
                    <a:pt x="0" y="12771"/>
                  </a:lnTo>
                  <a:lnTo>
                    <a:pt x="5371" y="12771"/>
                  </a:lnTo>
                  <a:lnTo>
                    <a:pt x="537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7" name="Google Shape;1517;p17"/>
            <p:cNvSpPr/>
            <p:nvPr/>
          </p:nvSpPr>
          <p:spPr>
            <a:xfrm>
              <a:off x="2716875" y="4488200"/>
              <a:ext cx="612225" cy="481925"/>
            </a:xfrm>
            <a:custGeom>
              <a:rect b="b" l="l" r="r" t="t"/>
              <a:pathLst>
                <a:path extrusionOk="0" h="19277" w="24489">
                  <a:moveTo>
                    <a:pt x="2010" y="0"/>
                  </a:moveTo>
                  <a:cubicBezTo>
                    <a:pt x="776" y="1134"/>
                    <a:pt x="0" y="2706"/>
                    <a:pt x="0" y="4536"/>
                  </a:cubicBezTo>
                  <a:lnTo>
                    <a:pt x="0" y="19276"/>
                  </a:lnTo>
                  <a:lnTo>
                    <a:pt x="24488" y="19276"/>
                  </a:lnTo>
                  <a:lnTo>
                    <a:pt x="24488" y="7659"/>
                  </a:lnTo>
                  <a:cubicBezTo>
                    <a:pt x="20032" y="5709"/>
                    <a:pt x="14860" y="5570"/>
                    <a:pt x="10166" y="4158"/>
                  </a:cubicBezTo>
                  <a:cubicBezTo>
                    <a:pt x="7221" y="3263"/>
                    <a:pt x="4476" y="1850"/>
                    <a:pt x="201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8" name="Google Shape;1518;p17"/>
            <p:cNvSpPr/>
            <p:nvPr/>
          </p:nvSpPr>
          <p:spPr>
            <a:xfrm>
              <a:off x="2717375" y="4449400"/>
              <a:ext cx="612225" cy="520725"/>
            </a:xfrm>
            <a:custGeom>
              <a:rect b="b" l="l" r="r" t="t"/>
              <a:pathLst>
                <a:path extrusionOk="0" h="20829" w="24489">
                  <a:moveTo>
                    <a:pt x="6068" y="1"/>
                  </a:moveTo>
                  <a:cubicBezTo>
                    <a:pt x="2706" y="1"/>
                    <a:pt x="0" y="2726"/>
                    <a:pt x="0" y="6088"/>
                  </a:cubicBezTo>
                  <a:lnTo>
                    <a:pt x="0" y="6207"/>
                  </a:lnTo>
                  <a:cubicBezTo>
                    <a:pt x="0" y="2885"/>
                    <a:pt x="2706" y="160"/>
                    <a:pt x="6028" y="160"/>
                  </a:cubicBezTo>
                  <a:lnTo>
                    <a:pt x="18262" y="160"/>
                  </a:lnTo>
                  <a:cubicBezTo>
                    <a:pt x="21584" y="160"/>
                    <a:pt x="24269" y="2885"/>
                    <a:pt x="24269" y="6207"/>
                  </a:cubicBezTo>
                  <a:lnTo>
                    <a:pt x="24269" y="20828"/>
                  </a:lnTo>
                  <a:lnTo>
                    <a:pt x="24488" y="20828"/>
                  </a:lnTo>
                  <a:lnTo>
                    <a:pt x="24488" y="6088"/>
                  </a:lnTo>
                  <a:cubicBezTo>
                    <a:pt x="24468" y="2726"/>
                    <a:pt x="21763" y="1"/>
                    <a:pt x="1840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9" name="Google Shape;1519;p17"/>
            <p:cNvSpPr/>
            <p:nvPr/>
          </p:nvSpPr>
          <p:spPr>
            <a:xfrm>
              <a:off x="3479750" y="4417075"/>
              <a:ext cx="650025" cy="553050"/>
            </a:xfrm>
            <a:custGeom>
              <a:rect b="b" l="l" r="r" t="t"/>
              <a:pathLst>
                <a:path extrusionOk="0" h="22122" w="26001">
                  <a:moveTo>
                    <a:pt x="6446" y="1"/>
                  </a:moveTo>
                  <a:cubicBezTo>
                    <a:pt x="2885" y="1"/>
                    <a:pt x="1" y="2905"/>
                    <a:pt x="1" y="6466"/>
                  </a:cubicBezTo>
                  <a:lnTo>
                    <a:pt x="1" y="22121"/>
                  </a:lnTo>
                  <a:lnTo>
                    <a:pt x="26001" y="22121"/>
                  </a:lnTo>
                  <a:lnTo>
                    <a:pt x="26001" y="6466"/>
                  </a:lnTo>
                  <a:cubicBezTo>
                    <a:pt x="26001"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0" name="Google Shape;1520;p17"/>
            <p:cNvSpPr/>
            <p:nvPr/>
          </p:nvSpPr>
          <p:spPr>
            <a:xfrm>
              <a:off x="3479250" y="4449400"/>
              <a:ext cx="613225" cy="520725"/>
            </a:xfrm>
            <a:custGeom>
              <a:rect b="b" l="l" r="r" t="t"/>
              <a:pathLst>
                <a:path extrusionOk="0" h="20829" w="24529">
                  <a:moveTo>
                    <a:pt x="6108" y="1"/>
                  </a:moveTo>
                  <a:cubicBezTo>
                    <a:pt x="2746" y="1"/>
                    <a:pt x="1" y="2726"/>
                    <a:pt x="1" y="6088"/>
                  </a:cubicBezTo>
                  <a:lnTo>
                    <a:pt x="1" y="20828"/>
                  </a:lnTo>
                  <a:lnTo>
                    <a:pt x="24529" y="20828"/>
                  </a:lnTo>
                  <a:lnTo>
                    <a:pt x="24529" y="6088"/>
                  </a:lnTo>
                  <a:cubicBezTo>
                    <a:pt x="24529" y="2726"/>
                    <a:pt x="21803" y="1"/>
                    <a:pt x="1844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1" name="Google Shape;1521;p17"/>
            <p:cNvSpPr/>
            <p:nvPr/>
          </p:nvSpPr>
          <p:spPr>
            <a:xfrm>
              <a:off x="3994975" y="4650825"/>
              <a:ext cx="134300" cy="319300"/>
            </a:xfrm>
            <a:custGeom>
              <a:rect b="b" l="l" r="r" t="t"/>
              <a:pathLst>
                <a:path extrusionOk="0" h="12772" w="5372">
                  <a:moveTo>
                    <a:pt x="5372" y="0"/>
                  </a:moveTo>
                  <a:cubicBezTo>
                    <a:pt x="5089" y="1009"/>
                    <a:pt x="4907" y="1390"/>
                    <a:pt x="4548" y="1390"/>
                  </a:cubicBezTo>
                  <a:cubicBezTo>
                    <a:pt x="4376" y="1390"/>
                    <a:pt x="4163"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2" name="Google Shape;1522;p17"/>
            <p:cNvSpPr/>
            <p:nvPr/>
          </p:nvSpPr>
          <p:spPr>
            <a:xfrm>
              <a:off x="3479250" y="4488200"/>
              <a:ext cx="612725" cy="481925"/>
            </a:xfrm>
            <a:custGeom>
              <a:rect b="b" l="l" r="r" t="t"/>
              <a:pathLst>
                <a:path extrusionOk="0" h="19277" w="24509">
                  <a:moveTo>
                    <a:pt x="2030" y="0"/>
                  </a:moveTo>
                  <a:cubicBezTo>
                    <a:pt x="777" y="1134"/>
                    <a:pt x="1" y="2706"/>
                    <a:pt x="1" y="4536"/>
                  </a:cubicBezTo>
                  <a:lnTo>
                    <a:pt x="1" y="19276"/>
                  </a:lnTo>
                  <a:lnTo>
                    <a:pt x="24509" y="19276"/>
                  </a:lnTo>
                  <a:lnTo>
                    <a:pt x="24509" y="7659"/>
                  </a:lnTo>
                  <a:cubicBezTo>
                    <a:pt x="20053" y="5709"/>
                    <a:pt x="14881" y="5570"/>
                    <a:pt x="10186" y="4158"/>
                  </a:cubicBezTo>
                  <a:cubicBezTo>
                    <a:pt x="7242" y="3263"/>
                    <a:pt x="4477" y="1850"/>
                    <a:pt x="203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3" name="Google Shape;1523;p17"/>
            <p:cNvSpPr/>
            <p:nvPr/>
          </p:nvSpPr>
          <p:spPr>
            <a:xfrm>
              <a:off x="3479250" y="4449400"/>
              <a:ext cx="612725" cy="520725"/>
            </a:xfrm>
            <a:custGeom>
              <a:rect b="b" l="l" r="r" t="t"/>
              <a:pathLst>
                <a:path extrusionOk="0" h="20829" w="24509">
                  <a:moveTo>
                    <a:pt x="6068" y="1"/>
                  </a:moveTo>
                  <a:cubicBezTo>
                    <a:pt x="2726" y="1"/>
                    <a:pt x="1" y="2726"/>
                    <a:pt x="1" y="6088"/>
                  </a:cubicBezTo>
                  <a:lnTo>
                    <a:pt x="1" y="6207"/>
                  </a:lnTo>
                  <a:cubicBezTo>
                    <a:pt x="1" y="2885"/>
                    <a:pt x="2726" y="160"/>
                    <a:pt x="6028" y="160"/>
                  </a:cubicBezTo>
                  <a:lnTo>
                    <a:pt x="18262" y="160"/>
                  </a:lnTo>
                  <a:cubicBezTo>
                    <a:pt x="21584" y="160"/>
                    <a:pt x="24270" y="2885"/>
                    <a:pt x="24270" y="6207"/>
                  </a:cubicBezTo>
                  <a:lnTo>
                    <a:pt x="24270" y="20828"/>
                  </a:lnTo>
                  <a:lnTo>
                    <a:pt x="24509" y="20828"/>
                  </a:lnTo>
                  <a:lnTo>
                    <a:pt x="24509" y="6088"/>
                  </a:lnTo>
                  <a:cubicBezTo>
                    <a:pt x="24509" y="2726"/>
                    <a:pt x="21763" y="1"/>
                    <a:pt x="18402"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4" name="Google Shape;1524;p17"/>
            <p:cNvSpPr/>
            <p:nvPr/>
          </p:nvSpPr>
          <p:spPr>
            <a:xfrm>
              <a:off x="6528800" y="4417075"/>
              <a:ext cx="650025" cy="553050"/>
            </a:xfrm>
            <a:custGeom>
              <a:rect b="b" l="l" r="r" t="t"/>
              <a:pathLst>
                <a:path extrusionOk="0" h="22122" w="26001">
                  <a:moveTo>
                    <a:pt x="6466" y="1"/>
                  </a:moveTo>
                  <a:cubicBezTo>
                    <a:pt x="2905" y="1"/>
                    <a:pt x="1" y="2885"/>
                    <a:pt x="1" y="6466"/>
                  </a:cubicBezTo>
                  <a:lnTo>
                    <a:pt x="1" y="22121"/>
                  </a:lnTo>
                  <a:lnTo>
                    <a:pt x="26001" y="22121"/>
                  </a:lnTo>
                  <a:lnTo>
                    <a:pt x="26001" y="6466"/>
                  </a:lnTo>
                  <a:cubicBezTo>
                    <a:pt x="26001" y="2905"/>
                    <a:pt x="23116"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5" name="Google Shape;1525;p17"/>
            <p:cNvSpPr/>
            <p:nvPr/>
          </p:nvSpPr>
          <p:spPr>
            <a:xfrm>
              <a:off x="6566100"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6" name="Google Shape;1526;p17"/>
            <p:cNvSpPr/>
            <p:nvPr/>
          </p:nvSpPr>
          <p:spPr>
            <a:xfrm>
              <a:off x="6528800" y="4650825"/>
              <a:ext cx="134300" cy="319300"/>
            </a:xfrm>
            <a:custGeom>
              <a:rect b="b" l="l" r="r" t="t"/>
              <a:pathLst>
                <a:path extrusionOk="0" h="12772" w="5372">
                  <a:moveTo>
                    <a:pt x="1" y="0"/>
                  </a:moveTo>
                  <a:lnTo>
                    <a:pt x="1" y="12771"/>
                  </a:lnTo>
                  <a:lnTo>
                    <a:pt x="5372" y="12771"/>
                  </a:lnTo>
                  <a:lnTo>
                    <a:pt x="1493" y="1154"/>
                  </a:lnTo>
                  <a:cubicBezTo>
                    <a:pt x="1209" y="1302"/>
                    <a:pt x="996" y="1390"/>
                    <a:pt x="824" y="1390"/>
                  </a:cubicBezTo>
                  <a:cubicBezTo>
                    <a:pt x="466" y="1390"/>
                    <a:pt x="283" y="1009"/>
                    <a:pt x="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7" name="Google Shape;1527;p17"/>
            <p:cNvSpPr/>
            <p:nvPr/>
          </p:nvSpPr>
          <p:spPr>
            <a:xfrm>
              <a:off x="6566600" y="4488200"/>
              <a:ext cx="612225" cy="481925"/>
            </a:xfrm>
            <a:custGeom>
              <a:rect b="b" l="l" r="r" t="t"/>
              <a:pathLst>
                <a:path extrusionOk="0" h="19277" w="24489">
                  <a:moveTo>
                    <a:pt x="22479" y="0"/>
                  </a:moveTo>
                  <a:cubicBezTo>
                    <a:pt x="20013" y="1850"/>
                    <a:pt x="17268" y="3263"/>
                    <a:pt x="14323" y="4158"/>
                  </a:cubicBezTo>
                  <a:cubicBezTo>
                    <a:pt x="9629" y="5570"/>
                    <a:pt x="4457" y="5709"/>
                    <a:pt x="1" y="7659"/>
                  </a:cubicBezTo>
                  <a:lnTo>
                    <a:pt x="1" y="19276"/>
                  </a:lnTo>
                  <a:lnTo>
                    <a:pt x="24489" y="19276"/>
                  </a:lnTo>
                  <a:lnTo>
                    <a:pt x="24489" y="4536"/>
                  </a:lnTo>
                  <a:cubicBezTo>
                    <a:pt x="24489" y="2706"/>
                    <a:pt x="23733" y="1134"/>
                    <a:pt x="22479"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8" name="Google Shape;1528;p17"/>
            <p:cNvSpPr/>
            <p:nvPr/>
          </p:nvSpPr>
          <p:spPr>
            <a:xfrm>
              <a:off x="6566600" y="4449400"/>
              <a:ext cx="611725" cy="520725"/>
            </a:xfrm>
            <a:custGeom>
              <a:rect b="b" l="l" r="r" t="t"/>
              <a:pathLst>
                <a:path extrusionOk="0" h="20829" w="24469">
                  <a:moveTo>
                    <a:pt x="6068" y="1"/>
                  </a:moveTo>
                  <a:cubicBezTo>
                    <a:pt x="2706" y="1"/>
                    <a:pt x="1" y="2726"/>
                    <a:pt x="1" y="6088"/>
                  </a:cubicBezTo>
                  <a:lnTo>
                    <a:pt x="1" y="20828"/>
                  </a:lnTo>
                  <a:lnTo>
                    <a:pt x="200" y="20828"/>
                  </a:lnTo>
                  <a:lnTo>
                    <a:pt x="200" y="6207"/>
                  </a:lnTo>
                  <a:cubicBezTo>
                    <a:pt x="200" y="2885"/>
                    <a:pt x="2885" y="160"/>
                    <a:pt x="6207" y="160"/>
                  </a:cubicBezTo>
                  <a:lnTo>
                    <a:pt x="18461" y="160"/>
                  </a:lnTo>
                  <a:cubicBezTo>
                    <a:pt x="21763" y="160"/>
                    <a:pt x="24469" y="2885"/>
                    <a:pt x="24469" y="6207"/>
                  </a:cubicBezTo>
                  <a:lnTo>
                    <a:pt x="24469" y="6088"/>
                  </a:lnTo>
                  <a:cubicBezTo>
                    <a:pt x="24469" y="2726"/>
                    <a:pt x="21763" y="1"/>
                    <a:pt x="18401"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9" name="Google Shape;1529;p17"/>
            <p:cNvSpPr/>
            <p:nvPr/>
          </p:nvSpPr>
          <p:spPr>
            <a:xfrm>
              <a:off x="5766425" y="4417075"/>
              <a:ext cx="650500" cy="553050"/>
            </a:xfrm>
            <a:custGeom>
              <a:rect b="b" l="l" r="r" t="t"/>
              <a:pathLst>
                <a:path extrusionOk="0" h="22122" w="26020">
                  <a:moveTo>
                    <a:pt x="6465" y="1"/>
                  </a:moveTo>
                  <a:cubicBezTo>
                    <a:pt x="2925" y="1"/>
                    <a:pt x="0" y="2885"/>
                    <a:pt x="0" y="6466"/>
                  </a:cubicBezTo>
                  <a:lnTo>
                    <a:pt x="0" y="22121"/>
                  </a:lnTo>
                  <a:lnTo>
                    <a:pt x="26020" y="22121"/>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0" name="Google Shape;1530;p17"/>
            <p:cNvSpPr/>
            <p:nvPr/>
          </p:nvSpPr>
          <p:spPr>
            <a:xfrm>
              <a:off x="5803225" y="4449400"/>
              <a:ext cx="613225" cy="520725"/>
            </a:xfrm>
            <a:custGeom>
              <a:rect b="b" l="l" r="r" t="t"/>
              <a:pathLst>
                <a:path extrusionOk="0" h="20829" w="24529">
                  <a:moveTo>
                    <a:pt x="6088" y="1"/>
                  </a:moveTo>
                  <a:cubicBezTo>
                    <a:pt x="2726" y="1"/>
                    <a:pt x="0" y="2726"/>
                    <a:pt x="0" y="6088"/>
                  </a:cubicBezTo>
                  <a:lnTo>
                    <a:pt x="0" y="20828"/>
                  </a:lnTo>
                  <a:lnTo>
                    <a:pt x="24528" y="20828"/>
                  </a:lnTo>
                  <a:lnTo>
                    <a:pt x="24528" y="6088"/>
                  </a:lnTo>
                  <a:cubicBezTo>
                    <a:pt x="2452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1" name="Google Shape;1531;p17"/>
            <p:cNvSpPr/>
            <p:nvPr/>
          </p:nvSpPr>
          <p:spPr>
            <a:xfrm>
              <a:off x="5766425" y="4650825"/>
              <a:ext cx="134300" cy="319300"/>
            </a:xfrm>
            <a:custGeom>
              <a:rect b="b" l="l" r="r" t="t"/>
              <a:pathLst>
                <a:path extrusionOk="0" h="12772" w="5372">
                  <a:moveTo>
                    <a:pt x="0" y="0"/>
                  </a:moveTo>
                  <a:lnTo>
                    <a:pt x="0" y="12771"/>
                  </a:lnTo>
                  <a:lnTo>
                    <a:pt x="5371" y="12771"/>
                  </a:lnTo>
                  <a:lnTo>
                    <a:pt x="1492" y="1154"/>
                  </a:lnTo>
                  <a:cubicBezTo>
                    <a:pt x="1209" y="1302"/>
                    <a:pt x="998" y="1390"/>
                    <a:pt x="828" y="1390"/>
                  </a:cubicBezTo>
                  <a:cubicBezTo>
                    <a:pt x="474" y="1390"/>
                    <a:pt x="296" y="100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2" name="Google Shape;1532;p17"/>
            <p:cNvSpPr/>
            <p:nvPr/>
          </p:nvSpPr>
          <p:spPr>
            <a:xfrm>
              <a:off x="5803725" y="4488200"/>
              <a:ext cx="612725" cy="481925"/>
            </a:xfrm>
            <a:custGeom>
              <a:rect b="b" l="l" r="r" t="t"/>
              <a:pathLst>
                <a:path extrusionOk="0" h="19277" w="24509">
                  <a:moveTo>
                    <a:pt x="22479" y="0"/>
                  </a:moveTo>
                  <a:cubicBezTo>
                    <a:pt x="20032" y="1850"/>
                    <a:pt x="17267" y="3263"/>
                    <a:pt x="14323" y="4158"/>
                  </a:cubicBezTo>
                  <a:cubicBezTo>
                    <a:pt x="9628" y="5570"/>
                    <a:pt x="4456" y="5709"/>
                    <a:pt x="0" y="7659"/>
                  </a:cubicBezTo>
                  <a:lnTo>
                    <a:pt x="0" y="19276"/>
                  </a:lnTo>
                  <a:lnTo>
                    <a:pt x="24508" y="19276"/>
                  </a:lnTo>
                  <a:lnTo>
                    <a:pt x="24508" y="4536"/>
                  </a:lnTo>
                  <a:cubicBezTo>
                    <a:pt x="24508" y="2706"/>
                    <a:pt x="23732"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3" name="Google Shape;1533;p17"/>
            <p:cNvSpPr/>
            <p:nvPr/>
          </p:nvSpPr>
          <p:spPr>
            <a:xfrm>
              <a:off x="5803725" y="4449400"/>
              <a:ext cx="612725" cy="520725"/>
            </a:xfrm>
            <a:custGeom>
              <a:rect b="b" l="l" r="r" t="t"/>
              <a:pathLst>
                <a:path extrusionOk="0" h="20829" w="24509">
                  <a:moveTo>
                    <a:pt x="6087" y="1"/>
                  </a:moveTo>
                  <a:cubicBezTo>
                    <a:pt x="2745" y="1"/>
                    <a:pt x="0" y="2726"/>
                    <a:pt x="0" y="6088"/>
                  </a:cubicBezTo>
                  <a:lnTo>
                    <a:pt x="0" y="20828"/>
                  </a:lnTo>
                  <a:lnTo>
                    <a:pt x="219" y="20828"/>
                  </a:lnTo>
                  <a:lnTo>
                    <a:pt x="219" y="6207"/>
                  </a:lnTo>
                  <a:cubicBezTo>
                    <a:pt x="219" y="2885"/>
                    <a:pt x="2905" y="160"/>
                    <a:pt x="6247" y="160"/>
                  </a:cubicBezTo>
                  <a:lnTo>
                    <a:pt x="18481" y="160"/>
                  </a:lnTo>
                  <a:cubicBezTo>
                    <a:pt x="21783" y="160"/>
                    <a:pt x="24508" y="2885"/>
                    <a:pt x="24508" y="6207"/>
                  </a:cubicBezTo>
                  <a:lnTo>
                    <a:pt x="24508" y="6088"/>
                  </a:lnTo>
                  <a:cubicBezTo>
                    <a:pt x="24508" y="2726"/>
                    <a:pt x="21783" y="1"/>
                    <a:pt x="1844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4" name="Google Shape;1534;p17"/>
            <p:cNvSpPr/>
            <p:nvPr/>
          </p:nvSpPr>
          <p:spPr>
            <a:xfrm>
              <a:off x="5004025" y="4417075"/>
              <a:ext cx="650025" cy="553050"/>
            </a:xfrm>
            <a:custGeom>
              <a:rect b="b" l="l" r="r" t="t"/>
              <a:pathLst>
                <a:path extrusionOk="0" h="22122" w="26001">
                  <a:moveTo>
                    <a:pt x="6466" y="1"/>
                  </a:moveTo>
                  <a:cubicBezTo>
                    <a:pt x="2905" y="1"/>
                    <a:pt x="1" y="2885"/>
                    <a:pt x="1" y="6466"/>
                  </a:cubicBezTo>
                  <a:lnTo>
                    <a:pt x="1" y="22121"/>
                  </a:lnTo>
                  <a:lnTo>
                    <a:pt x="26001" y="22121"/>
                  </a:lnTo>
                  <a:lnTo>
                    <a:pt x="26001" y="6466"/>
                  </a:lnTo>
                  <a:cubicBezTo>
                    <a:pt x="26001" y="2905"/>
                    <a:pt x="2311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5" name="Google Shape;1535;p17"/>
            <p:cNvSpPr/>
            <p:nvPr/>
          </p:nvSpPr>
          <p:spPr>
            <a:xfrm>
              <a:off x="5041325"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6" name="Google Shape;1536;p17"/>
            <p:cNvSpPr/>
            <p:nvPr/>
          </p:nvSpPr>
          <p:spPr>
            <a:xfrm>
              <a:off x="5004025" y="4650825"/>
              <a:ext cx="134300" cy="319300"/>
            </a:xfrm>
            <a:custGeom>
              <a:rect b="b" l="l" r="r" t="t"/>
              <a:pathLst>
                <a:path extrusionOk="0" h="12772" w="5372">
                  <a:moveTo>
                    <a:pt x="1" y="0"/>
                  </a:moveTo>
                  <a:lnTo>
                    <a:pt x="1" y="12771"/>
                  </a:lnTo>
                  <a:lnTo>
                    <a:pt x="5372" y="12771"/>
                  </a:lnTo>
                  <a:lnTo>
                    <a:pt x="1493" y="1154"/>
                  </a:lnTo>
                  <a:cubicBezTo>
                    <a:pt x="1209" y="1302"/>
                    <a:pt x="996" y="1390"/>
                    <a:pt x="824" y="1390"/>
                  </a:cubicBezTo>
                  <a:cubicBezTo>
                    <a:pt x="466" y="1390"/>
                    <a:pt x="283" y="1009"/>
                    <a:pt x="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7" name="Google Shape;1537;p17"/>
            <p:cNvSpPr/>
            <p:nvPr/>
          </p:nvSpPr>
          <p:spPr>
            <a:xfrm>
              <a:off x="5041825" y="4488200"/>
              <a:ext cx="612225" cy="481925"/>
            </a:xfrm>
            <a:custGeom>
              <a:rect b="b" l="l" r="r" t="t"/>
              <a:pathLst>
                <a:path extrusionOk="0" h="19277" w="24489">
                  <a:moveTo>
                    <a:pt x="22479" y="0"/>
                  </a:moveTo>
                  <a:cubicBezTo>
                    <a:pt x="20013" y="1850"/>
                    <a:pt x="17248" y="3263"/>
                    <a:pt x="14323" y="4158"/>
                  </a:cubicBezTo>
                  <a:cubicBezTo>
                    <a:pt x="9629" y="5570"/>
                    <a:pt x="4457" y="5709"/>
                    <a:pt x="1" y="7659"/>
                  </a:cubicBezTo>
                  <a:lnTo>
                    <a:pt x="1" y="19276"/>
                  </a:lnTo>
                  <a:lnTo>
                    <a:pt x="24489" y="19276"/>
                  </a:lnTo>
                  <a:lnTo>
                    <a:pt x="24489" y="4536"/>
                  </a:lnTo>
                  <a:cubicBezTo>
                    <a:pt x="24489" y="2706"/>
                    <a:pt x="23713"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8" name="Google Shape;1538;p17"/>
            <p:cNvSpPr/>
            <p:nvPr/>
          </p:nvSpPr>
          <p:spPr>
            <a:xfrm>
              <a:off x="5041325" y="4449400"/>
              <a:ext cx="612225" cy="520725"/>
            </a:xfrm>
            <a:custGeom>
              <a:rect b="b" l="l" r="r" t="t"/>
              <a:pathLst>
                <a:path extrusionOk="0" h="20829" w="24489">
                  <a:moveTo>
                    <a:pt x="6088" y="1"/>
                  </a:moveTo>
                  <a:cubicBezTo>
                    <a:pt x="2726" y="1"/>
                    <a:pt x="21" y="2726"/>
                    <a:pt x="1" y="6088"/>
                  </a:cubicBezTo>
                  <a:lnTo>
                    <a:pt x="1" y="20828"/>
                  </a:lnTo>
                  <a:lnTo>
                    <a:pt x="220" y="20828"/>
                  </a:lnTo>
                  <a:lnTo>
                    <a:pt x="220" y="6207"/>
                  </a:lnTo>
                  <a:cubicBezTo>
                    <a:pt x="220" y="2885"/>
                    <a:pt x="2905" y="160"/>
                    <a:pt x="6227" y="160"/>
                  </a:cubicBezTo>
                  <a:lnTo>
                    <a:pt x="18461" y="160"/>
                  </a:lnTo>
                  <a:cubicBezTo>
                    <a:pt x="21783" y="160"/>
                    <a:pt x="24489" y="2885"/>
                    <a:pt x="24489" y="6207"/>
                  </a:cubicBezTo>
                  <a:lnTo>
                    <a:pt x="24489" y="6088"/>
                  </a:lnTo>
                  <a:cubicBezTo>
                    <a:pt x="24489" y="2726"/>
                    <a:pt x="21783" y="1"/>
                    <a:pt x="1842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9" name="Google Shape;1539;p17"/>
            <p:cNvSpPr/>
            <p:nvPr/>
          </p:nvSpPr>
          <p:spPr>
            <a:xfrm>
              <a:off x="4241650" y="4417075"/>
              <a:ext cx="650500" cy="553050"/>
            </a:xfrm>
            <a:custGeom>
              <a:rect b="b" l="l" r="r" t="t"/>
              <a:pathLst>
                <a:path extrusionOk="0" h="22122" w="26020">
                  <a:moveTo>
                    <a:pt x="6465" y="1"/>
                  </a:moveTo>
                  <a:cubicBezTo>
                    <a:pt x="2905" y="1"/>
                    <a:pt x="0" y="2885"/>
                    <a:pt x="0" y="6466"/>
                  </a:cubicBezTo>
                  <a:lnTo>
                    <a:pt x="0" y="22121"/>
                  </a:lnTo>
                  <a:lnTo>
                    <a:pt x="26020" y="22121"/>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0" name="Google Shape;1540;p17"/>
            <p:cNvSpPr/>
            <p:nvPr/>
          </p:nvSpPr>
          <p:spPr>
            <a:xfrm>
              <a:off x="4278450" y="4449400"/>
              <a:ext cx="612725" cy="520725"/>
            </a:xfrm>
            <a:custGeom>
              <a:rect b="b" l="l" r="r" t="t"/>
              <a:pathLst>
                <a:path extrusionOk="0" h="20829" w="24509">
                  <a:moveTo>
                    <a:pt x="6088"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1" name="Google Shape;1541;p17"/>
            <p:cNvSpPr/>
            <p:nvPr/>
          </p:nvSpPr>
          <p:spPr>
            <a:xfrm>
              <a:off x="4241650" y="4650825"/>
              <a:ext cx="134300" cy="319300"/>
            </a:xfrm>
            <a:custGeom>
              <a:rect b="b" l="l" r="r" t="t"/>
              <a:pathLst>
                <a:path extrusionOk="0" h="12772" w="5372">
                  <a:moveTo>
                    <a:pt x="0" y="0"/>
                  </a:moveTo>
                  <a:lnTo>
                    <a:pt x="0" y="12771"/>
                  </a:lnTo>
                  <a:lnTo>
                    <a:pt x="5371" y="12771"/>
                  </a:lnTo>
                  <a:lnTo>
                    <a:pt x="1492" y="1154"/>
                  </a:lnTo>
                  <a:cubicBezTo>
                    <a:pt x="1209" y="1302"/>
                    <a:pt x="996" y="1390"/>
                    <a:pt x="824" y="1390"/>
                  </a:cubicBezTo>
                  <a:cubicBezTo>
                    <a:pt x="465" y="1390"/>
                    <a:pt x="283" y="100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2" name="Google Shape;1542;p17"/>
            <p:cNvSpPr/>
            <p:nvPr/>
          </p:nvSpPr>
          <p:spPr>
            <a:xfrm>
              <a:off x="4278950" y="4488200"/>
              <a:ext cx="612225" cy="481925"/>
            </a:xfrm>
            <a:custGeom>
              <a:rect b="b" l="l" r="r" t="t"/>
              <a:pathLst>
                <a:path extrusionOk="0" h="19277" w="24489">
                  <a:moveTo>
                    <a:pt x="22479" y="0"/>
                  </a:moveTo>
                  <a:cubicBezTo>
                    <a:pt x="20012" y="1850"/>
                    <a:pt x="17267" y="3263"/>
                    <a:pt x="14323" y="4158"/>
                  </a:cubicBezTo>
                  <a:cubicBezTo>
                    <a:pt x="9628" y="5570"/>
                    <a:pt x="4456" y="5709"/>
                    <a:pt x="0" y="7659"/>
                  </a:cubicBezTo>
                  <a:lnTo>
                    <a:pt x="0" y="19276"/>
                  </a:lnTo>
                  <a:lnTo>
                    <a:pt x="24488" y="19276"/>
                  </a:lnTo>
                  <a:lnTo>
                    <a:pt x="24488" y="4536"/>
                  </a:lnTo>
                  <a:cubicBezTo>
                    <a:pt x="24488" y="2706"/>
                    <a:pt x="23732"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3" name="Google Shape;1543;p17"/>
            <p:cNvSpPr/>
            <p:nvPr/>
          </p:nvSpPr>
          <p:spPr>
            <a:xfrm>
              <a:off x="4278950" y="4449400"/>
              <a:ext cx="612225" cy="520725"/>
            </a:xfrm>
            <a:custGeom>
              <a:rect b="b" l="l" r="r" t="t"/>
              <a:pathLst>
                <a:path extrusionOk="0" h="20829" w="24489">
                  <a:moveTo>
                    <a:pt x="6087" y="1"/>
                  </a:moveTo>
                  <a:cubicBezTo>
                    <a:pt x="2746" y="1"/>
                    <a:pt x="0" y="2726"/>
                    <a:pt x="0" y="6088"/>
                  </a:cubicBezTo>
                  <a:lnTo>
                    <a:pt x="0" y="20828"/>
                  </a:lnTo>
                  <a:lnTo>
                    <a:pt x="219" y="20828"/>
                  </a:lnTo>
                  <a:lnTo>
                    <a:pt x="219" y="6207"/>
                  </a:lnTo>
                  <a:cubicBezTo>
                    <a:pt x="219" y="2885"/>
                    <a:pt x="2905" y="160"/>
                    <a:pt x="6247" y="160"/>
                  </a:cubicBezTo>
                  <a:lnTo>
                    <a:pt x="18481" y="160"/>
                  </a:lnTo>
                  <a:cubicBezTo>
                    <a:pt x="21783" y="160"/>
                    <a:pt x="24488" y="2885"/>
                    <a:pt x="24488" y="6207"/>
                  </a:cubicBezTo>
                  <a:lnTo>
                    <a:pt x="24488" y="6088"/>
                  </a:lnTo>
                  <a:cubicBezTo>
                    <a:pt x="24488" y="2726"/>
                    <a:pt x="21783" y="1"/>
                    <a:pt x="1842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4" name="Google Shape;1544;p17"/>
            <p:cNvSpPr/>
            <p:nvPr/>
          </p:nvSpPr>
          <p:spPr>
            <a:xfrm>
              <a:off x="810650" y="4622475"/>
              <a:ext cx="650525" cy="553525"/>
            </a:xfrm>
            <a:custGeom>
              <a:rect b="b" l="l" r="r" t="t"/>
              <a:pathLst>
                <a:path extrusionOk="0" h="22141" w="26021">
                  <a:moveTo>
                    <a:pt x="6466" y="0"/>
                  </a:moveTo>
                  <a:cubicBezTo>
                    <a:pt x="2885" y="0"/>
                    <a:pt x="1" y="2925"/>
                    <a:pt x="1" y="6465"/>
                  </a:cubicBezTo>
                  <a:lnTo>
                    <a:pt x="1" y="22141"/>
                  </a:lnTo>
                  <a:lnTo>
                    <a:pt x="26020" y="22141"/>
                  </a:lnTo>
                  <a:lnTo>
                    <a:pt x="26020" y="6465"/>
                  </a:lnTo>
                  <a:cubicBezTo>
                    <a:pt x="26020" y="2885"/>
                    <a:pt x="23116" y="0"/>
                    <a:pt x="1955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5" name="Google Shape;1545;p17"/>
            <p:cNvSpPr/>
            <p:nvPr/>
          </p:nvSpPr>
          <p:spPr>
            <a:xfrm>
              <a:off x="810650" y="4654800"/>
              <a:ext cx="613225" cy="521200"/>
            </a:xfrm>
            <a:custGeom>
              <a:rect b="b" l="l" r="r" t="t"/>
              <a:pathLst>
                <a:path extrusionOk="0" h="20848" w="24529">
                  <a:moveTo>
                    <a:pt x="6088" y="0"/>
                  </a:moveTo>
                  <a:cubicBezTo>
                    <a:pt x="2746" y="0"/>
                    <a:pt x="1" y="2746"/>
                    <a:pt x="1" y="6107"/>
                  </a:cubicBezTo>
                  <a:lnTo>
                    <a:pt x="1"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6" name="Google Shape;1546;p17"/>
            <p:cNvSpPr/>
            <p:nvPr/>
          </p:nvSpPr>
          <p:spPr>
            <a:xfrm>
              <a:off x="1326875" y="4856200"/>
              <a:ext cx="134300" cy="319800"/>
            </a:xfrm>
            <a:custGeom>
              <a:rect b="b" l="l" r="r" t="t"/>
              <a:pathLst>
                <a:path extrusionOk="0" h="12792" w="5372">
                  <a:moveTo>
                    <a:pt x="5371" y="1"/>
                  </a:moveTo>
                  <a:cubicBezTo>
                    <a:pt x="5073" y="1017"/>
                    <a:pt x="4886" y="1406"/>
                    <a:pt x="4527" y="1406"/>
                  </a:cubicBezTo>
                  <a:cubicBezTo>
                    <a:pt x="4358" y="1406"/>
                    <a:pt x="4152" y="1320"/>
                    <a:pt x="3879" y="1175"/>
                  </a:cubicBezTo>
                  <a:lnTo>
                    <a:pt x="0" y="12792"/>
                  </a:lnTo>
                  <a:lnTo>
                    <a:pt x="5371" y="12792"/>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7" name="Google Shape;1547;p17"/>
            <p:cNvSpPr/>
            <p:nvPr/>
          </p:nvSpPr>
          <p:spPr>
            <a:xfrm>
              <a:off x="810650" y="4729400"/>
              <a:ext cx="612225" cy="481925"/>
            </a:xfrm>
            <a:custGeom>
              <a:rect b="b" l="l" r="r" t="t"/>
              <a:pathLst>
                <a:path extrusionOk="0" h="19277" w="24489">
                  <a:moveTo>
                    <a:pt x="2010" y="0"/>
                  </a:moveTo>
                  <a:cubicBezTo>
                    <a:pt x="777" y="1114"/>
                    <a:pt x="1" y="2706"/>
                    <a:pt x="1" y="4536"/>
                  </a:cubicBezTo>
                  <a:lnTo>
                    <a:pt x="1" y="19276"/>
                  </a:lnTo>
                  <a:lnTo>
                    <a:pt x="24489" y="19276"/>
                  </a:lnTo>
                  <a:lnTo>
                    <a:pt x="24489" y="7659"/>
                  </a:lnTo>
                  <a:cubicBezTo>
                    <a:pt x="20053" y="5709"/>
                    <a:pt x="14880" y="5570"/>
                    <a:pt x="10166" y="4158"/>
                  </a:cubicBezTo>
                  <a:cubicBezTo>
                    <a:pt x="7242" y="3263"/>
                    <a:pt x="4477" y="185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8" name="Google Shape;1548;p17"/>
            <p:cNvSpPr/>
            <p:nvPr/>
          </p:nvSpPr>
          <p:spPr>
            <a:xfrm>
              <a:off x="811150" y="4654800"/>
              <a:ext cx="612725" cy="521200"/>
            </a:xfrm>
            <a:custGeom>
              <a:rect b="b" l="l" r="r" t="t"/>
              <a:pathLst>
                <a:path extrusionOk="0" h="20848" w="24509">
                  <a:moveTo>
                    <a:pt x="6068" y="0"/>
                  </a:moveTo>
                  <a:cubicBezTo>
                    <a:pt x="2726" y="0"/>
                    <a:pt x="1" y="2746"/>
                    <a:pt x="1" y="6107"/>
                  </a:cubicBezTo>
                  <a:lnTo>
                    <a:pt x="1" y="6227"/>
                  </a:lnTo>
                  <a:cubicBezTo>
                    <a:pt x="1" y="2885"/>
                    <a:pt x="2726" y="179"/>
                    <a:pt x="6028" y="179"/>
                  </a:cubicBezTo>
                  <a:lnTo>
                    <a:pt x="18262" y="179"/>
                  </a:lnTo>
                  <a:cubicBezTo>
                    <a:pt x="21584" y="179"/>
                    <a:pt x="24270" y="2885"/>
                    <a:pt x="24270" y="6227"/>
                  </a:cubicBezTo>
                  <a:lnTo>
                    <a:pt x="24270" y="20848"/>
                  </a:lnTo>
                  <a:lnTo>
                    <a:pt x="24508" y="20848"/>
                  </a:lnTo>
                  <a:lnTo>
                    <a:pt x="24508" y="6107"/>
                  </a:lnTo>
                  <a:cubicBezTo>
                    <a:pt x="24469" y="2726"/>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9" name="Google Shape;1549;p17"/>
            <p:cNvSpPr/>
            <p:nvPr/>
          </p:nvSpPr>
          <p:spPr>
            <a:xfrm>
              <a:off x="1573050" y="4622475"/>
              <a:ext cx="650000" cy="553525"/>
            </a:xfrm>
            <a:custGeom>
              <a:rect b="b" l="l" r="r" t="t"/>
              <a:pathLst>
                <a:path extrusionOk="0" h="22141" w="26000">
                  <a:moveTo>
                    <a:pt x="6465" y="0"/>
                  </a:moveTo>
                  <a:cubicBezTo>
                    <a:pt x="2885" y="0"/>
                    <a:pt x="0" y="2925"/>
                    <a:pt x="0" y="6465"/>
                  </a:cubicBezTo>
                  <a:lnTo>
                    <a:pt x="0" y="22141"/>
                  </a:lnTo>
                  <a:lnTo>
                    <a:pt x="26000" y="2214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0" name="Google Shape;1550;p17"/>
            <p:cNvSpPr/>
            <p:nvPr/>
          </p:nvSpPr>
          <p:spPr>
            <a:xfrm>
              <a:off x="1573550" y="4654800"/>
              <a:ext cx="613200" cy="521200"/>
            </a:xfrm>
            <a:custGeom>
              <a:rect b="b" l="l" r="r" t="t"/>
              <a:pathLst>
                <a:path extrusionOk="0" h="20848" w="24528">
                  <a:moveTo>
                    <a:pt x="6087" y="0"/>
                  </a:moveTo>
                  <a:cubicBezTo>
                    <a:pt x="2725" y="0"/>
                    <a:pt x="0" y="2746"/>
                    <a:pt x="0" y="6107"/>
                  </a:cubicBezTo>
                  <a:lnTo>
                    <a:pt x="0"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1" name="Google Shape;1551;p17"/>
            <p:cNvSpPr/>
            <p:nvPr/>
          </p:nvSpPr>
          <p:spPr>
            <a:xfrm>
              <a:off x="2088750" y="4856200"/>
              <a:ext cx="134300" cy="319800"/>
            </a:xfrm>
            <a:custGeom>
              <a:rect b="b" l="l" r="r" t="t"/>
              <a:pathLst>
                <a:path extrusionOk="0" h="12792" w="5372">
                  <a:moveTo>
                    <a:pt x="5372" y="1"/>
                  </a:moveTo>
                  <a:cubicBezTo>
                    <a:pt x="5087" y="1017"/>
                    <a:pt x="4904" y="1406"/>
                    <a:pt x="4540" y="1406"/>
                  </a:cubicBezTo>
                  <a:cubicBezTo>
                    <a:pt x="4369" y="1406"/>
                    <a:pt x="4159" y="1320"/>
                    <a:pt x="3880" y="1175"/>
                  </a:cubicBezTo>
                  <a:lnTo>
                    <a:pt x="1" y="12792"/>
                  </a:lnTo>
                  <a:lnTo>
                    <a:pt x="5372" y="1279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2" name="Google Shape;1552;p17"/>
            <p:cNvSpPr/>
            <p:nvPr/>
          </p:nvSpPr>
          <p:spPr>
            <a:xfrm>
              <a:off x="1573550" y="4693575"/>
              <a:ext cx="612200" cy="481925"/>
            </a:xfrm>
            <a:custGeom>
              <a:rect b="b" l="l" r="r" t="t"/>
              <a:pathLst>
                <a:path extrusionOk="0" h="19277" w="24488">
                  <a:moveTo>
                    <a:pt x="2009" y="1"/>
                  </a:moveTo>
                  <a:cubicBezTo>
                    <a:pt x="776" y="1115"/>
                    <a:pt x="0" y="2706"/>
                    <a:pt x="0" y="4517"/>
                  </a:cubicBezTo>
                  <a:lnTo>
                    <a:pt x="0" y="19277"/>
                  </a:lnTo>
                  <a:lnTo>
                    <a:pt x="24488" y="19277"/>
                  </a:lnTo>
                  <a:lnTo>
                    <a:pt x="24488" y="7660"/>
                  </a:lnTo>
                  <a:cubicBezTo>
                    <a:pt x="20032" y="5690"/>
                    <a:pt x="14860" y="5571"/>
                    <a:pt x="10165" y="4159"/>
                  </a:cubicBezTo>
                  <a:cubicBezTo>
                    <a:pt x="7241" y="3263"/>
                    <a:pt x="4476" y="183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3" name="Google Shape;1553;p17"/>
            <p:cNvSpPr/>
            <p:nvPr/>
          </p:nvSpPr>
          <p:spPr>
            <a:xfrm>
              <a:off x="1573550" y="4654800"/>
              <a:ext cx="612200" cy="521200"/>
            </a:xfrm>
            <a:custGeom>
              <a:rect b="b" l="l" r="r" t="t"/>
              <a:pathLst>
                <a:path extrusionOk="0" h="20848" w="24488">
                  <a:moveTo>
                    <a:pt x="6067" y="0"/>
                  </a:moveTo>
                  <a:cubicBezTo>
                    <a:pt x="2706" y="0"/>
                    <a:pt x="0" y="2746"/>
                    <a:pt x="0" y="6107"/>
                  </a:cubicBezTo>
                  <a:lnTo>
                    <a:pt x="0" y="6227"/>
                  </a:lnTo>
                  <a:cubicBezTo>
                    <a:pt x="0" y="2885"/>
                    <a:pt x="2706" y="179"/>
                    <a:pt x="6008" y="179"/>
                  </a:cubicBezTo>
                  <a:lnTo>
                    <a:pt x="18262" y="179"/>
                  </a:lnTo>
                  <a:cubicBezTo>
                    <a:pt x="21584" y="179"/>
                    <a:pt x="24269" y="2885"/>
                    <a:pt x="24269" y="6227"/>
                  </a:cubicBezTo>
                  <a:lnTo>
                    <a:pt x="24269" y="20848"/>
                  </a:lnTo>
                  <a:lnTo>
                    <a:pt x="24488" y="20848"/>
                  </a:lnTo>
                  <a:lnTo>
                    <a:pt x="24488" y="6107"/>
                  </a:lnTo>
                  <a:cubicBezTo>
                    <a:pt x="24488" y="272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4" name="Google Shape;1554;p17"/>
            <p:cNvSpPr/>
            <p:nvPr/>
          </p:nvSpPr>
          <p:spPr>
            <a:xfrm>
              <a:off x="2335925" y="4622475"/>
              <a:ext cx="650025" cy="553525"/>
            </a:xfrm>
            <a:custGeom>
              <a:rect b="b" l="l" r="r" t="t"/>
              <a:pathLst>
                <a:path extrusionOk="0" h="22141" w="26001">
                  <a:moveTo>
                    <a:pt x="6466" y="0"/>
                  </a:moveTo>
                  <a:cubicBezTo>
                    <a:pt x="2885" y="0"/>
                    <a:pt x="1" y="2925"/>
                    <a:pt x="1" y="6465"/>
                  </a:cubicBezTo>
                  <a:lnTo>
                    <a:pt x="1" y="22141"/>
                  </a:lnTo>
                  <a:lnTo>
                    <a:pt x="26000" y="2214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5" name="Google Shape;1555;p17"/>
            <p:cNvSpPr/>
            <p:nvPr/>
          </p:nvSpPr>
          <p:spPr>
            <a:xfrm>
              <a:off x="2335925" y="4654800"/>
              <a:ext cx="612725" cy="521200"/>
            </a:xfrm>
            <a:custGeom>
              <a:rect b="b" l="l" r="r" t="t"/>
              <a:pathLst>
                <a:path extrusionOk="0" h="20848" w="24509">
                  <a:moveTo>
                    <a:pt x="6088" y="0"/>
                  </a:moveTo>
                  <a:cubicBezTo>
                    <a:pt x="2726" y="0"/>
                    <a:pt x="1" y="2746"/>
                    <a:pt x="1" y="6107"/>
                  </a:cubicBezTo>
                  <a:lnTo>
                    <a:pt x="1" y="20848"/>
                  </a:lnTo>
                  <a:lnTo>
                    <a:pt x="24508" y="20848"/>
                  </a:lnTo>
                  <a:lnTo>
                    <a:pt x="24508" y="6107"/>
                  </a:lnTo>
                  <a:cubicBezTo>
                    <a:pt x="2450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6" name="Google Shape;1556;p17"/>
            <p:cNvSpPr/>
            <p:nvPr/>
          </p:nvSpPr>
          <p:spPr>
            <a:xfrm>
              <a:off x="2851650" y="4856200"/>
              <a:ext cx="134300" cy="319800"/>
            </a:xfrm>
            <a:custGeom>
              <a:rect b="b" l="l" r="r" t="t"/>
              <a:pathLst>
                <a:path extrusionOk="0" h="12792" w="5372">
                  <a:moveTo>
                    <a:pt x="5371" y="1"/>
                  </a:moveTo>
                  <a:cubicBezTo>
                    <a:pt x="5087" y="1017"/>
                    <a:pt x="4904" y="1406"/>
                    <a:pt x="4539" y="1406"/>
                  </a:cubicBezTo>
                  <a:cubicBezTo>
                    <a:pt x="4369" y="1406"/>
                    <a:pt x="4159" y="1320"/>
                    <a:pt x="3879" y="1175"/>
                  </a:cubicBezTo>
                  <a:lnTo>
                    <a:pt x="0" y="12792"/>
                  </a:lnTo>
                  <a:lnTo>
                    <a:pt x="5371" y="12792"/>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7" name="Google Shape;1557;p17"/>
            <p:cNvSpPr/>
            <p:nvPr/>
          </p:nvSpPr>
          <p:spPr>
            <a:xfrm>
              <a:off x="2335925" y="4693575"/>
              <a:ext cx="612225" cy="481925"/>
            </a:xfrm>
            <a:custGeom>
              <a:rect b="b" l="l" r="r" t="t"/>
              <a:pathLst>
                <a:path extrusionOk="0" h="19277" w="24489">
                  <a:moveTo>
                    <a:pt x="2010" y="1"/>
                  </a:moveTo>
                  <a:cubicBezTo>
                    <a:pt x="757" y="1115"/>
                    <a:pt x="1" y="2706"/>
                    <a:pt x="1" y="4517"/>
                  </a:cubicBezTo>
                  <a:lnTo>
                    <a:pt x="1" y="19277"/>
                  </a:lnTo>
                  <a:lnTo>
                    <a:pt x="24488" y="19277"/>
                  </a:lnTo>
                  <a:lnTo>
                    <a:pt x="24488" y="7660"/>
                  </a:lnTo>
                  <a:cubicBezTo>
                    <a:pt x="20033" y="5690"/>
                    <a:pt x="14860" y="5571"/>
                    <a:pt x="10166" y="4159"/>
                  </a:cubicBezTo>
                  <a:cubicBezTo>
                    <a:pt x="7222" y="3263"/>
                    <a:pt x="4476"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8" name="Google Shape;1558;p17"/>
            <p:cNvSpPr/>
            <p:nvPr/>
          </p:nvSpPr>
          <p:spPr>
            <a:xfrm>
              <a:off x="2335925" y="4654800"/>
              <a:ext cx="612225" cy="521200"/>
            </a:xfrm>
            <a:custGeom>
              <a:rect b="b" l="l" r="r" t="t"/>
              <a:pathLst>
                <a:path extrusionOk="0" h="20848" w="24489">
                  <a:moveTo>
                    <a:pt x="6068" y="0"/>
                  </a:moveTo>
                  <a:cubicBezTo>
                    <a:pt x="2706" y="0"/>
                    <a:pt x="1" y="2746"/>
                    <a:pt x="1" y="6107"/>
                  </a:cubicBezTo>
                  <a:lnTo>
                    <a:pt x="1" y="6227"/>
                  </a:lnTo>
                  <a:cubicBezTo>
                    <a:pt x="1" y="2885"/>
                    <a:pt x="2706" y="179"/>
                    <a:pt x="6008" y="179"/>
                  </a:cubicBezTo>
                  <a:lnTo>
                    <a:pt x="18242" y="179"/>
                  </a:lnTo>
                  <a:cubicBezTo>
                    <a:pt x="21584" y="179"/>
                    <a:pt x="24270" y="2885"/>
                    <a:pt x="24270" y="6227"/>
                  </a:cubicBezTo>
                  <a:lnTo>
                    <a:pt x="24270" y="20848"/>
                  </a:lnTo>
                  <a:lnTo>
                    <a:pt x="24488" y="20848"/>
                  </a:lnTo>
                  <a:lnTo>
                    <a:pt x="24488" y="6107"/>
                  </a:lnTo>
                  <a:cubicBezTo>
                    <a:pt x="24488" y="2726"/>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9" name="Google Shape;1559;p17"/>
            <p:cNvSpPr/>
            <p:nvPr/>
          </p:nvSpPr>
          <p:spPr>
            <a:xfrm>
              <a:off x="3097825" y="4622475"/>
              <a:ext cx="650500" cy="553525"/>
            </a:xfrm>
            <a:custGeom>
              <a:rect b="b" l="l" r="r" t="t"/>
              <a:pathLst>
                <a:path extrusionOk="0" h="22141" w="26020">
                  <a:moveTo>
                    <a:pt x="6465" y="0"/>
                  </a:moveTo>
                  <a:cubicBezTo>
                    <a:pt x="2885" y="0"/>
                    <a:pt x="0" y="2925"/>
                    <a:pt x="0" y="6465"/>
                  </a:cubicBezTo>
                  <a:lnTo>
                    <a:pt x="0" y="22141"/>
                  </a:lnTo>
                  <a:lnTo>
                    <a:pt x="26020" y="22141"/>
                  </a:lnTo>
                  <a:lnTo>
                    <a:pt x="26020" y="6465"/>
                  </a:lnTo>
                  <a:cubicBezTo>
                    <a:pt x="26020" y="2885"/>
                    <a:pt x="2309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0" name="Google Shape;1560;p17"/>
            <p:cNvSpPr/>
            <p:nvPr/>
          </p:nvSpPr>
          <p:spPr>
            <a:xfrm>
              <a:off x="3097825" y="4654800"/>
              <a:ext cx="613200" cy="521200"/>
            </a:xfrm>
            <a:custGeom>
              <a:rect b="b" l="l" r="r" t="t"/>
              <a:pathLst>
                <a:path extrusionOk="0" h="20848" w="24528">
                  <a:moveTo>
                    <a:pt x="6087" y="0"/>
                  </a:moveTo>
                  <a:cubicBezTo>
                    <a:pt x="2745" y="0"/>
                    <a:pt x="0" y="2746"/>
                    <a:pt x="0" y="6107"/>
                  </a:cubicBezTo>
                  <a:lnTo>
                    <a:pt x="0"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1" name="Google Shape;1561;p17"/>
            <p:cNvSpPr/>
            <p:nvPr/>
          </p:nvSpPr>
          <p:spPr>
            <a:xfrm>
              <a:off x="3614025" y="4856200"/>
              <a:ext cx="134300" cy="319800"/>
            </a:xfrm>
            <a:custGeom>
              <a:rect b="b" l="l" r="r" t="t"/>
              <a:pathLst>
                <a:path extrusionOk="0" h="12792" w="5372">
                  <a:moveTo>
                    <a:pt x="5372" y="1"/>
                  </a:moveTo>
                  <a:cubicBezTo>
                    <a:pt x="5074" y="1017"/>
                    <a:pt x="4886" y="1406"/>
                    <a:pt x="4527" y="1406"/>
                  </a:cubicBezTo>
                  <a:cubicBezTo>
                    <a:pt x="4359" y="1406"/>
                    <a:pt x="4153" y="1320"/>
                    <a:pt x="3880" y="1175"/>
                  </a:cubicBezTo>
                  <a:lnTo>
                    <a:pt x="1" y="12792"/>
                  </a:lnTo>
                  <a:lnTo>
                    <a:pt x="5372" y="1279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2" name="Google Shape;1562;p17"/>
            <p:cNvSpPr/>
            <p:nvPr/>
          </p:nvSpPr>
          <p:spPr>
            <a:xfrm>
              <a:off x="3098325" y="4693575"/>
              <a:ext cx="612700" cy="481925"/>
            </a:xfrm>
            <a:custGeom>
              <a:rect b="b" l="l" r="r" t="t"/>
              <a:pathLst>
                <a:path extrusionOk="0" h="19277" w="24508">
                  <a:moveTo>
                    <a:pt x="2029" y="1"/>
                  </a:moveTo>
                  <a:cubicBezTo>
                    <a:pt x="776" y="1115"/>
                    <a:pt x="0" y="2706"/>
                    <a:pt x="0" y="4517"/>
                  </a:cubicBezTo>
                  <a:lnTo>
                    <a:pt x="0" y="19277"/>
                  </a:lnTo>
                  <a:lnTo>
                    <a:pt x="24508" y="19277"/>
                  </a:lnTo>
                  <a:lnTo>
                    <a:pt x="24508" y="7660"/>
                  </a:lnTo>
                  <a:cubicBezTo>
                    <a:pt x="20052" y="5690"/>
                    <a:pt x="14880" y="5571"/>
                    <a:pt x="10185" y="4159"/>
                  </a:cubicBezTo>
                  <a:cubicBezTo>
                    <a:pt x="7241" y="3263"/>
                    <a:pt x="4476" y="1831"/>
                    <a:pt x="202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3" name="Google Shape;1563;p17"/>
            <p:cNvSpPr/>
            <p:nvPr/>
          </p:nvSpPr>
          <p:spPr>
            <a:xfrm>
              <a:off x="3098325" y="4654800"/>
              <a:ext cx="612700" cy="521200"/>
            </a:xfrm>
            <a:custGeom>
              <a:rect b="b" l="l" r="r" t="t"/>
              <a:pathLst>
                <a:path extrusionOk="0" h="20848" w="24508">
                  <a:moveTo>
                    <a:pt x="6067" y="0"/>
                  </a:moveTo>
                  <a:cubicBezTo>
                    <a:pt x="2725" y="0"/>
                    <a:pt x="0" y="2746"/>
                    <a:pt x="0" y="6107"/>
                  </a:cubicBezTo>
                  <a:lnTo>
                    <a:pt x="0" y="6227"/>
                  </a:lnTo>
                  <a:cubicBezTo>
                    <a:pt x="0" y="2885"/>
                    <a:pt x="2725" y="179"/>
                    <a:pt x="6028" y="179"/>
                  </a:cubicBezTo>
                  <a:lnTo>
                    <a:pt x="18262" y="179"/>
                  </a:lnTo>
                  <a:cubicBezTo>
                    <a:pt x="21584" y="179"/>
                    <a:pt x="24269" y="2885"/>
                    <a:pt x="24269" y="6227"/>
                  </a:cubicBezTo>
                  <a:lnTo>
                    <a:pt x="24269" y="20848"/>
                  </a:lnTo>
                  <a:lnTo>
                    <a:pt x="24488" y="20848"/>
                  </a:lnTo>
                  <a:lnTo>
                    <a:pt x="24488" y="6107"/>
                  </a:lnTo>
                  <a:cubicBezTo>
                    <a:pt x="24508" y="272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4" name="Google Shape;1564;p17"/>
            <p:cNvSpPr/>
            <p:nvPr/>
          </p:nvSpPr>
          <p:spPr>
            <a:xfrm>
              <a:off x="6147875" y="4622475"/>
              <a:ext cx="650000" cy="553525"/>
            </a:xfrm>
            <a:custGeom>
              <a:rect b="b" l="l" r="r" t="t"/>
              <a:pathLst>
                <a:path extrusionOk="0" h="22141" w="26000">
                  <a:moveTo>
                    <a:pt x="6465" y="0"/>
                  </a:moveTo>
                  <a:cubicBezTo>
                    <a:pt x="2904" y="0"/>
                    <a:pt x="0" y="2885"/>
                    <a:pt x="0" y="6465"/>
                  </a:cubicBezTo>
                  <a:lnTo>
                    <a:pt x="0" y="22141"/>
                  </a:lnTo>
                  <a:lnTo>
                    <a:pt x="26000" y="22141"/>
                  </a:lnTo>
                  <a:lnTo>
                    <a:pt x="26000" y="6465"/>
                  </a:lnTo>
                  <a:cubicBezTo>
                    <a:pt x="26000" y="2925"/>
                    <a:pt x="23115" y="0"/>
                    <a:pt x="1953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5" name="Google Shape;1565;p17"/>
            <p:cNvSpPr/>
            <p:nvPr/>
          </p:nvSpPr>
          <p:spPr>
            <a:xfrm>
              <a:off x="6184175" y="4654800"/>
              <a:ext cx="613200" cy="521200"/>
            </a:xfrm>
            <a:custGeom>
              <a:rect b="b" l="l" r="r" t="t"/>
              <a:pathLst>
                <a:path extrusionOk="0" h="20848" w="24528">
                  <a:moveTo>
                    <a:pt x="6107" y="0"/>
                  </a:moveTo>
                  <a:cubicBezTo>
                    <a:pt x="2745" y="0"/>
                    <a:pt x="0" y="2746"/>
                    <a:pt x="0" y="6107"/>
                  </a:cubicBezTo>
                  <a:lnTo>
                    <a:pt x="0" y="20848"/>
                  </a:lnTo>
                  <a:lnTo>
                    <a:pt x="24528" y="20848"/>
                  </a:lnTo>
                  <a:lnTo>
                    <a:pt x="24528" y="6107"/>
                  </a:lnTo>
                  <a:cubicBezTo>
                    <a:pt x="24528" y="2746"/>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6" name="Google Shape;1566;p17"/>
            <p:cNvSpPr/>
            <p:nvPr/>
          </p:nvSpPr>
          <p:spPr>
            <a:xfrm>
              <a:off x="6147875" y="4856200"/>
              <a:ext cx="134300" cy="319800"/>
            </a:xfrm>
            <a:custGeom>
              <a:rect b="b" l="l" r="r" t="t"/>
              <a:pathLst>
                <a:path extrusionOk="0" h="12792" w="5372">
                  <a:moveTo>
                    <a:pt x="0" y="1"/>
                  </a:moveTo>
                  <a:lnTo>
                    <a:pt x="0" y="12792"/>
                  </a:lnTo>
                  <a:lnTo>
                    <a:pt x="5371" y="12792"/>
                  </a:lnTo>
                  <a:lnTo>
                    <a:pt x="1492" y="1175"/>
                  </a:lnTo>
                  <a:cubicBezTo>
                    <a:pt x="1213" y="1320"/>
                    <a:pt x="1002" y="1406"/>
                    <a:pt x="832" y="1406"/>
                  </a:cubicBezTo>
                  <a:cubicBezTo>
                    <a:pt x="468" y="1406"/>
                    <a:pt x="285" y="1017"/>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7" name="Google Shape;1567;p17"/>
            <p:cNvSpPr/>
            <p:nvPr/>
          </p:nvSpPr>
          <p:spPr>
            <a:xfrm>
              <a:off x="6185150" y="4729400"/>
              <a:ext cx="612225" cy="481925"/>
            </a:xfrm>
            <a:custGeom>
              <a:rect b="b" l="l" r="r" t="t"/>
              <a:pathLst>
                <a:path extrusionOk="0" h="19277" w="24489">
                  <a:moveTo>
                    <a:pt x="22480" y="0"/>
                  </a:moveTo>
                  <a:cubicBezTo>
                    <a:pt x="20013" y="1850"/>
                    <a:pt x="17248" y="3263"/>
                    <a:pt x="14324" y="4158"/>
                  </a:cubicBezTo>
                  <a:cubicBezTo>
                    <a:pt x="9609" y="5570"/>
                    <a:pt x="4437" y="5709"/>
                    <a:pt x="1" y="7659"/>
                  </a:cubicBezTo>
                  <a:lnTo>
                    <a:pt x="1" y="19276"/>
                  </a:lnTo>
                  <a:lnTo>
                    <a:pt x="24489" y="19276"/>
                  </a:lnTo>
                  <a:lnTo>
                    <a:pt x="24489" y="4536"/>
                  </a:lnTo>
                  <a:cubicBezTo>
                    <a:pt x="24489" y="2706"/>
                    <a:pt x="23713" y="1114"/>
                    <a:pt x="2248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8" name="Google Shape;1568;p17"/>
            <p:cNvSpPr/>
            <p:nvPr/>
          </p:nvSpPr>
          <p:spPr>
            <a:xfrm>
              <a:off x="6184675" y="4654800"/>
              <a:ext cx="612700" cy="521200"/>
            </a:xfrm>
            <a:custGeom>
              <a:rect b="b" l="l" r="r" t="t"/>
              <a:pathLst>
                <a:path extrusionOk="0" h="20848" w="24508">
                  <a:moveTo>
                    <a:pt x="6107" y="0"/>
                  </a:moveTo>
                  <a:cubicBezTo>
                    <a:pt x="2745" y="0"/>
                    <a:pt x="20" y="2726"/>
                    <a:pt x="0" y="6107"/>
                  </a:cubicBezTo>
                  <a:lnTo>
                    <a:pt x="0" y="20848"/>
                  </a:lnTo>
                  <a:lnTo>
                    <a:pt x="239" y="20848"/>
                  </a:lnTo>
                  <a:lnTo>
                    <a:pt x="239" y="6227"/>
                  </a:lnTo>
                  <a:cubicBezTo>
                    <a:pt x="239" y="2885"/>
                    <a:pt x="2924" y="179"/>
                    <a:pt x="6246" y="179"/>
                  </a:cubicBezTo>
                  <a:lnTo>
                    <a:pt x="18480" y="179"/>
                  </a:lnTo>
                  <a:cubicBezTo>
                    <a:pt x="21802" y="179"/>
                    <a:pt x="24508" y="2885"/>
                    <a:pt x="24508" y="6227"/>
                  </a:cubicBezTo>
                  <a:lnTo>
                    <a:pt x="24508" y="6107"/>
                  </a:lnTo>
                  <a:cubicBezTo>
                    <a:pt x="24508" y="2746"/>
                    <a:pt x="21802" y="0"/>
                    <a:pt x="1844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9" name="Google Shape;1569;p17"/>
            <p:cNvSpPr/>
            <p:nvPr/>
          </p:nvSpPr>
          <p:spPr>
            <a:xfrm>
              <a:off x="5385475" y="4622475"/>
              <a:ext cx="650525" cy="553525"/>
            </a:xfrm>
            <a:custGeom>
              <a:rect b="b" l="l" r="r" t="t"/>
              <a:pathLst>
                <a:path extrusionOk="0" h="22141" w="26021">
                  <a:moveTo>
                    <a:pt x="6466" y="0"/>
                  </a:moveTo>
                  <a:cubicBezTo>
                    <a:pt x="2905" y="0"/>
                    <a:pt x="1" y="2885"/>
                    <a:pt x="1" y="6465"/>
                  </a:cubicBezTo>
                  <a:lnTo>
                    <a:pt x="1" y="22141"/>
                  </a:lnTo>
                  <a:lnTo>
                    <a:pt x="26020" y="22141"/>
                  </a:lnTo>
                  <a:lnTo>
                    <a:pt x="26020" y="6465"/>
                  </a:lnTo>
                  <a:cubicBezTo>
                    <a:pt x="26020" y="2925"/>
                    <a:pt x="2313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0" name="Google Shape;1570;p17"/>
            <p:cNvSpPr/>
            <p:nvPr/>
          </p:nvSpPr>
          <p:spPr>
            <a:xfrm>
              <a:off x="5422275" y="4654800"/>
              <a:ext cx="612725" cy="521200"/>
            </a:xfrm>
            <a:custGeom>
              <a:rect b="b" l="l" r="r" t="t"/>
              <a:pathLst>
                <a:path extrusionOk="0" h="20848" w="24509">
                  <a:moveTo>
                    <a:pt x="6088" y="0"/>
                  </a:moveTo>
                  <a:cubicBezTo>
                    <a:pt x="2726" y="0"/>
                    <a:pt x="1" y="2746"/>
                    <a:pt x="1" y="6107"/>
                  </a:cubicBezTo>
                  <a:lnTo>
                    <a:pt x="1" y="20848"/>
                  </a:lnTo>
                  <a:lnTo>
                    <a:pt x="24508" y="20848"/>
                  </a:lnTo>
                  <a:lnTo>
                    <a:pt x="24508" y="6107"/>
                  </a:lnTo>
                  <a:cubicBezTo>
                    <a:pt x="2450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1" name="Google Shape;1571;p17"/>
            <p:cNvSpPr/>
            <p:nvPr/>
          </p:nvSpPr>
          <p:spPr>
            <a:xfrm>
              <a:off x="5385475" y="4856200"/>
              <a:ext cx="134300" cy="319800"/>
            </a:xfrm>
            <a:custGeom>
              <a:rect b="b" l="l" r="r" t="t"/>
              <a:pathLst>
                <a:path extrusionOk="0" h="12792" w="5372">
                  <a:moveTo>
                    <a:pt x="1" y="1"/>
                  </a:moveTo>
                  <a:lnTo>
                    <a:pt x="1" y="12792"/>
                  </a:lnTo>
                  <a:lnTo>
                    <a:pt x="5372" y="12792"/>
                  </a:lnTo>
                  <a:lnTo>
                    <a:pt x="1492" y="1175"/>
                  </a:lnTo>
                  <a:cubicBezTo>
                    <a:pt x="1213" y="1320"/>
                    <a:pt x="1003" y="1406"/>
                    <a:pt x="832" y="1406"/>
                  </a:cubicBezTo>
                  <a:cubicBezTo>
                    <a:pt x="468" y="1406"/>
                    <a:pt x="285" y="1017"/>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2" name="Google Shape;1572;p17"/>
            <p:cNvSpPr/>
            <p:nvPr/>
          </p:nvSpPr>
          <p:spPr>
            <a:xfrm>
              <a:off x="5422775" y="4693575"/>
              <a:ext cx="612225" cy="481925"/>
            </a:xfrm>
            <a:custGeom>
              <a:rect b="b" l="l" r="r" t="t"/>
              <a:pathLst>
                <a:path extrusionOk="0" h="19277" w="24489">
                  <a:moveTo>
                    <a:pt x="22479" y="1"/>
                  </a:moveTo>
                  <a:cubicBezTo>
                    <a:pt x="20013" y="1831"/>
                    <a:pt x="17267" y="3263"/>
                    <a:pt x="14323" y="4159"/>
                  </a:cubicBezTo>
                  <a:cubicBezTo>
                    <a:pt x="9629" y="5571"/>
                    <a:pt x="4456" y="5690"/>
                    <a:pt x="0" y="7660"/>
                  </a:cubicBezTo>
                  <a:lnTo>
                    <a:pt x="0" y="19277"/>
                  </a:lnTo>
                  <a:lnTo>
                    <a:pt x="24488" y="19277"/>
                  </a:lnTo>
                  <a:lnTo>
                    <a:pt x="24488" y="4517"/>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3" name="Google Shape;1573;p17"/>
            <p:cNvSpPr/>
            <p:nvPr/>
          </p:nvSpPr>
          <p:spPr>
            <a:xfrm>
              <a:off x="5422775" y="4654800"/>
              <a:ext cx="611725" cy="521200"/>
            </a:xfrm>
            <a:custGeom>
              <a:rect b="b" l="l" r="r" t="t"/>
              <a:pathLst>
                <a:path extrusionOk="0" h="20848" w="24469">
                  <a:moveTo>
                    <a:pt x="6068" y="0"/>
                  </a:moveTo>
                  <a:cubicBezTo>
                    <a:pt x="2706" y="0"/>
                    <a:pt x="0" y="2726"/>
                    <a:pt x="0" y="6107"/>
                  </a:cubicBezTo>
                  <a:lnTo>
                    <a:pt x="0" y="20848"/>
                  </a:lnTo>
                  <a:lnTo>
                    <a:pt x="199" y="20848"/>
                  </a:lnTo>
                  <a:lnTo>
                    <a:pt x="199" y="6227"/>
                  </a:lnTo>
                  <a:cubicBezTo>
                    <a:pt x="199" y="2885"/>
                    <a:pt x="2885" y="179"/>
                    <a:pt x="6207" y="179"/>
                  </a:cubicBezTo>
                  <a:lnTo>
                    <a:pt x="18441" y="179"/>
                  </a:lnTo>
                  <a:cubicBezTo>
                    <a:pt x="21763" y="179"/>
                    <a:pt x="24468" y="2885"/>
                    <a:pt x="24468" y="6227"/>
                  </a:cubicBezTo>
                  <a:lnTo>
                    <a:pt x="24468" y="6107"/>
                  </a:lnTo>
                  <a:cubicBezTo>
                    <a:pt x="24468" y="274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4" name="Google Shape;1574;p17"/>
            <p:cNvSpPr/>
            <p:nvPr/>
          </p:nvSpPr>
          <p:spPr>
            <a:xfrm>
              <a:off x="4622600" y="4622475"/>
              <a:ext cx="650500" cy="553525"/>
            </a:xfrm>
            <a:custGeom>
              <a:rect b="b" l="l" r="r" t="t"/>
              <a:pathLst>
                <a:path extrusionOk="0" h="22141" w="26020">
                  <a:moveTo>
                    <a:pt x="6465" y="0"/>
                  </a:moveTo>
                  <a:cubicBezTo>
                    <a:pt x="2904" y="0"/>
                    <a:pt x="0" y="2885"/>
                    <a:pt x="0" y="6465"/>
                  </a:cubicBezTo>
                  <a:lnTo>
                    <a:pt x="0" y="22141"/>
                  </a:lnTo>
                  <a:lnTo>
                    <a:pt x="26020" y="22141"/>
                  </a:lnTo>
                  <a:lnTo>
                    <a:pt x="26020" y="6465"/>
                  </a:lnTo>
                  <a:cubicBezTo>
                    <a:pt x="26020" y="2925"/>
                    <a:pt x="23135"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5" name="Google Shape;1575;p17"/>
            <p:cNvSpPr/>
            <p:nvPr/>
          </p:nvSpPr>
          <p:spPr>
            <a:xfrm>
              <a:off x="4659900" y="4654800"/>
              <a:ext cx="613200" cy="521200"/>
            </a:xfrm>
            <a:custGeom>
              <a:rect b="b" l="l" r="r" t="t"/>
              <a:pathLst>
                <a:path extrusionOk="0" h="20848" w="24528">
                  <a:moveTo>
                    <a:pt x="6087" y="0"/>
                  </a:moveTo>
                  <a:cubicBezTo>
                    <a:pt x="2745" y="0"/>
                    <a:pt x="0" y="2746"/>
                    <a:pt x="0" y="6107"/>
                  </a:cubicBezTo>
                  <a:lnTo>
                    <a:pt x="0" y="20848"/>
                  </a:lnTo>
                  <a:lnTo>
                    <a:pt x="24528" y="20848"/>
                  </a:lnTo>
                  <a:lnTo>
                    <a:pt x="24528" y="6107"/>
                  </a:lnTo>
                  <a:cubicBezTo>
                    <a:pt x="24528" y="2746"/>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6" name="Google Shape;1576;p17"/>
            <p:cNvSpPr/>
            <p:nvPr/>
          </p:nvSpPr>
          <p:spPr>
            <a:xfrm>
              <a:off x="4622600" y="4856200"/>
              <a:ext cx="134300" cy="319800"/>
            </a:xfrm>
            <a:custGeom>
              <a:rect b="b" l="l" r="r" t="t"/>
              <a:pathLst>
                <a:path extrusionOk="0" h="12792" w="5372">
                  <a:moveTo>
                    <a:pt x="0" y="1"/>
                  </a:moveTo>
                  <a:lnTo>
                    <a:pt x="0" y="12792"/>
                  </a:lnTo>
                  <a:lnTo>
                    <a:pt x="5371" y="12792"/>
                  </a:lnTo>
                  <a:lnTo>
                    <a:pt x="1492" y="1175"/>
                  </a:lnTo>
                  <a:cubicBezTo>
                    <a:pt x="1219" y="1320"/>
                    <a:pt x="1013" y="1406"/>
                    <a:pt x="845" y="1406"/>
                  </a:cubicBezTo>
                  <a:cubicBezTo>
                    <a:pt x="486" y="1406"/>
                    <a:pt x="298" y="1017"/>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7" name="Google Shape;1577;p17"/>
            <p:cNvSpPr/>
            <p:nvPr/>
          </p:nvSpPr>
          <p:spPr>
            <a:xfrm>
              <a:off x="4660875" y="4693575"/>
              <a:ext cx="612225" cy="481925"/>
            </a:xfrm>
            <a:custGeom>
              <a:rect b="b" l="l" r="r" t="t"/>
              <a:pathLst>
                <a:path extrusionOk="0" h="19277" w="24489">
                  <a:moveTo>
                    <a:pt x="22460" y="1"/>
                  </a:moveTo>
                  <a:cubicBezTo>
                    <a:pt x="20013" y="1831"/>
                    <a:pt x="17248" y="3263"/>
                    <a:pt x="14324" y="4159"/>
                  </a:cubicBezTo>
                  <a:cubicBezTo>
                    <a:pt x="9609" y="5571"/>
                    <a:pt x="4437" y="5690"/>
                    <a:pt x="1" y="7660"/>
                  </a:cubicBezTo>
                  <a:lnTo>
                    <a:pt x="1" y="19277"/>
                  </a:lnTo>
                  <a:lnTo>
                    <a:pt x="24489" y="19277"/>
                  </a:lnTo>
                  <a:lnTo>
                    <a:pt x="24489" y="4517"/>
                  </a:lnTo>
                  <a:cubicBezTo>
                    <a:pt x="24489" y="2706"/>
                    <a:pt x="23713" y="1115"/>
                    <a:pt x="2246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8" name="Google Shape;1578;p17"/>
            <p:cNvSpPr/>
            <p:nvPr/>
          </p:nvSpPr>
          <p:spPr>
            <a:xfrm>
              <a:off x="4659900" y="4654800"/>
              <a:ext cx="612700" cy="521200"/>
            </a:xfrm>
            <a:custGeom>
              <a:rect b="b" l="l" r="r" t="t"/>
              <a:pathLst>
                <a:path extrusionOk="0" h="20848" w="24508">
                  <a:moveTo>
                    <a:pt x="6107" y="0"/>
                  </a:moveTo>
                  <a:cubicBezTo>
                    <a:pt x="2745" y="0"/>
                    <a:pt x="40" y="2726"/>
                    <a:pt x="0" y="6107"/>
                  </a:cubicBezTo>
                  <a:lnTo>
                    <a:pt x="0" y="20848"/>
                  </a:lnTo>
                  <a:lnTo>
                    <a:pt x="239" y="20848"/>
                  </a:lnTo>
                  <a:lnTo>
                    <a:pt x="239" y="6227"/>
                  </a:lnTo>
                  <a:cubicBezTo>
                    <a:pt x="239" y="2885"/>
                    <a:pt x="2924" y="179"/>
                    <a:pt x="6246" y="179"/>
                  </a:cubicBezTo>
                  <a:lnTo>
                    <a:pt x="18480" y="179"/>
                  </a:lnTo>
                  <a:cubicBezTo>
                    <a:pt x="21783" y="179"/>
                    <a:pt x="24508" y="2885"/>
                    <a:pt x="24508" y="6227"/>
                  </a:cubicBezTo>
                  <a:lnTo>
                    <a:pt x="24508" y="6107"/>
                  </a:lnTo>
                  <a:cubicBezTo>
                    <a:pt x="24508" y="2746"/>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9" name="Google Shape;1579;p17"/>
            <p:cNvSpPr/>
            <p:nvPr/>
          </p:nvSpPr>
          <p:spPr>
            <a:xfrm>
              <a:off x="3860700" y="4622475"/>
              <a:ext cx="650025" cy="553525"/>
            </a:xfrm>
            <a:custGeom>
              <a:rect b="b" l="l" r="r" t="t"/>
              <a:pathLst>
                <a:path extrusionOk="0" h="22141" w="26001">
                  <a:moveTo>
                    <a:pt x="6466" y="0"/>
                  </a:moveTo>
                  <a:cubicBezTo>
                    <a:pt x="2905" y="0"/>
                    <a:pt x="1" y="2885"/>
                    <a:pt x="1" y="6465"/>
                  </a:cubicBezTo>
                  <a:lnTo>
                    <a:pt x="1" y="22141"/>
                  </a:lnTo>
                  <a:lnTo>
                    <a:pt x="26000" y="22141"/>
                  </a:lnTo>
                  <a:lnTo>
                    <a:pt x="26000" y="6465"/>
                  </a:lnTo>
                  <a:cubicBezTo>
                    <a:pt x="26000" y="2925"/>
                    <a:pt x="2311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0" name="Google Shape;1580;p17"/>
            <p:cNvSpPr/>
            <p:nvPr/>
          </p:nvSpPr>
          <p:spPr>
            <a:xfrm>
              <a:off x="3897000" y="4654800"/>
              <a:ext cx="613225" cy="521200"/>
            </a:xfrm>
            <a:custGeom>
              <a:rect b="b" l="l" r="r" t="t"/>
              <a:pathLst>
                <a:path extrusionOk="0" h="20848" w="24529">
                  <a:moveTo>
                    <a:pt x="6108" y="0"/>
                  </a:moveTo>
                  <a:cubicBezTo>
                    <a:pt x="2746" y="0"/>
                    <a:pt x="1" y="2746"/>
                    <a:pt x="1" y="6107"/>
                  </a:cubicBezTo>
                  <a:lnTo>
                    <a:pt x="1" y="20848"/>
                  </a:lnTo>
                  <a:lnTo>
                    <a:pt x="24528" y="20848"/>
                  </a:lnTo>
                  <a:lnTo>
                    <a:pt x="24528" y="6107"/>
                  </a:lnTo>
                  <a:cubicBezTo>
                    <a:pt x="24528" y="2746"/>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1" name="Google Shape;1581;p17"/>
            <p:cNvSpPr/>
            <p:nvPr/>
          </p:nvSpPr>
          <p:spPr>
            <a:xfrm>
              <a:off x="3860700" y="4856200"/>
              <a:ext cx="134300" cy="319800"/>
            </a:xfrm>
            <a:custGeom>
              <a:rect b="b" l="l" r="r" t="t"/>
              <a:pathLst>
                <a:path extrusionOk="0" h="12792" w="5372">
                  <a:moveTo>
                    <a:pt x="1" y="1"/>
                  </a:moveTo>
                  <a:lnTo>
                    <a:pt x="1" y="12792"/>
                  </a:lnTo>
                  <a:lnTo>
                    <a:pt x="5372" y="12792"/>
                  </a:lnTo>
                  <a:lnTo>
                    <a:pt x="1493" y="1175"/>
                  </a:lnTo>
                  <a:cubicBezTo>
                    <a:pt x="1213" y="1320"/>
                    <a:pt x="1003" y="1406"/>
                    <a:pt x="832" y="1406"/>
                  </a:cubicBezTo>
                  <a:cubicBezTo>
                    <a:pt x="468" y="1406"/>
                    <a:pt x="285" y="1017"/>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2" name="Google Shape;1582;p17"/>
            <p:cNvSpPr/>
            <p:nvPr/>
          </p:nvSpPr>
          <p:spPr>
            <a:xfrm>
              <a:off x="3898000" y="4693575"/>
              <a:ext cx="612225" cy="481925"/>
            </a:xfrm>
            <a:custGeom>
              <a:rect b="b" l="l" r="r" t="t"/>
              <a:pathLst>
                <a:path extrusionOk="0" h="19277" w="24489">
                  <a:moveTo>
                    <a:pt x="22479" y="1"/>
                  </a:moveTo>
                  <a:cubicBezTo>
                    <a:pt x="20013" y="1831"/>
                    <a:pt x="17247" y="3263"/>
                    <a:pt x="14323" y="4159"/>
                  </a:cubicBezTo>
                  <a:cubicBezTo>
                    <a:pt x="9629" y="5571"/>
                    <a:pt x="4456" y="5690"/>
                    <a:pt x="1" y="7660"/>
                  </a:cubicBezTo>
                  <a:lnTo>
                    <a:pt x="1" y="19277"/>
                  </a:lnTo>
                  <a:lnTo>
                    <a:pt x="24488" y="19277"/>
                  </a:lnTo>
                  <a:lnTo>
                    <a:pt x="24488" y="4517"/>
                  </a:lnTo>
                  <a:cubicBezTo>
                    <a:pt x="24488"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3" name="Google Shape;1583;p17"/>
            <p:cNvSpPr/>
            <p:nvPr/>
          </p:nvSpPr>
          <p:spPr>
            <a:xfrm>
              <a:off x="3898000" y="4654800"/>
              <a:ext cx="612225" cy="521200"/>
            </a:xfrm>
            <a:custGeom>
              <a:rect b="b" l="l" r="r" t="t"/>
              <a:pathLst>
                <a:path extrusionOk="0" h="20848" w="24489">
                  <a:moveTo>
                    <a:pt x="6088" y="0"/>
                  </a:moveTo>
                  <a:cubicBezTo>
                    <a:pt x="2726" y="0"/>
                    <a:pt x="1" y="2726"/>
                    <a:pt x="1" y="6107"/>
                  </a:cubicBezTo>
                  <a:lnTo>
                    <a:pt x="1" y="20848"/>
                  </a:lnTo>
                  <a:lnTo>
                    <a:pt x="219" y="20848"/>
                  </a:lnTo>
                  <a:lnTo>
                    <a:pt x="219" y="6227"/>
                  </a:lnTo>
                  <a:cubicBezTo>
                    <a:pt x="219" y="2885"/>
                    <a:pt x="2905" y="179"/>
                    <a:pt x="6247" y="179"/>
                  </a:cubicBezTo>
                  <a:lnTo>
                    <a:pt x="18481" y="179"/>
                  </a:lnTo>
                  <a:cubicBezTo>
                    <a:pt x="21783" y="179"/>
                    <a:pt x="24488" y="2885"/>
                    <a:pt x="24488" y="6227"/>
                  </a:cubicBezTo>
                  <a:lnTo>
                    <a:pt x="24488" y="6107"/>
                  </a:lnTo>
                  <a:cubicBezTo>
                    <a:pt x="24488" y="2746"/>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4" name="Google Shape;1584;p17"/>
            <p:cNvSpPr/>
            <p:nvPr/>
          </p:nvSpPr>
          <p:spPr>
            <a:xfrm>
              <a:off x="429225" y="4827850"/>
              <a:ext cx="650000" cy="758450"/>
            </a:xfrm>
            <a:custGeom>
              <a:rect b="b" l="l" r="r" t="t"/>
              <a:pathLst>
                <a:path extrusionOk="0" h="30338" w="26000">
                  <a:moveTo>
                    <a:pt x="6465" y="1"/>
                  </a:moveTo>
                  <a:cubicBezTo>
                    <a:pt x="2884" y="1"/>
                    <a:pt x="0" y="2905"/>
                    <a:pt x="0" y="6466"/>
                  </a:cubicBezTo>
                  <a:lnTo>
                    <a:pt x="0" y="30337"/>
                  </a:lnTo>
                  <a:lnTo>
                    <a:pt x="26000" y="30337"/>
                  </a:lnTo>
                  <a:lnTo>
                    <a:pt x="26000" y="6466"/>
                  </a:lnTo>
                  <a:cubicBezTo>
                    <a:pt x="26000" y="2885"/>
                    <a:pt x="23095"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5" name="Google Shape;1585;p17"/>
            <p:cNvSpPr/>
            <p:nvPr/>
          </p:nvSpPr>
          <p:spPr>
            <a:xfrm>
              <a:off x="429700"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2"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6" name="Google Shape;1586;p17"/>
            <p:cNvSpPr/>
            <p:nvPr/>
          </p:nvSpPr>
          <p:spPr>
            <a:xfrm>
              <a:off x="944925" y="5061100"/>
              <a:ext cx="134300" cy="525200"/>
            </a:xfrm>
            <a:custGeom>
              <a:rect b="b" l="l" r="r" t="t"/>
              <a:pathLst>
                <a:path extrusionOk="0" h="21008" w="5372">
                  <a:moveTo>
                    <a:pt x="5372" y="1"/>
                  </a:moveTo>
                  <a:cubicBezTo>
                    <a:pt x="5089" y="1009"/>
                    <a:pt x="4907" y="1390"/>
                    <a:pt x="4548" y="1390"/>
                  </a:cubicBezTo>
                  <a:cubicBezTo>
                    <a:pt x="4376" y="1390"/>
                    <a:pt x="4164"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7" name="Google Shape;1587;p17"/>
            <p:cNvSpPr/>
            <p:nvPr/>
          </p:nvSpPr>
          <p:spPr>
            <a:xfrm>
              <a:off x="429700" y="4899475"/>
              <a:ext cx="612225" cy="687325"/>
            </a:xfrm>
            <a:custGeom>
              <a:rect b="b" l="l" r="r" t="t"/>
              <a:pathLst>
                <a:path extrusionOk="0" h="27493" w="24489">
                  <a:moveTo>
                    <a:pt x="2010" y="1"/>
                  </a:moveTo>
                  <a:cubicBezTo>
                    <a:pt x="777" y="1115"/>
                    <a:pt x="1" y="2706"/>
                    <a:pt x="1" y="4516"/>
                  </a:cubicBezTo>
                  <a:lnTo>
                    <a:pt x="1" y="27492"/>
                  </a:lnTo>
                  <a:lnTo>
                    <a:pt x="24489" y="27492"/>
                  </a:lnTo>
                  <a:lnTo>
                    <a:pt x="24489" y="7659"/>
                  </a:lnTo>
                  <a:cubicBezTo>
                    <a:pt x="20033" y="5690"/>
                    <a:pt x="14881" y="5571"/>
                    <a:pt x="10166" y="4138"/>
                  </a:cubicBezTo>
                  <a:cubicBezTo>
                    <a:pt x="7242" y="3243"/>
                    <a:pt x="4477" y="1831"/>
                    <a:pt x="2010" y="1"/>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8" name="Google Shape;1588;p17"/>
            <p:cNvSpPr/>
            <p:nvPr/>
          </p:nvSpPr>
          <p:spPr>
            <a:xfrm>
              <a:off x="430200" y="4860200"/>
              <a:ext cx="612225" cy="726100"/>
            </a:xfrm>
            <a:custGeom>
              <a:rect b="b" l="l" r="r" t="t"/>
              <a:pathLst>
                <a:path extrusionOk="0" h="29044" w="24489">
                  <a:moveTo>
                    <a:pt x="6068" y="0"/>
                  </a:moveTo>
                  <a:cubicBezTo>
                    <a:pt x="2706" y="0"/>
                    <a:pt x="1" y="2725"/>
                    <a:pt x="1" y="6087"/>
                  </a:cubicBezTo>
                  <a:lnTo>
                    <a:pt x="1" y="6207"/>
                  </a:lnTo>
                  <a:cubicBezTo>
                    <a:pt x="1" y="2884"/>
                    <a:pt x="2706" y="179"/>
                    <a:pt x="6028" y="179"/>
                  </a:cubicBezTo>
                  <a:lnTo>
                    <a:pt x="18262" y="179"/>
                  </a:lnTo>
                  <a:cubicBezTo>
                    <a:pt x="21584" y="179"/>
                    <a:pt x="24270" y="2884"/>
                    <a:pt x="24270" y="6207"/>
                  </a:cubicBezTo>
                  <a:lnTo>
                    <a:pt x="24270" y="29043"/>
                  </a:lnTo>
                  <a:lnTo>
                    <a:pt x="24489" y="29043"/>
                  </a:lnTo>
                  <a:lnTo>
                    <a:pt x="24489" y="6087"/>
                  </a:lnTo>
                  <a:cubicBezTo>
                    <a:pt x="24469" y="2725"/>
                    <a:pt x="21763" y="0"/>
                    <a:pt x="18402"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9" name="Google Shape;1589;p17"/>
            <p:cNvSpPr/>
            <p:nvPr/>
          </p:nvSpPr>
          <p:spPr>
            <a:xfrm>
              <a:off x="1191600" y="4827850"/>
              <a:ext cx="650525" cy="758450"/>
            </a:xfrm>
            <a:custGeom>
              <a:rect b="b" l="l" r="r" t="t"/>
              <a:pathLst>
                <a:path extrusionOk="0" h="30338" w="26021">
                  <a:moveTo>
                    <a:pt x="6466" y="1"/>
                  </a:moveTo>
                  <a:cubicBezTo>
                    <a:pt x="2885" y="1"/>
                    <a:pt x="1" y="2905"/>
                    <a:pt x="1" y="6466"/>
                  </a:cubicBezTo>
                  <a:lnTo>
                    <a:pt x="1" y="30337"/>
                  </a:lnTo>
                  <a:lnTo>
                    <a:pt x="26020" y="30337"/>
                  </a:lnTo>
                  <a:lnTo>
                    <a:pt x="26020" y="6466"/>
                  </a:lnTo>
                  <a:cubicBezTo>
                    <a:pt x="26020"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0" name="Google Shape;1590;p17"/>
            <p:cNvSpPr/>
            <p:nvPr/>
          </p:nvSpPr>
          <p:spPr>
            <a:xfrm>
              <a:off x="1192600" y="4860200"/>
              <a:ext cx="612725" cy="726100"/>
            </a:xfrm>
            <a:custGeom>
              <a:rect b="b" l="l" r="r" t="t"/>
              <a:pathLst>
                <a:path extrusionOk="0" h="29044" w="24509">
                  <a:moveTo>
                    <a:pt x="6087"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1" name="Google Shape;1591;p17"/>
            <p:cNvSpPr/>
            <p:nvPr/>
          </p:nvSpPr>
          <p:spPr>
            <a:xfrm>
              <a:off x="1707825" y="5061100"/>
              <a:ext cx="134300" cy="525200"/>
            </a:xfrm>
            <a:custGeom>
              <a:rect b="b" l="l" r="r" t="t"/>
              <a:pathLst>
                <a:path extrusionOk="0" h="21008" w="5372">
                  <a:moveTo>
                    <a:pt x="5371" y="1"/>
                  </a:moveTo>
                  <a:cubicBezTo>
                    <a:pt x="5089" y="1009"/>
                    <a:pt x="4906" y="1390"/>
                    <a:pt x="4548" y="1390"/>
                  </a:cubicBezTo>
                  <a:cubicBezTo>
                    <a:pt x="4376" y="1390"/>
                    <a:pt x="4163" y="1303"/>
                    <a:pt x="3879" y="1154"/>
                  </a:cubicBezTo>
                  <a:lnTo>
                    <a:pt x="0" y="21007"/>
                  </a:lnTo>
                  <a:lnTo>
                    <a:pt x="5371" y="21007"/>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2" name="Google Shape;1592;p17"/>
            <p:cNvSpPr/>
            <p:nvPr/>
          </p:nvSpPr>
          <p:spPr>
            <a:xfrm>
              <a:off x="1192600" y="4899475"/>
              <a:ext cx="612225" cy="687325"/>
            </a:xfrm>
            <a:custGeom>
              <a:rect b="b" l="l" r="r" t="t"/>
              <a:pathLst>
                <a:path extrusionOk="0" h="27493" w="24489">
                  <a:moveTo>
                    <a:pt x="2009" y="1"/>
                  </a:moveTo>
                  <a:cubicBezTo>
                    <a:pt x="756" y="1115"/>
                    <a:pt x="0" y="2706"/>
                    <a:pt x="0" y="4516"/>
                  </a:cubicBezTo>
                  <a:lnTo>
                    <a:pt x="0" y="27492"/>
                  </a:lnTo>
                  <a:lnTo>
                    <a:pt x="24488" y="27492"/>
                  </a:lnTo>
                  <a:lnTo>
                    <a:pt x="24488" y="7659"/>
                  </a:lnTo>
                  <a:cubicBezTo>
                    <a:pt x="20032" y="5690"/>
                    <a:pt x="14860" y="5571"/>
                    <a:pt x="10165" y="4138"/>
                  </a:cubicBezTo>
                  <a:cubicBezTo>
                    <a:pt x="7221" y="3243"/>
                    <a:pt x="4476" y="183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3" name="Google Shape;1593;p17"/>
            <p:cNvSpPr/>
            <p:nvPr/>
          </p:nvSpPr>
          <p:spPr>
            <a:xfrm>
              <a:off x="1192600" y="4860200"/>
              <a:ext cx="612225" cy="726100"/>
            </a:xfrm>
            <a:custGeom>
              <a:rect b="b" l="l" r="r" t="t"/>
              <a:pathLst>
                <a:path extrusionOk="0" h="29044" w="24489">
                  <a:moveTo>
                    <a:pt x="6068" y="0"/>
                  </a:moveTo>
                  <a:cubicBezTo>
                    <a:pt x="2706" y="0"/>
                    <a:pt x="0" y="2725"/>
                    <a:pt x="0" y="6087"/>
                  </a:cubicBezTo>
                  <a:lnTo>
                    <a:pt x="0" y="6207"/>
                  </a:lnTo>
                  <a:cubicBezTo>
                    <a:pt x="0" y="2884"/>
                    <a:pt x="2706" y="179"/>
                    <a:pt x="6008" y="179"/>
                  </a:cubicBezTo>
                  <a:lnTo>
                    <a:pt x="18242" y="179"/>
                  </a:lnTo>
                  <a:cubicBezTo>
                    <a:pt x="21584" y="179"/>
                    <a:pt x="24269" y="2884"/>
                    <a:pt x="24269" y="6207"/>
                  </a:cubicBezTo>
                  <a:lnTo>
                    <a:pt x="24269" y="29043"/>
                  </a:lnTo>
                  <a:lnTo>
                    <a:pt x="24488" y="29043"/>
                  </a:lnTo>
                  <a:lnTo>
                    <a:pt x="24488" y="6087"/>
                  </a:lnTo>
                  <a:cubicBezTo>
                    <a:pt x="24488" y="2725"/>
                    <a:pt x="2174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4" name="Google Shape;1594;p17"/>
            <p:cNvSpPr/>
            <p:nvPr/>
          </p:nvSpPr>
          <p:spPr>
            <a:xfrm>
              <a:off x="1954475" y="4827850"/>
              <a:ext cx="650525" cy="758450"/>
            </a:xfrm>
            <a:custGeom>
              <a:rect b="b" l="l" r="r" t="t"/>
              <a:pathLst>
                <a:path extrusionOk="0" h="30338" w="26021">
                  <a:moveTo>
                    <a:pt x="6466" y="1"/>
                  </a:moveTo>
                  <a:cubicBezTo>
                    <a:pt x="2885" y="1"/>
                    <a:pt x="1" y="2905"/>
                    <a:pt x="1" y="6466"/>
                  </a:cubicBezTo>
                  <a:lnTo>
                    <a:pt x="1" y="30337"/>
                  </a:lnTo>
                  <a:lnTo>
                    <a:pt x="26021" y="30337"/>
                  </a:lnTo>
                  <a:lnTo>
                    <a:pt x="26021" y="6466"/>
                  </a:lnTo>
                  <a:cubicBezTo>
                    <a:pt x="26021"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5" name="Google Shape;1595;p17"/>
            <p:cNvSpPr/>
            <p:nvPr/>
          </p:nvSpPr>
          <p:spPr>
            <a:xfrm>
              <a:off x="1954475" y="4860200"/>
              <a:ext cx="613225" cy="726100"/>
            </a:xfrm>
            <a:custGeom>
              <a:rect b="b" l="l" r="r" t="t"/>
              <a:pathLst>
                <a:path extrusionOk="0" h="29044" w="24529">
                  <a:moveTo>
                    <a:pt x="6108" y="0"/>
                  </a:moveTo>
                  <a:cubicBezTo>
                    <a:pt x="2746" y="0"/>
                    <a:pt x="1" y="2725"/>
                    <a:pt x="1" y="6087"/>
                  </a:cubicBezTo>
                  <a:lnTo>
                    <a:pt x="1" y="29043"/>
                  </a:lnTo>
                  <a:lnTo>
                    <a:pt x="24529" y="29043"/>
                  </a:lnTo>
                  <a:lnTo>
                    <a:pt x="24529" y="6087"/>
                  </a:lnTo>
                  <a:cubicBezTo>
                    <a:pt x="24529"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6" name="Google Shape;1596;p17"/>
            <p:cNvSpPr/>
            <p:nvPr/>
          </p:nvSpPr>
          <p:spPr>
            <a:xfrm>
              <a:off x="2470200" y="5061100"/>
              <a:ext cx="134300" cy="525200"/>
            </a:xfrm>
            <a:custGeom>
              <a:rect b="b" l="l" r="r" t="t"/>
              <a:pathLst>
                <a:path extrusionOk="0" h="21008" w="5372">
                  <a:moveTo>
                    <a:pt x="5372" y="1"/>
                  </a:moveTo>
                  <a:cubicBezTo>
                    <a:pt x="5076" y="1009"/>
                    <a:pt x="4889" y="1390"/>
                    <a:pt x="4535" y="1390"/>
                  </a:cubicBezTo>
                  <a:cubicBezTo>
                    <a:pt x="4365" y="1390"/>
                    <a:pt x="4157"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7" name="Google Shape;1597;p17"/>
            <p:cNvSpPr/>
            <p:nvPr/>
          </p:nvSpPr>
          <p:spPr>
            <a:xfrm>
              <a:off x="1954475" y="4899475"/>
              <a:ext cx="612725" cy="687325"/>
            </a:xfrm>
            <a:custGeom>
              <a:rect b="b" l="l" r="r" t="t"/>
              <a:pathLst>
                <a:path extrusionOk="0" h="27493" w="24509">
                  <a:moveTo>
                    <a:pt x="2010" y="1"/>
                  </a:moveTo>
                  <a:cubicBezTo>
                    <a:pt x="777" y="1115"/>
                    <a:pt x="1" y="2706"/>
                    <a:pt x="1" y="4516"/>
                  </a:cubicBezTo>
                  <a:lnTo>
                    <a:pt x="1" y="27492"/>
                  </a:lnTo>
                  <a:lnTo>
                    <a:pt x="24509" y="27492"/>
                  </a:lnTo>
                  <a:lnTo>
                    <a:pt x="24509" y="7659"/>
                  </a:lnTo>
                  <a:cubicBezTo>
                    <a:pt x="20053" y="5690"/>
                    <a:pt x="14881" y="5571"/>
                    <a:pt x="10166" y="4138"/>
                  </a:cubicBezTo>
                  <a:cubicBezTo>
                    <a:pt x="7242" y="3243"/>
                    <a:pt x="4477"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8" name="Google Shape;1598;p17"/>
            <p:cNvSpPr/>
            <p:nvPr/>
          </p:nvSpPr>
          <p:spPr>
            <a:xfrm>
              <a:off x="1954475" y="4860200"/>
              <a:ext cx="612725" cy="726100"/>
            </a:xfrm>
            <a:custGeom>
              <a:rect b="b" l="l" r="r" t="t"/>
              <a:pathLst>
                <a:path extrusionOk="0" h="29044" w="24509">
                  <a:moveTo>
                    <a:pt x="6068" y="0"/>
                  </a:moveTo>
                  <a:cubicBezTo>
                    <a:pt x="2726" y="0"/>
                    <a:pt x="1" y="2725"/>
                    <a:pt x="1" y="6087"/>
                  </a:cubicBezTo>
                  <a:lnTo>
                    <a:pt x="1" y="6207"/>
                  </a:lnTo>
                  <a:cubicBezTo>
                    <a:pt x="1" y="2884"/>
                    <a:pt x="2726" y="179"/>
                    <a:pt x="6028" y="179"/>
                  </a:cubicBezTo>
                  <a:lnTo>
                    <a:pt x="18262" y="179"/>
                  </a:lnTo>
                  <a:cubicBezTo>
                    <a:pt x="21584" y="179"/>
                    <a:pt x="24270" y="2884"/>
                    <a:pt x="24270" y="6207"/>
                  </a:cubicBezTo>
                  <a:lnTo>
                    <a:pt x="24270" y="29043"/>
                  </a:lnTo>
                  <a:lnTo>
                    <a:pt x="24509" y="29043"/>
                  </a:lnTo>
                  <a:lnTo>
                    <a:pt x="24509" y="6087"/>
                  </a:lnTo>
                  <a:cubicBezTo>
                    <a:pt x="24509"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9" name="Google Shape;1599;p17"/>
            <p:cNvSpPr/>
            <p:nvPr/>
          </p:nvSpPr>
          <p:spPr>
            <a:xfrm>
              <a:off x="2716875" y="4827850"/>
              <a:ext cx="650025" cy="758450"/>
            </a:xfrm>
            <a:custGeom>
              <a:rect b="b" l="l" r="r" t="t"/>
              <a:pathLst>
                <a:path extrusionOk="0" h="30338" w="26001">
                  <a:moveTo>
                    <a:pt x="6466" y="1"/>
                  </a:moveTo>
                  <a:cubicBezTo>
                    <a:pt x="2885" y="1"/>
                    <a:pt x="0" y="2905"/>
                    <a:pt x="0" y="6466"/>
                  </a:cubicBezTo>
                  <a:lnTo>
                    <a:pt x="0" y="30337"/>
                  </a:lnTo>
                  <a:lnTo>
                    <a:pt x="26000" y="30337"/>
                  </a:lnTo>
                  <a:lnTo>
                    <a:pt x="26000" y="6466"/>
                  </a:lnTo>
                  <a:cubicBezTo>
                    <a:pt x="26000"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0" name="Google Shape;1600;p17"/>
            <p:cNvSpPr/>
            <p:nvPr/>
          </p:nvSpPr>
          <p:spPr>
            <a:xfrm>
              <a:off x="2716875" y="4860200"/>
              <a:ext cx="612725" cy="726100"/>
            </a:xfrm>
            <a:custGeom>
              <a:rect b="b" l="l" r="r" t="t"/>
              <a:pathLst>
                <a:path extrusionOk="0" h="29044" w="24509">
                  <a:moveTo>
                    <a:pt x="6088"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1" name="Google Shape;1601;p17"/>
            <p:cNvSpPr/>
            <p:nvPr/>
          </p:nvSpPr>
          <p:spPr>
            <a:xfrm>
              <a:off x="3232600" y="5061100"/>
              <a:ext cx="134300" cy="525200"/>
            </a:xfrm>
            <a:custGeom>
              <a:rect b="b" l="l" r="r" t="t"/>
              <a:pathLst>
                <a:path extrusionOk="0" h="21008" w="5372">
                  <a:moveTo>
                    <a:pt x="5371" y="1"/>
                  </a:moveTo>
                  <a:cubicBezTo>
                    <a:pt x="5089" y="1009"/>
                    <a:pt x="4906" y="1390"/>
                    <a:pt x="4548" y="1390"/>
                  </a:cubicBezTo>
                  <a:cubicBezTo>
                    <a:pt x="4375" y="1390"/>
                    <a:pt x="4163" y="1303"/>
                    <a:pt x="3879" y="1154"/>
                  </a:cubicBezTo>
                  <a:lnTo>
                    <a:pt x="0" y="21007"/>
                  </a:lnTo>
                  <a:lnTo>
                    <a:pt x="5371" y="21007"/>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2" name="Google Shape;1602;p17"/>
            <p:cNvSpPr/>
            <p:nvPr/>
          </p:nvSpPr>
          <p:spPr>
            <a:xfrm>
              <a:off x="2716875" y="4899475"/>
              <a:ext cx="612225" cy="687325"/>
            </a:xfrm>
            <a:custGeom>
              <a:rect b="b" l="l" r="r" t="t"/>
              <a:pathLst>
                <a:path extrusionOk="0" h="27493" w="24489">
                  <a:moveTo>
                    <a:pt x="2010" y="1"/>
                  </a:moveTo>
                  <a:cubicBezTo>
                    <a:pt x="776" y="1115"/>
                    <a:pt x="0" y="2706"/>
                    <a:pt x="0" y="4516"/>
                  </a:cubicBezTo>
                  <a:lnTo>
                    <a:pt x="0" y="27492"/>
                  </a:lnTo>
                  <a:lnTo>
                    <a:pt x="24488" y="27492"/>
                  </a:lnTo>
                  <a:lnTo>
                    <a:pt x="24488" y="7659"/>
                  </a:lnTo>
                  <a:cubicBezTo>
                    <a:pt x="20032" y="5690"/>
                    <a:pt x="14860" y="5571"/>
                    <a:pt x="10166" y="4138"/>
                  </a:cubicBezTo>
                  <a:cubicBezTo>
                    <a:pt x="7221" y="3243"/>
                    <a:pt x="4476"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3" name="Google Shape;1603;p17"/>
            <p:cNvSpPr/>
            <p:nvPr/>
          </p:nvSpPr>
          <p:spPr>
            <a:xfrm>
              <a:off x="2717375" y="4860200"/>
              <a:ext cx="612225" cy="726100"/>
            </a:xfrm>
            <a:custGeom>
              <a:rect b="b" l="l" r="r" t="t"/>
              <a:pathLst>
                <a:path extrusionOk="0" h="29044" w="24489">
                  <a:moveTo>
                    <a:pt x="6068" y="0"/>
                  </a:moveTo>
                  <a:cubicBezTo>
                    <a:pt x="2706" y="0"/>
                    <a:pt x="0" y="2725"/>
                    <a:pt x="0" y="6087"/>
                  </a:cubicBezTo>
                  <a:lnTo>
                    <a:pt x="0" y="6207"/>
                  </a:lnTo>
                  <a:cubicBezTo>
                    <a:pt x="0" y="2884"/>
                    <a:pt x="2706" y="179"/>
                    <a:pt x="6028" y="179"/>
                  </a:cubicBezTo>
                  <a:lnTo>
                    <a:pt x="18262" y="179"/>
                  </a:lnTo>
                  <a:cubicBezTo>
                    <a:pt x="21584" y="179"/>
                    <a:pt x="24269" y="2884"/>
                    <a:pt x="24269" y="6207"/>
                  </a:cubicBezTo>
                  <a:lnTo>
                    <a:pt x="24269" y="29043"/>
                  </a:lnTo>
                  <a:lnTo>
                    <a:pt x="24488" y="29043"/>
                  </a:lnTo>
                  <a:lnTo>
                    <a:pt x="24488" y="6087"/>
                  </a:lnTo>
                  <a:cubicBezTo>
                    <a:pt x="2446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4" name="Google Shape;1604;p17"/>
            <p:cNvSpPr/>
            <p:nvPr/>
          </p:nvSpPr>
          <p:spPr>
            <a:xfrm>
              <a:off x="3479750" y="4827850"/>
              <a:ext cx="650025" cy="758450"/>
            </a:xfrm>
            <a:custGeom>
              <a:rect b="b" l="l" r="r" t="t"/>
              <a:pathLst>
                <a:path extrusionOk="0" h="30338" w="26001">
                  <a:moveTo>
                    <a:pt x="6446" y="1"/>
                  </a:moveTo>
                  <a:cubicBezTo>
                    <a:pt x="2885" y="1"/>
                    <a:pt x="1" y="2905"/>
                    <a:pt x="1" y="6466"/>
                  </a:cubicBezTo>
                  <a:lnTo>
                    <a:pt x="1" y="30337"/>
                  </a:lnTo>
                  <a:lnTo>
                    <a:pt x="26001" y="30337"/>
                  </a:lnTo>
                  <a:lnTo>
                    <a:pt x="26001" y="6466"/>
                  </a:lnTo>
                  <a:cubicBezTo>
                    <a:pt x="26001"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5" name="Google Shape;1605;p17"/>
            <p:cNvSpPr/>
            <p:nvPr/>
          </p:nvSpPr>
          <p:spPr>
            <a:xfrm>
              <a:off x="3479250" y="4860200"/>
              <a:ext cx="613225" cy="726100"/>
            </a:xfrm>
            <a:custGeom>
              <a:rect b="b" l="l" r="r" t="t"/>
              <a:pathLst>
                <a:path extrusionOk="0" h="29044" w="24529">
                  <a:moveTo>
                    <a:pt x="6108" y="0"/>
                  </a:moveTo>
                  <a:cubicBezTo>
                    <a:pt x="2746" y="0"/>
                    <a:pt x="1" y="2725"/>
                    <a:pt x="1" y="6087"/>
                  </a:cubicBezTo>
                  <a:lnTo>
                    <a:pt x="1" y="29043"/>
                  </a:lnTo>
                  <a:lnTo>
                    <a:pt x="24529" y="29043"/>
                  </a:lnTo>
                  <a:lnTo>
                    <a:pt x="24529" y="6087"/>
                  </a:lnTo>
                  <a:cubicBezTo>
                    <a:pt x="24529" y="2725"/>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6" name="Google Shape;1606;p17"/>
            <p:cNvSpPr/>
            <p:nvPr/>
          </p:nvSpPr>
          <p:spPr>
            <a:xfrm>
              <a:off x="3994975" y="5061100"/>
              <a:ext cx="134300" cy="525200"/>
            </a:xfrm>
            <a:custGeom>
              <a:rect b="b" l="l" r="r" t="t"/>
              <a:pathLst>
                <a:path extrusionOk="0" h="21008" w="5372">
                  <a:moveTo>
                    <a:pt x="5372" y="1"/>
                  </a:moveTo>
                  <a:cubicBezTo>
                    <a:pt x="5089" y="1009"/>
                    <a:pt x="4907" y="1390"/>
                    <a:pt x="4548" y="1390"/>
                  </a:cubicBezTo>
                  <a:cubicBezTo>
                    <a:pt x="4376" y="1390"/>
                    <a:pt x="4163"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7" name="Google Shape;1607;p17"/>
            <p:cNvSpPr/>
            <p:nvPr/>
          </p:nvSpPr>
          <p:spPr>
            <a:xfrm>
              <a:off x="3479250" y="4899475"/>
              <a:ext cx="612725" cy="687325"/>
            </a:xfrm>
            <a:custGeom>
              <a:rect b="b" l="l" r="r" t="t"/>
              <a:pathLst>
                <a:path extrusionOk="0" h="27493" w="24509">
                  <a:moveTo>
                    <a:pt x="2030" y="1"/>
                  </a:moveTo>
                  <a:cubicBezTo>
                    <a:pt x="777" y="1115"/>
                    <a:pt x="1" y="2706"/>
                    <a:pt x="1" y="4516"/>
                  </a:cubicBezTo>
                  <a:lnTo>
                    <a:pt x="1" y="27492"/>
                  </a:lnTo>
                  <a:lnTo>
                    <a:pt x="24509" y="27492"/>
                  </a:lnTo>
                  <a:lnTo>
                    <a:pt x="24509" y="7659"/>
                  </a:lnTo>
                  <a:cubicBezTo>
                    <a:pt x="20053" y="5690"/>
                    <a:pt x="14881" y="5571"/>
                    <a:pt x="10186" y="4138"/>
                  </a:cubicBezTo>
                  <a:cubicBezTo>
                    <a:pt x="7242" y="3243"/>
                    <a:pt x="4477" y="1831"/>
                    <a:pt x="203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8" name="Google Shape;1608;p17"/>
            <p:cNvSpPr/>
            <p:nvPr/>
          </p:nvSpPr>
          <p:spPr>
            <a:xfrm>
              <a:off x="3479250" y="4860200"/>
              <a:ext cx="612725" cy="726100"/>
            </a:xfrm>
            <a:custGeom>
              <a:rect b="b" l="l" r="r" t="t"/>
              <a:pathLst>
                <a:path extrusionOk="0" h="29044" w="24509">
                  <a:moveTo>
                    <a:pt x="6068" y="0"/>
                  </a:moveTo>
                  <a:cubicBezTo>
                    <a:pt x="2726" y="0"/>
                    <a:pt x="1" y="2725"/>
                    <a:pt x="1" y="6087"/>
                  </a:cubicBezTo>
                  <a:lnTo>
                    <a:pt x="1" y="6207"/>
                  </a:lnTo>
                  <a:cubicBezTo>
                    <a:pt x="1" y="2884"/>
                    <a:pt x="2726" y="179"/>
                    <a:pt x="6028" y="179"/>
                  </a:cubicBezTo>
                  <a:lnTo>
                    <a:pt x="18262" y="179"/>
                  </a:lnTo>
                  <a:cubicBezTo>
                    <a:pt x="21584" y="179"/>
                    <a:pt x="24270" y="2884"/>
                    <a:pt x="24270" y="6207"/>
                  </a:cubicBezTo>
                  <a:lnTo>
                    <a:pt x="24270" y="29043"/>
                  </a:lnTo>
                  <a:lnTo>
                    <a:pt x="24509" y="29043"/>
                  </a:lnTo>
                  <a:lnTo>
                    <a:pt x="24509" y="6087"/>
                  </a:lnTo>
                  <a:cubicBezTo>
                    <a:pt x="24509" y="2725"/>
                    <a:pt x="21763" y="0"/>
                    <a:pt x="18402"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9" name="Google Shape;1609;p17"/>
            <p:cNvSpPr/>
            <p:nvPr/>
          </p:nvSpPr>
          <p:spPr>
            <a:xfrm>
              <a:off x="6528800" y="4827850"/>
              <a:ext cx="650025" cy="758450"/>
            </a:xfrm>
            <a:custGeom>
              <a:rect b="b" l="l" r="r" t="t"/>
              <a:pathLst>
                <a:path extrusionOk="0" h="30338" w="26001">
                  <a:moveTo>
                    <a:pt x="6466" y="1"/>
                  </a:moveTo>
                  <a:cubicBezTo>
                    <a:pt x="2905" y="1"/>
                    <a:pt x="1" y="2885"/>
                    <a:pt x="1" y="6466"/>
                  </a:cubicBezTo>
                  <a:lnTo>
                    <a:pt x="1" y="30337"/>
                  </a:lnTo>
                  <a:lnTo>
                    <a:pt x="26001" y="30337"/>
                  </a:lnTo>
                  <a:lnTo>
                    <a:pt x="26001" y="6466"/>
                  </a:lnTo>
                  <a:cubicBezTo>
                    <a:pt x="26001" y="2905"/>
                    <a:pt x="23116"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0" name="Google Shape;1610;p17"/>
            <p:cNvSpPr/>
            <p:nvPr/>
          </p:nvSpPr>
          <p:spPr>
            <a:xfrm>
              <a:off x="6566100"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1" name="Google Shape;1611;p17"/>
            <p:cNvSpPr/>
            <p:nvPr/>
          </p:nvSpPr>
          <p:spPr>
            <a:xfrm>
              <a:off x="6528800" y="5061100"/>
              <a:ext cx="134300" cy="525200"/>
            </a:xfrm>
            <a:custGeom>
              <a:rect b="b" l="l" r="r" t="t"/>
              <a:pathLst>
                <a:path extrusionOk="0" h="21008" w="5372">
                  <a:moveTo>
                    <a:pt x="1" y="1"/>
                  </a:moveTo>
                  <a:lnTo>
                    <a:pt x="1" y="21007"/>
                  </a:lnTo>
                  <a:lnTo>
                    <a:pt x="5372" y="21007"/>
                  </a:lnTo>
                  <a:lnTo>
                    <a:pt x="1493" y="1154"/>
                  </a:lnTo>
                  <a:cubicBezTo>
                    <a:pt x="1209" y="1303"/>
                    <a:pt x="996" y="1390"/>
                    <a:pt x="824" y="1390"/>
                  </a:cubicBezTo>
                  <a:cubicBezTo>
                    <a:pt x="466"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2" name="Google Shape;1612;p17"/>
            <p:cNvSpPr/>
            <p:nvPr/>
          </p:nvSpPr>
          <p:spPr>
            <a:xfrm>
              <a:off x="6566600" y="4899475"/>
              <a:ext cx="612225" cy="687325"/>
            </a:xfrm>
            <a:custGeom>
              <a:rect b="b" l="l" r="r" t="t"/>
              <a:pathLst>
                <a:path extrusionOk="0" h="27493" w="24489">
                  <a:moveTo>
                    <a:pt x="22479" y="1"/>
                  </a:moveTo>
                  <a:cubicBezTo>
                    <a:pt x="20013" y="1831"/>
                    <a:pt x="17268" y="3243"/>
                    <a:pt x="14323" y="4138"/>
                  </a:cubicBezTo>
                  <a:cubicBezTo>
                    <a:pt x="9629" y="5571"/>
                    <a:pt x="4457" y="5690"/>
                    <a:pt x="1" y="7659"/>
                  </a:cubicBezTo>
                  <a:lnTo>
                    <a:pt x="1" y="27492"/>
                  </a:lnTo>
                  <a:lnTo>
                    <a:pt x="24489" y="27492"/>
                  </a:lnTo>
                  <a:lnTo>
                    <a:pt x="24489" y="4516"/>
                  </a:lnTo>
                  <a:cubicBezTo>
                    <a:pt x="24489" y="2706"/>
                    <a:pt x="23733" y="1115"/>
                    <a:pt x="22479" y="1"/>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3" name="Google Shape;1613;p17"/>
            <p:cNvSpPr/>
            <p:nvPr/>
          </p:nvSpPr>
          <p:spPr>
            <a:xfrm>
              <a:off x="6566600" y="4860200"/>
              <a:ext cx="611725" cy="726100"/>
            </a:xfrm>
            <a:custGeom>
              <a:rect b="b" l="l" r="r" t="t"/>
              <a:pathLst>
                <a:path extrusionOk="0" h="29044" w="24469">
                  <a:moveTo>
                    <a:pt x="6068" y="0"/>
                  </a:moveTo>
                  <a:cubicBezTo>
                    <a:pt x="2706" y="0"/>
                    <a:pt x="1" y="2725"/>
                    <a:pt x="1" y="6087"/>
                  </a:cubicBezTo>
                  <a:lnTo>
                    <a:pt x="1" y="29043"/>
                  </a:lnTo>
                  <a:lnTo>
                    <a:pt x="200" y="29043"/>
                  </a:lnTo>
                  <a:lnTo>
                    <a:pt x="200" y="6207"/>
                  </a:lnTo>
                  <a:cubicBezTo>
                    <a:pt x="200" y="2884"/>
                    <a:pt x="2885" y="179"/>
                    <a:pt x="6207" y="179"/>
                  </a:cubicBezTo>
                  <a:lnTo>
                    <a:pt x="18461" y="179"/>
                  </a:lnTo>
                  <a:cubicBezTo>
                    <a:pt x="21763" y="179"/>
                    <a:pt x="24469" y="2884"/>
                    <a:pt x="24469" y="6207"/>
                  </a:cubicBezTo>
                  <a:lnTo>
                    <a:pt x="24469" y="6087"/>
                  </a:lnTo>
                  <a:cubicBezTo>
                    <a:pt x="24469" y="2725"/>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4" name="Google Shape;1614;p17"/>
            <p:cNvSpPr/>
            <p:nvPr/>
          </p:nvSpPr>
          <p:spPr>
            <a:xfrm>
              <a:off x="5766425" y="4827850"/>
              <a:ext cx="650500" cy="758450"/>
            </a:xfrm>
            <a:custGeom>
              <a:rect b="b" l="l" r="r" t="t"/>
              <a:pathLst>
                <a:path extrusionOk="0" h="30338" w="26020">
                  <a:moveTo>
                    <a:pt x="6465" y="1"/>
                  </a:moveTo>
                  <a:cubicBezTo>
                    <a:pt x="2925" y="1"/>
                    <a:pt x="0" y="2885"/>
                    <a:pt x="0" y="6466"/>
                  </a:cubicBezTo>
                  <a:lnTo>
                    <a:pt x="0" y="30337"/>
                  </a:lnTo>
                  <a:lnTo>
                    <a:pt x="26020" y="30337"/>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5" name="Google Shape;1615;p17"/>
            <p:cNvSpPr/>
            <p:nvPr/>
          </p:nvSpPr>
          <p:spPr>
            <a:xfrm>
              <a:off x="5803225" y="4860200"/>
              <a:ext cx="613225" cy="726100"/>
            </a:xfrm>
            <a:custGeom>
              <a:rect b="b" l="l" r="r" t="t"/>
              <a:pathLst>
                <a:path extrusionOk="0" h="29044" w="24529">
                  <a:moveTo>
                    <a:pt x="6088" y="0"/>
                  </a:moveTo>
                  <a:cubicBezTo>
                    <a:pt x="2726" y="0"/>
                    <a:pt x="0" y="2725"/>
                    <a:pt x="0" y="6087"/>
                  </a:cubicBezTo>
                  <a:lnTo>
                    <a:pt x="0" y="29043"/>
                  </a:lnTo>
                  <a:lnTo>
                    <a:pt x="24528" y="29043"/>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6" name="Google Shape;1616;p17"/>
            <p:cNvSpPr/>
            <p:nvPr/>
          </p:nvSpPr>
          <p:spPr>
            <a:xfrm>
              <a:off x="5766425" y="5061100"/>
              <a:ext cx="134300" cy="525200"/>
            </a:xfrm>
            <a:custGeom>
              <a:rect b="b" l="l" r="r" t="t"/>
              <a:pathLst>
                <a:path extrusionOk="0" h="21008" w="5372">
                  <a:moveTo>
                    <a:pt x="0" y="1"/>
                  </a:moveTo>
                  <a:lnTo>
                    <a:pt x="0" y="21007"/>
                  </a:lnTo>
                  <a:lnTo>
                    <a:pt x="5371" y="21007"/>
                  </a:lnTo>
                  <a:lnTo>
                    <a:pt x="1492" y="1154"/>
                  </a:lnTo>
                  <a:cubicBezTo>
                    <a:pt x="1209" y="1303"/>
                    <a:pt x="998" y="1390"/>
                    <a:pt x="828" y="1390"/>
                  </a:cubicBezTo>
                  <a:cubicBezTo>
                    <a:pt x="474" y="1390"/>
                    <a:pt x="296"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7" name="Google Shape;1617;p17"/>
            <p:cNvSpPr/>
            <p:nvPr/>
          </p:nvSpPr>
          <p:spPr>
            <a:xfrm>
              <a:off x="5803725" y="4899475"/>
              <a:ext cx="612725" cy="687325"/>
            </a:xfrm>
            <a:custGeom>
              <a:rect b="b" l="l" r="r" t="t"/>
              <a:pathLst>
                <a:path extrusionOk="0" h="27493" w="24509">
                  <a:moveTo>
                    <a:pt x="22479" y="1"/>
                  </a:moveTo>
                  <a:cubicBezTo>
                    <a:pt x="20032" y="1831"/>
                    <a:pt x="17267" y="3243"/>
                    <a:pt x="14323" y="4138"/>
                  </a:cubicBezTo>
                  <a:cubicBezTo>
                    <a:pt x="9628" y="5571"/>
                    <a:pt x="4456" y="5690"/>
                    <a:pt x="0" y="7659"/>
                  </a:cubicBezTo>
                  <a:lnTo>
                    <a:pt x="0" y="27492"/>
                  </a:lnTo>
                  <a:lnTo>
                    <a:pt x="24508" y="27492"/>
                  </a:lnTo>
                  <a:lnTo>
                    <a:pt x="24508" y="4516"/>
                  </a:lnTo>
                  <a:cubicBezTo>
                    <a:pt x="2450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8" name="Google Shape;1618;p17"/>
            <p:cNvSpPr/>
            <p:nvPr/>
          </p:nvSpPr>
          <p:spPr>
            <a:xfrm>
              <a:off x="5803725" y="4860200"/>
              <a:ext cx="612725" cy="726100"/>
            </a:xfrm>
            <a:custGeom>
              <a:rect b="b" l="l" r="r" t="t"/>
              <a:pathLst>
                <a:path extrusionOk="0" h="29044" w="24509">
                  <a:moveTo>
                    <a:pt x="6087" y="0"/>
                  </a:moveTo>
                  <a:cubicBezTo>
                    <a:pt x="2745" y="0"/>
                    <a:pt x="0" y="2725"/>
                    <a:pt x="0" y="6087"/>
                  </a:cubicBezTo>
                  <a:lnTo>
                    <a:pt x="0" y="29043"/>
                  </a:lnTo>
                  <a:lnTo>
                    <a:pt x="219" y="29043"/>
                  </a:lnTo>
                  <a:lnTo>
                    <a:pt x="219" y="6207"/>
                  </a:lnTo>
                  <a:cubicBezTo>
                    <a:pt x="219" y="2884"/>
                    <a:pt x="2905" y="179"/>
                    <a:pt x="6247" y="179"/>
                  </a:cubicBezTo>
                  <a:lnTo>
                    <a:pt x="18481" y="179"/>
                  </a:lnTo>
                  <a:cubicBezTo>
                    <a:pt x="21783" y="179"/>
                    <a:pt x="24508" y="2884"/>
                    <a:pt x="24508" y="6207"/>
                  </a:cubicBezTo>
                  <a:lnTo>
                    <a:pt x="24508" y="6087"/>
                  </a:lnTo>
                  <a:cubicBezTo>
                    <a:pt x="24508"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9" name="Google Shape;1619;p17"/>
            <p:cNvSpPr/>
            <p:nvPr/>
          </p:nvSpPr>
          <p:spPr>
            <a:xfrm>
              <a:off x="5004025" y="4827850"/>
              <a:ext cx="650025" cy="758450"/>
            </a:xfrm>
            <a:custGeom>
              <a:rect b="b" l="l" r="r" t="t"/>
              <a:pathLst>
                <a:path extrusionOk="0" h="30338" w="26001">
                  <a:moveTo>
                    <a:pt x="6466" y="1"/>
                  </a:moveTo>
                  <a:cubicBezTo>
                    <a:pt x="2905" y="1"/>
                    <a:pt x="1" y="2885"/>
                    <a:pt x="1" y="6466"/>
                  </a:cubicBezTo>
                  <a:lnTo>
                    <a:pt x="1" y="30337"/>
                  </a:lnTo>
                  <a:lnTo>
                    <a:pt x="26001" y="30337"/>
                  </a:lnTo>
                  <a:lnTo>
                    <a:pt x="26001" y="6466"/>
                  </a:lnTo>
                  <a:cubicBezTo>
                    <a:pt x="26001" y="2905"/>
                    <a:pt x="2311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0" name="Google Shape;1620;p17"/>
            <p:cNvSpPr/>
            <p:nvPr/>
          </p:nvSpPr>
          <p:spPr>
            <a:xfrm>
              <a:off x="5041325"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1" name="Google Shape;1621;p17"/>
            <p:cNvSpPr/>
            <p:nvPr/>
          </p:nvSpPr>
          <p:spPr>
            <a:xfrm>
              <a:off x="5004025" y="5061100"/>
              <a:ext cx="134300" cy="525200"/>
            </a:xfrm>
            <a:custGeom>
              <a:rect b="b" l="l" r="r" t="t"/>
              <a:pathLst>
                <a:path extrusionOk="0" h="21008" w="5372">
                  <a:moveTo>
                    <a:pt x="1" y="1"/>
                  </a:moveTo>
                  <a:lnTo>
                    <a:pt x="1" y="21007"/>
                  </a:lnTo>
                  <a:lnTo>
                    <a:pt x="5372" y="21007"/>
                  </a:lnTo>
                  <a:lnTo>
                    <a:pt x="1493" y="1154"/>
                  </a:lnTo>
                  <a:cubicBezTo>
                    <a:pt x="1209" y="1303"/>
                    <a:pt x="996" y="1390"/>
                    <a:pt x="824" y="1390"/>
                  </a:cubicBezTo>
                  <a:cubicBezTo>
                    <a:pt x="466"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2" name="Google Shape;1622;p17"/>
            <p:cNvSpPr/>
            <p:nvPr/>
          </p:nvSpPr>
          <p:spPr>
            <a:xfrm>
              <a:off x="5041825" y="4899475"/>
              <a:ext cx="612225" cy="687325"/>
            </a:xfrm>
            <a:custGeom>
              <a:rect b="b" l="l" r="r" t="t"/>
              <a:pathLst>
                <a:path extrusionOk="0" h="27493" w="24489">
                  <a:moveTo>
                    <a:pt x="22479" y="1"/>
                  </a:moveTo>
                  <a:cubicBezTo>
                    <a:pt x="20013" y="1831"/>
                    <a:pt x="17248" y="3243"/>
                    <a:pt x="14323" y="4138"/>
                  </a:cubicBezTo>
                  <a:cubicBezTo>
                    <a:pt x="9629" y="5571"/>
                    <a:pt x="4457" y="5690"/>
                    <a:pt x="1" y="7659"/>
                  </a:cubicBezTo>
                  <a:lnTo>
                    <a:pt x="1" y="27492"/>
                  </a:lnTo>
                  <a:lnTo>
                    <a:pt x="24489" y="27492"/>
                  </a:lnTo>
                  <a:lnTo>
                    <a:pt x="24489" y="4516"/>
                  </a:lnTo>
                  <a:cubicBezTo>
                    <a:pt x="24489"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3" name="Google Shape;1623;p17"/>
            <p:cNvSpPr/>
            <p:nvPr/>
          </p:nvSpPr>
          <p:spPr>
            <a:xfrm>
              <a:off x="5041325" y="4860200"/>
              <a:ext cx="612225" cy="726100"/>
            </a:xfrm>
            <a:custGeom>
              <a:rect b="b" l="l" r="r" t="t"/>
              <a:pathLst>
                <a:path extrusionOk="0" h="29044" w="24489">
                  <a:moveTo>
                    <a:pt x="6088" y="0"/>
                  </a:moveTo>
                  <a:cubicBezTo>
                    <a:pt x="2726" y="0"/>
                    <a:pt x="21" y="2725"/>
                    <a:pt x="1" y="6087"/>
                  </a:cubicBezTo>
                  <a:lnTo>
                    <a:pt x="1" y="29043"/>
                  </a:lnTo>
                  <a:lnTo>
                    <a:pt x="220" y="29043"/>
                  </a:lnTo>
                  <a:lnTo>
                    <a:pt x="220" y="6207"/>
                  </a:lnTo>
                  <a:cubicBezTo>
                    <a:pt x="220" y="2884"/>
                    <a:pt x="2905" y="179"/>
                    <a:pt x="6227" y="179"/>
                  </a:cubicBezTo>
                  <a:lnTo>
                    <a:pt x="18461" y="179"/>
                  </a:lnTo>
                  <a:cubicBezTo>
                    <a:pt x="21783" y="179"/>
                    <a:pt x="24489" y="2884"/>
                    <a:pt x="24489" y="6207"/>
                  </a:cubicBezTo>
                  <a:lnTo>
                    <a:pt x="24489" y="6087"/>
                  </a:lnTo>
                  <a:cubicBezTo>
                    <a:pt x="24489"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4" name="Google Shape;1624;p17"/>
            <p:cNvSpPr/>
            <p:nvPr/>
          </p:nvSpPr>
          <p:spPr>
            <a:xfrm>
              <a:off x="4241650" y="4827850"/>
              <a:ext cx="650500" cy="758450"/>
            </a:xfrm>
            <a:custGeom>
              <a:rect b="b" l="l" r="r" t="t"/>
              <a:pathLst>
                <a:path extrusionOk="0" h="30338" w="26020">
                  <a:moveTo>
                    <a:pt x="6465" y="1"/>
                  </a:moveTo>
                  <a:cubicBezTo>
                    <a:pt x="2905" y="1"/>
                    <a:pt x="0" y="2885"/>
                    <a:pt x="0" y="6466"/>
                  </a:cubicBezTo>
                  <a:lnTo>
                    <a:pt x="0" y="30337"/>
                  </a:lnTo>
                  <a:lnTo>
                    <a:pt x="26020" y="30337"/>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5" name="Google Shape;1625;p17"/>
            <p:cNvSpPr/>
            <p:nvPr/>
          </p:nvSpPr>
          <p:spPr>
            <a:xfrm>
              <a:off x="4278450" y="4860200"/>
              <a:ext cx="612725" cy="726100"/>
            </a:xfrm>
            <a:custGeom>
              <a:rect b="b" l="l" r="r" t="t"/>
              <a:pathLst>
                <a:path extrusionOk="0" h="29044" w="24509">
                  <a:moveTo>
                    <a:pt x="6088"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6" name="Google Shape;1626;p17"/>
            <p:cNvSpPr/>
            <p:nvPr/>
          </p:nvSpPr>
          <p:spPr>
            <a:xfrm>
              <a:off x="4241650" y="5061100"/>
              <a:ext cx="134300" cy="525200"/>
            </a:xfrm>
            <a:custGeom>
              <a:rect b="b" l="l" r="r" t="t"/>
              <a:pathLst>
                <a:path extrusionOk="0" h="21008" w="5372">
                  <a:moveTo>
                    <a:pt x="0" y="1"/>
                  </a:moveTo>
                  <a:lnTo>
                    <a:pt x="0" y="21007"/>
                  </a:lnTo>
                  <a:lnTo>
                    <a:pt x="5371" y="21007"/>
                  </a:lnTo>
                  <a:lnTo>
                    <a:pt x="1492" y="1154"/>
                  </a:lnTo>
                  <a:cubicBezTo>
                    <a:pt x="1209" y="1303"/>
                    <a:pt x="996" y="1390"/>
                    <a:pt x="824" y="1390"/>
                  </a:cubicBezTo>
                  <a:cubicBezTo>
                    <a:pt x="465" y="1390"/>
                    <a:pt x="283"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7" name="Google Shape;1627;p17"/>
            <p:cNvSpPr/>
            <p:nvPr/>
          </p:nvSpPr>
          <p:spPr>
            <a:xfrm>
              <a:off x="4278950" y="4899475"/>
              <a:ext cx="612225" cy="687325"/>
            </a:xfrm>
            <a:custGeom>
              <a:rect b="b" l="l" r="r" t="t"/>
              <a:pathLst>
                <a:path extrusionOk="0" h="27493" w="24489">
                  <a:moveTo>
                    <a:pt x="22479" y="1"/>
                  </a:moveTo>
                  <a:cubicBezTo>
                    <a:pt x="20012" y="1831"/>
                    <a:pt x="17267" y="3243"/>
                    <a:pt x="14323" y="4138"/>
                  </a:cubicBezTo>
                  <a:cubicBezTo>
                    <a:pt x="9628" y="5571"/>
                    <a:pt x="4456" y="5690"/>
                    <a:pt x="0" y="7659"/>
                  </a:cubicBezTo>
                  <a:lnTo>
                    <a:pt x="0" y="27492"/>
                  </a:lnTo>
                  <a:lnTo>
                    <a:pt x="24488" y="27492"/>
                  </a:lnTo>
                  <a:lnTo>
                    <a:pt x="24488" y="4516"/>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8" name="Google Shape;1628;p17"/>
            <p:cNvSpPr/>
            <p:nvPr/>
          </p:nvSpPr>
          <p:spPr>
            <a:xfrm>
              <a:off x="4278950" y="4860200"/>
              <a:ext cx="612225" cy="726100"/>
            </a:xfrm>
            <a:custGeom>
              <a:rect b="b" l="l" r="r" t="t"/>
              <a:pathLst>
                <a:path extrusionOk="0" h="29044" w="24489">
                  <a:moveTo>
                    <a:pt x="6087" y="0"/>
                  </a:moveTo>
                  <a:cubicBezTo>
                    <a:pt x="2746" y="0"/>
                    <a:pt x="0" y="2725"/>
                    <a:pt x="0" y="6087"/>
                  </a:cubicBezTo>
                  <a:lnTo>
                    <a:pt x="0" y="29043"/>
                  </a:lnTo>
                  <a:lnTo>
                    <a:pt x="219" y="29043"/>
                  </a:lnTo>
                  <a:lnTo>
                    <a:pt x="219" y="6207"/>
                  </a:lnTo>
                  <a:cubicBezTo>
                    <a:pt x="219" y="2884"/>
                    <a:pt x="2905" y="179"/>
                    <a:pt x="6247" y="179"/>
                  </a:cubicBezTo>
                  <a:lnTo>
                    <a:pt x="18481" y="179"/>
                  </a:lnTo>
                  <a:cubicBezTo>
                    <a:pt x="21783" y="179"/>
                    <a:pt x="24488" y="2884"/>
                    <a:pt x="24488" y="6207"/>
                  </a:cubicBez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9" name="Google Shape;1629;p17"/>
            <p:cNvSpPr/>
            <p:nvPr/>
          </p:nvSpPr>
          <p:spPr>
            <a:xfrm>
              <a:off x="810650" y="5031275"/>
              <a:ext cx="650525" cy="553025"/>
            </a:xfrm>
            <a:custGeom>
              <a:rect b="b" l="l" r="r" t="t"/>
              <a:pathLst>
                <a:path extrusionOk="0" h="22121" w="26021">
                  <a:moveTo>
                    <a:pt x="6466" y="0"/>
                  </a:moveTo>
                  <a:cubicBezTo>
                    <a:pt x="2885" y="0"/>
                    <a:pt x="1" y="2904"/>
                    <a:pt x="1" y="6465"/>
                  </a:cubicBezTo>
                  <a:lnTo>
                    <a:pt x="1" y="22121"/>
                  </a:lnTo>
                  <a:lnTo>
                    <a:pt x="26020" y="22121"/>
                  </a:lnTo>
                  <a:lnTo>
                    <a:pt x="26020" y="6465"/>
                  </a:lnTo>
                  <a:cubicBezTo>
                    <a:pt x="26020" y="2885"/>
                    <a:pt x="23116" y="0"/>
                    <a:pt x="1955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0" name="Google Shape;1630;p17"/>
            <p:cNvSpPr/>
            <p:nvPr/>
          </p:nvSpPr>
          <p:spPr>
            <a:xfrm>
              <a:off x="810650" y="5063600"/>
              <a:ext cx="613225" cy="520700"/>
            </a:xfrm>
            <a:custGeom>
              <a:rect b="b" l="l" r="r" t="t"/>
              <a:pathLst>
                <a:path extrusionOk="0" h="20828" w="24529">
                  <a:moveTo>
                    <a:pt x="6088" y="0"/>
                  </a:moveTo>
                  <a:cubicBezTo>
                    <a:pt x="2746" y="0"/>
                    <a:pt x="1" y="2725"/>
                    <a:pt x="1" y="6087"/>
                  </a:cubicBezTo>
                  <a:lnTo>
                    <a:pt x="1"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1" name="Google Shape;1631;p17"/>
            <p:cNvSpPr/>
            <p:nvPr/>
          </p:nvSpPr>
          <p:spPr>
            <a:xfrm>
              <a:off x="1325875" y="5265000"/>
              <a:ext cx="135300" cy="319300"/>
            </a:xfrm>
            <a:custGeom>
              <a:rect b="b" l="l" r="r" t="t"/>
              <a:pathLst>
                <a:path extrusionOk="0" h="12772" w="5412">
                  <a:moveTo>
                    <a:pt x="5411" y="1"/>
                  </a:moveTo>
                  <a:cubicBezTo>
                    <a:pt x="5116" y="1009"/>
                    <a:pt x="4929" y="1390"/>
                    <a:pt x="4575" y="1390"/>
                  </a:cubicBezTo>
                  <a:cubicBezTo>
                    <a:pt x="4405" y="1390"/>
                    <a:pt x="4197" y="1303"/>
                    <a:pt x="3919" y="1154"/>
                  </a:cubicBezTo>
                  <a:lnTo>
                    <a:pt x="1" y="12772"/>
                  </a:lnTo>
                  <a:lnTo>
                    <a:pt x="5411" y="12772"/>
                  </a:lnTo>
                  <a:lnTo>
                    <a:pt x="541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2" name="Google Shape;1632;p17"/>
            <p:cNvSpPr/>
            <p:nvPr/>
          </p:nvSpPr>
          <p:spPr>
            <a:xfrm>
              <a:off x="810650" y="5138200"/>
              <a:ext cx="612225" cy="481425"/>
            </a:xfrm>
            <a:custGeom>
              <a:rect b="b" l="l" r="r" t="t"/>
              <a:pathLst>
                <a:path extrusionOk="0" h="19257" w="24489">
                  <a:moveTo>
                    <a:pt x="2010" y="0"/>
                  </a:moveTo>
                  <a:cubicBezTo>
                    <a:pt x="777" y="1114"/>
                    <a:pt x="1" y="2705"/>
                    <a:pt x="1" y="4516"/>
                  </a:cubicBezTo>
                  <a:lnTo>
                    <a:pt x="1" y="19256"/>
                  </a:lnTo>
                  <a:lnTo>
                    <a:pt x="24489" y="19256"/>
                  </a:lnTo>
                  <a:lnTo>
                    <a:pt x="24489" y="7659"/>
                  </a:lnTo>
                  <a:cubicBezTo>
                    <a:pt x="20053" y="5689"/>
                    <a:pt x="14880" y="5570"/>
                    <a:pt x="10166" y="4138"/>
                  </a:cubicBezTo>
                  <a:cubicBezTo>
                    <a:pt x="7242" y="3243"/>
                    <a:pt x="4477" y="183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3" name="Google Shape;1633;p17"/>
            <p:cNvSpPr/>
            <p:nvPr/>
          </p:nvSpPr>
          <p:spPr>
            <a:xfrm>
              <a:off x="811150" y="5063600"/>
              <a:ext cx="612725" cy="520700"/>
            </a:xfrm>
            <a:custGeom>
              <a:rect b="b" l="l" r="r" t="t"/>
              <a:pathLst>
                <a:path extrusionOk="0" h="20828" w="24509">
                  <a:moveTo>
                    <a:pt x="6068" y="0"/>
                  </a:moveTo>
                  <a:cubicBezTo>
                    <a:pt x="2726" y="0"/>
                    <a:pt x="1" y="2725"/>
                    <a:pt x="1" y="6087"/>
                  </a:cubicBezTo>
                  <a:lnTo>
                    <a:pt x="1" y="6207"/>
                  </a:lnTo>
                  <a:cubicBezTo>
                    <a:pt x="1" y="2885"/>
                    <a:pt x="2726" y="159"/>
                    <a:pt x="6028" y="159"/>
                  </a:cubicBezTo>
                  <a:lnTo>
                    <a:pt x="18262" y="159"/>
                  </a:lnTo>
                  <a:cubicBezTo>
                    <a:pt x="21584" y="159"/>
                    <a:pt x="24270" y="2885"/>
                    <a:pt x="24270" y="6207"/>
                  </a:cubicBezTo>
                  <a:lnTo>
                    <a:pt x="24270" y="20828"/>
                  </a:lnTo>
                  <a:lnTo>
                    <a:pt x="24508" y="20828"/>
                  </a:lnTo>
                  <a:lnTo>
                    <a:pt x="24508" y="6087"/>
                  </a:lnTo>
                  <a:cubicBezTo>
                    <a:pt x="24469" y="2725"/>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4" name="Google Shape;1634;p17"/>
            <p:cNvSpPr/>
            <p:nvPr/>
          </p:nvSpPr>
          <p:spPr>
            <a:xfrm>
              <a:off x="1573050" y="5031275"/>
              <a:ext cx="650000" cy="553025"/>
            </a:xfrm>
            <a:custGeom>
              <a:rect b="b" l="l" r="r" t="t"/>
              <a:pathLst>
                <a:path extrusionOk="0" h="22121" w="26000">
                  <a:moveTo>
                    <a:pt x="6465" y="0"/>
                  </a:moveTo>
                  <a:cubicBezTo>
                    <a:pt x="2885" y="0"/>
                    <a:pt x="0" y="2904"/>
                    <a:pt x="0" y="6465"/>
                  </a:cubicBezTo>
                  <a:lnTo>
                    <a:pt x="0" y="22121"/>
                  </a:lnTo>
                  <a:lnTo>
                    <a:pt x="26000" y="2212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5" name="Google Shape;1635;p17"/>
            <p:cNvSpPr/>
            <p:nvPr/>
          </p:nvSpPr>
          <p:spPr>
            <a:xfrm>
              <a:off x="1573550" y="5063600"/>
              <a:ext cx="613200" cy="520700"/>
            </a:xfrm>
            <a:custGeom>
              <a:rect b="b" l="l" r="r" t="t"/>
              <a:pathLst>
                <a:path extrusionOk="0" h="20828" w="24528">
                  <a:moveTo>
                    <a:pt x="6087" y="0"/>
                  </a:moveTo>
                  <a:cubicBezTo>
                    <a:pt x="2725" y="0"/>
                    <a:pt x="0" y="2725"/>
                    <a:pt x="0" y="6087"/>
                  </a:cubicBezTo>
                  <a:lnTo>
                    <a:pt x="0"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6" name="Google Shape;1636;p17"/>
            <p:cNvSpPr/>
            <p:nvPr/>
          </p:nvSpPr>
          <p:spPr>
            <a:xfrm>
              <a:off x="2088750" y="5265000"/>
              <a:ext cx="134300" cy="319300"/>
            </a:xfrm>
            <a:custGeom>
              <a:rect b="b" l="l" r="r" t="t"/>
              <a:pathLst>
                <a:path extrusionOk="0" h="12772" w="5372">
                  <a:moveTo>
                    <a:pt x="5372" y="1"/>
                  </a:moveTo>
                  <a:cubicBezTo>
                    <a:pt x="5090" y="1009"/>
                    <a:pt x="4907" y="1390"/>
                    <a:pt x="4548" y="1390"/>
                  </a:cubicBezTo>
                  <a:cubicBezTo>
                    <a:pt x="4376" y="1390"/>
                    <a:pt x="4164" y="1303"/>
                    <a:pt x="3880" y="1154"/>
                  </a:cubicBezTo>
                  <a:lnTo>
                    <a:pt x="1" y="12772"/>
                  </a:lnTo>
                  <a:lnTo>
                    <a:pt x="5372" y="1277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7" name="Google Shape;1637;p17"/>
            <p:cNvSpPr/>
            <p:nvPr/>
          </p:nvSpPr>
          <p:spPr>
            <a:xfrm>
              <a:off x="1573550" y="5102375"/>
              <a:ext cx="612200" cy="481925"/>
            </a:xfrm>
            <a:custGeom>
              <a:rect b="b" l="l" r="r" t="t"/>
              <a:pathLst>
                <a:path extrusionOk="0" h="19277" w="24488">
                  <a:moveTo>
                    <a:pt x="2009" y="1"/>
                  </a:moveTo>
                  <a:cubicBezTo>
                    <a:pt x="776" y="1115"/>
                    <a:pt x="0" y="2706"/>
                    <a:pt x="0" y="4536"/>
                  </a:cubicBezTo>
                  <a:lnTo>
                    <a:pt x="0" y="19277"/>
                  </a:lnTo>
                  <a:lnTo>
                    <a:pt x="24488" y="19277"/>
                  </a:lnTo>
                  <a:lnTo>
                    <a:pt x="24488" y="7659"/>
                  </a:lnTo>
                  <a:cubicBezTo>
                    <a:pt x="20032" y="5710"/>
                    <a:pt x="14860" y="5571"/>
                    <a:pt x="10165" y="4158"/>
                  </a:cubicBezTo>
                  <a:cubicBezTo>
                    <a:pt x="7241" y="3263"/>
                    <a:pt x="4476" y="185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8" name="Google Shape;1638;p17"/>
            <p:cNvSpPr/>
            <p:nvPr/>
          </p:nvSpPr>
          <p:spPr>
            <a:xfrm>
              <a:off x="1573550" y="5063600"/>
              <a:ext cx="612200" cy="520700"/>
            </a:xfrm>
            <a:custGeom>
              <a:rect b="b" l="l" r="r" t="t"/>
              <a:pathLst>
                <a:path extrusionOk="0" h="20828" w="24488">
                  <a:moveTo>
                    <a:pt x="6067" y="0"/>
                  </a:moveTo>
                  <a:cubicBezTo>
                    <a:pt x="2706" y="0"/>
                    <a:pt x="0" y="2725"/>
                    <a:pt x="0" y="6087"/>
                  </a:cubicBezTo>
                  <a:lnTo>
                    <a:pt x="0" y="6207"/>
                  </a:lnTo>
                  <a:cubicBezTo>
                    <a:pt x="0" y="2885"/>
                    <a:pt x="2706" y="159"/>
                    <a:pt x="6008" y="159"/>
                  </a:cubicBezTo>
                  <a:lnTo>
                    <a:pt x="18262" y="159"/>
                  </a:lnTo>
                  <a:cubicBezTo>
                    <a:pt x="21584" y="159"/>
                    <a:pt x="24269" y="2885"/>
                    <a:pt x="24269" y="6207"/>
                  </a:cubicBezTo>
                  <a:lnTo>
                    <a:pt x="24269" y="20828"/>
                  </a:lnTo>
                  <a:lnTo>
                    <a:pt x="24488" y="20828"/>
                  </a:lnTo>
                  <a:lnTo>
                    <a:pt x="24488" y="6087"/>
                  </a:lnTo>
                  <a:cubicBezTo>
                    <a:pt x="2448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9" name="Google Shape;1639;p17"/>
            <p:cNvSpPr/>
            <p:nvPr/>
          </p:nvSpPr>
          <p:spPr>
            <a:xfrm>
              <a:off x="2335925" y="5031275"/>
              <a:ext cx="650025" cy="553025"/>
            </a:xfrm>
            <a:custGeom>
              <a:rect b="b" l="l" r="r" t="t"/>
              <a:pathLst>
                <a:path extrusionOk="0" h="22121" w="26001">
                  <a:moveTo>
                    <a:pt x="6466" y="0"/>
                  </a:moveTo>
                  <a:cubicBezTo>
                    <a:pt x="2885" y="0"/>
                    <a:pt x="1" y="2904"/>
                    <a:pt x="1" y="6465"/>
                  </a:cubicBezTo>
                  <a:lnTo>
                    <a:pt x="1" y="22121"/>
                  </a:lnTo>
                  <a:lnTo>
                    <a:pt x="26000" y="2212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0" name="Google Shape;1640;p17"/>
            <p:cNvSpPr/>
            <p:nvPr/>
          </p:nvSpPr>
          <p:spPr>
            <a:xfrm>
              <a:off x="2335925" y="5063600"/>
              <a:ext cx="612725" cy="520700"/>
            </a:xfrm>
            <a:custGeom>
              <a:rect b="b" l="l" r="r" t="t"/>
              <a:pathLst>
                <a:path extrusionOk="0" h="20828" w="24509">
                  <a:moveTo>
                    <a:pt x="6088" y="0"/>
                  </a:moveTo>
                  <a:cubicBezTo>
                    <a:pt x="2726" y="0"/>
                    <a:pt x="1" y="2725"/>
                    <a:pt x="1" y="6087"/>
                  </a:cubicBezTo>
                  <a:lnTo>
                    <a:pt x="1" y="20828"/>
                  </a:lnTo>
                  <a:lnTo>
                    <a:pt x="24508" y="20828"/>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1" name="Google Shape;1641;p17"/>
            <p:cNvSpPr/>
            <p:nvPr/>
          </p:nvSpPr>
          <p:spPr>
            <a:xfrm>
              <a:off x="2851150" y="5265000"/>
              <a:ext cx="134800" cy="319300"/>
            </a:xfrm>
            <a:custGeom>
              <a:rect b="b" l="l" r="r" t="t"/>
              <a:pathLst>
                <a:path extrusionOk="0" h="12772" w="5392">
                  <a:moveTo>
                    <a:pt x="5391" y="1"/>
                  </a:moveTo>
                  <a:cubicBezTo>
                    <a:pt x="5109" y="1009"/>
                    <a:pt x="4927" y="1390"/>
                    <a:pt x="4568" y="1390"/>
                  </a:cubicBezTo>
                  <a:cubicBezTo>
                    <a:pt x="4396" y="1390"/>
                    <a:pt x="4183" y="1303"/>
                    <a:pt x="3899" y="1154"/>
                  </a:cubicBezTo>
                  <a:lnTo>
                    <a:pt x="0" y="12772"/>
                  </a:lnTo>
                  <a:lnTo>
                    <a:pt x="5391" y="12772"/>
                  </a:lnTo>
                  <a:lnTo>
                    <a:pt x="539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2" name="Google Shape;1642;p17"/>
            <p:cNvSpPr/>
            <p:nvPr/>
          </p:nvSpPr>
          <p:spPr>
            <a:xfrm>
              <a:off x="2335925" y="5102375"/>
              <a:ext cx="612225" cy="481925"/>
            </a:xfrm>
            <a:custGeom>
              <a:rect b="b" l="l" r="r" t="t"/>
              <a:pathLst>
                <a:path extrusionOk="0" h="19277" w="24489">
                  <a:moveTo>
                    <a:pt x="2010" y="1"/>
                  </a:moveTo>
                  <a:cubicBezTo>
                    <a:pt x="757" y="1115"/>
                    <a:pt x="1" y="2706"/>
                    <a:pt x="1" y="4536"/>
                  </a:cubicBezTo>
                  <a:lnTo>
                    <a:pt x="1" y="19277"/>
                  </a:lnTo>
                  <a:lnTo>
                    <a:pt x="24488" y="19277"/>
                  </a:lnTo>
                  <a:lnTo>
                    <a:pt x="24488" y="7659"/>
                  </a:lnTo>
                  <a:cubicBezTo>
                    <a:pt x="20033" y="5710"/>
                    <a:pt x="14860" y="5571"/>
                    <a:pt x="10166" y="4158"/>
                  </a:cubicBezTo>
                  <a:cubicBezTo>
                    <a:pt x="7222" y="3263"/>
                    <a:pt x="4476" y="185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3" name="Google Shape;1643;p17"/>
            <p:cNvSpPr/>
            <p:nvPr/>
          </p:nvSpPr>
          <p:spPr>
            <a:xfrm>
              <a:off x="2335925" y="5063600"/>
              <a:ext cx="612225" cy="520700"/>
            </a:xfrm>
            <a:custGeom>
              <a:rect b="b" l="l" r="r" t="t"/>
              <a:pathLst>
                <a:path extrusionOk="0" h="20828" w="24489">
                  <a:moveTo>
                    <a:pt x="6068" y="0"/>
                  </a:moveTo>
                  <a:cubicBezTo>
                    <a:pt x="2706" y="0"/>
                    <a:pt x="1" y="2725"/>
                    <a:pt x="1" y="6087"/>
                  </a:cubicBezTo>
                  <a:lnTo>
                    <a:pt x="1" y="6207"/>
                  </a:lnTo>
                  <a:cubicBezTo>
                    <a:pt x="1" y="2885"/>
                    <a:pt x="2706" y="159"/>
                    <a:pt x="6008" y="159"/>
                  </a:cubicBezTo>
                  <a:lnTo>
                    <a:pt x="18242" y="159"/>
                  </a:lnTo>
                  <a:cubicBezTo>
                    <a:pt x="21584" y="159"/>
                    <a:pt x="24270" y="2885"/>
                    <a:pt x="24270" y="6207"/>
                  </a:cubicBezTo>
                  <a:lnTo>
                    <a:pt x="24270" y="20828"/>
                  </a:lnTo>
                  <a:lnTo>
                    <a:pt x="24488" y="20828"/>
                  </a:ln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4" name="Google Shape;1644;p17"/>
            <p:cNvSpPr/>
            <p:nvPr/>
          </p:nvSpPr>
          <p:spPr>
            <a:xfrm>
              <a:off x="3097825" y="5031275"/>
              <a:ext cx="650500" cy="553025"/>
            </a:xfrm>
            <a:custGeom>
              <a:rect b="b" l="l" r="r" t="t"/>
              <a:pathLst>
                <a:path extrusionOk="0" h="22121" w="26020">
                  <a:moveTo>
                    <a:pt x="6465" y="0"/>
                  </a:moveTo>
                  <a:cubicBezTo>
                    <a:pt x="2885" y="0"/>
                    <a:pt x="0" y="2904"/>
                    <a:pt x="0" y="6465"/>
                  </a:cubicBezTo>
                  <a:lnTo>
                    <a:pt x="0" y="22121"/>
                  </a:lnTo>
                  <a:lnTo>
                    <a:pt x="26020" y="22121"/>
                  </a:lnTo>
                  <a:lnTo>
                    <a:pt x="26020" y="6465"/>
                  </a:lnTo>
                  <a:cubicBezTo>
                    <a:pt x="26020" y="2885"/>
                    <a:pt x="2309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5" name="Google Shape;1645;p17"/>
            <p:cNvSpPr/>
            <p:nvPr/>
          </p:nvSpPr>
          <p:spPr>
            <a:xfrm>
              <a:off x="3097825" y="5063600"/>
              <a:ext cx="613200" cy="520700"/>
            </a:xfrm>
            <a:custGeom>
              <a:rect b="b" l="l" r="r" t="t"/>
              <a:pathLst>
                <a:path extrusionOk="0" h="20828" w="24528">
                  <a:moveTo>
                    <a:pt x="6087" y="0"/>
                  </a:moveTo>
                  <a:cubicBezTo>
                    <a:pt x="2745" y="0"/>
                    <a:pt x="0" y="2725"/>
                    <a:pt x="0" y="6087"/>
                  </a:cubicBezTo>
                  <a:lnTo>
                    <a:pt x="0"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6" name="Google Shape;1646;p17"/>
            <p:cNvSpPr/>
            <p:nvPr/>
          </p:nvSpPr>
          <p:spPr>
            <a:xfrm>
              <a:off x="3614025" y="5265000"/>
              <a:ext cx="134300" cy="319300"/>
            </a:xfrm>
            <a:custGeom>
              <a:rect b="b" l="l" r="r" t="t"/>
              <a:pathLst>
                <a:path extrusionOk="0" h="12772" w="5372">
                  <a:moveTo>
                    <a:pt x="5372" y="1"/>
                  </a:moveTo>
                  <a:cubicBezTo>
                    <a:pt x="5076" y="1009"/>
                    <a:pt x="4889" y="1390"/>
                    <a:pt x="4535" y="1390"/>
                  </a:cubicBezTo>
                  <a:cubicBezTo>
                    <a:pt x="4365" y="1390"/>
                    <a:pt x="4157" y="1303"/>
                    <a:pt x="3880" y="1154"/>
                  </a:cubicBezTo>
                  <a:lnTo>
                    <a:pt x="1" y="12772"/>
                  </a:lnTo>
                  <a:lnTo>
                    <a:pt x="5372" y="1277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7" name="Google Shape;1647;p17"/>
            <p:cNvSpPr/>
            <p:nvPr/>
          </p:nvSpPr>
          <p:spPr>
            <a:xfrm>
              <a:off x="3098325" y="5102375"/>
              <a:ext cx="612700" cy="481925"/>
            </a:xfrm>
            <a:custGeom>
              <a:rect b="b" l="l" r="r" t="t"/>
              <a:pathLst>
                <a:path extrusionOk="0" h="19277" w="24508">
                  <a:moveTo>
                    <a:pt x="2029" y="1"/>
                  </a:moveTo>
                  <a:cubicBezTo>
                    <a:pt x="776" y="1115"/>
                    <a:pt x="0" y="2706"/>
                    <a:pt x="0" y="4536"/>
                  </a:cubicBezTo>
                  <a:lnTo>
                    <a:pt x="0" y="19277"/>
                  </a:lnTo>
                  <a:lnTo>
                    <a:pt x="24508" y="19277"/>
                  </a:lnTo>
                  <a:lnTo>
                    <a:pt x="24508" y="7659"/>
                  </a:lnTo>
                  <a:cubicBezTo>
                    <a:pt x="20052" y="5710"/>
                    <a:pt x="14880" y="5571"/>
                    <a:pt x="10185" y="4158"/>
                  </a:cubicBezTo>
                  <a:cubicBezTo>
                    <a:pt x="7241" y="3263"/>
                    <a:pt x="4476" y="1851"/>
                    <a:pt x="202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8" name="Google Shape;1648;p17"/>
            <p:cNvSpPr/>
            <p:nvPr/>
          </p:nvSpPr>
          <p:spPr>
            <a:xfrm>
              <a:off x="3098325" y="5063600"/>
              <a:ext cx="612700" cy="520700"/>
            </a:xfrm>
            <a:custGeom>
              <a:rect b="b" l="l" r="r" t="t"/>
              <a:pathLst>
                <a:path extrusionOk="0" h="20828" w="24508">
                  <a:moveTo>
                    <a:pt x="6067" y="0"/>
                  </a:moveTo>
                  <a:cubicBezTo>
                    <a:pt x="2725" y="0"/>
                    <a:pt x="0" y="2725"/>
                    <a:pt x="0" y="6087"/>
                  </a:cubicBezTo>
                  <a:lnTo>
                    <a:pt x="0" y="6207"/>
                  </a:lnTo>
                  <a:cubicBezTo>
                    <a:pt x="0" y="2885"/>
                    <a:pt x="2725" y="159"/>
                    <a:pt x="6028" y="159"/>
                  </a:cubicBezTo>
                  <a:lnTo>
                    <a:pt x="18262" y="159"/>
                  </a:lnTo>
                  <a:cubicBezTo>
                    <a:pt x="21584" y="159"/>
                    <a:pt x="24269" y="2885"/>
                    <a:pt x="24269" y="6207"/>
                  </a:cubicBezTo>
                  <a:lnTo>
                    <a:pt x="24269" y="20828"/>
                  </a:lnTo>
                  <a:lnTo>
                    <a:pt x="24488" y="20828"/>
                  </a:lnTo>
                  <a:lnTo>
                    <a:pt x="24488" y="6087"/>
                  </a:lnTo>
                  <a:cubicBezTo>
                    <a:pt x="2450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9" name="Google Shape;1649;p17"/>
            <p:cNvSpPr/>
            <p:nvPr/>
          </p:nvSpPr>
          <p:spPr>
            <a:xfrm>
              <a:off x="6147875" y="5031275"/>
              <a:ext cx="650000" cy="553025"/>
            </a:xfrm>
            <a:custGeom>
              <a:rect b="b" l="l" r="r" t="t"/>
              <a:pathLst>
                <a:path extrusionOk="0" h="22121" w="26000">
                  <a:moveTo>
                    <a:pt x="6465" y="0"/>
                  </a:moveTo>
                  <a:cubicBezTo>
                    <a:pt x="2904" y="0"/>
                    <a:pt x="0" y="2885"/>
                    <a:pt x="0" y="6465"/>
                  </a:cubicBezTo>
                  <a:lnTo>
                    <a:pt x="0" y="22121"/>
                  </a:lnTo>
                  <a:lnTo>
                    <a:pt x="26000" y="22121"/>
                  </a:lnTo>
                  <a:lnTo>
                    <a:pt x="26000" y="6465"/>
                  </a:lnTo>
                  <a:cubicBezTo>
                    <a:pt x="26000" y="2904"/>
                    <a:pt x="23115" y="0"/>
                    <a:pt x="1953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0" name="Google Shape;1650;p17"/>
            <p:cNvSpPr/>
            <p:nvPr/>
          </p:nvSpPr>
          <p:spPr>
            <a:xfrm>
              <a:off x="6184175" y="5063600"/>
              <a:ext cx="613200" cy="520700"/>
            </a:xfrm>
            <a:custGeom>
              <a:rect b="b" l="l" r="r" t="t"/>
              <a:pathLst>
                <a:path extrusionOk="0" h="20828" w="24528">
                  <a:moveTo>
                    <a:pt x="6107" y="0"/>
                  </a:moveTo>
                  <a:cubicBezTo>
                    <a:pt x="2745" y="0"/>
                    <a:pt x="0" y="2725"/>
                    <a:pt x="0" y="6087"/>
                  </a:cubicBezTo>
                  <a:lnTo>
                    <a:pt x="0" y="20828"/>
                  </a:lnTo>
                  <a:lnTo>
                    <a:pt x="24528" y="20828"/>
                  </a:lnTo>
                  <a:lnTo>
                    <a:pt x="24528" y="6087"/>
                  </a:lnTo>
                  <a:cubicBezTo>
                    <a:pt x="24528"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1" name="Google Shape;1651;p17"/>
            <p:cNvSpPr/>
            <p:nvPr/>
          </p:nvSpPr>
          <p:spPr>
            <a:xfrm>
              <a:off x="6147875" y="5265000"/>
              <a:ext cx="134300" cy="319300"/>
            </a:xfrm>
            <a:custGeom>
              <a:rect b="b" l="l" r="r" t="t"/>
              <a:pathLst>
                <a:path extrusionOk="0" h="12772" w="5372">
                  <a:moveTo>
                    <a:pt x="0" y="1"/>
                  </a:moveTo>
                  <a:lnTo>
                    <a:pt x="0" y="12772"/>
                  </a:lnTo>
                  <a:lnTo>
                    <a:pt x="5371" y="12772"/>
                  </a:lnTo>
                  <a:lnTo>
                    <a:pt x="1492" y="1154"/>
                  </a:lnTo>
                  <a:cubicBezTo>
                    <a:pt x="1208" y="1303"/>
                    <a:pt x="996" y="1390"/>
                    <a:pt x="824" y="1390"/>
                  </a:cubicBezTo>
                  <a:cubicBezTo>
                    <a:pt x="465" y="1390"/>
                    <a:pt x="282"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2" name="Google Shape;1652;p17"/>
            <p:cNvSpPr/>
            <p:nvPr/>
          </p:nvSpPr>
          <p:spPr>
            <a:xfrm>
              <a:off x="6185150" y="5138200"/>
              <a:ext cx="612225" cy="481425"/>
            </a:xfrm>
            <a:custGeom>
              <a:rect b="b" l="l" r="r" t="t"/>
              <a:pathLst>
                <a:path extrusionOk="0" h="19257" w="24489">
                  <a:moveTo>
                    <a:pt x="22480" y="0"/>
                  </a:moveTo>
                  <a:cubicBezTo>
                    <a:pt x="20013" y="1830"/>
                    <a:pt x="17248" y="3243"/>
                    <a:pt x="14324" y="4138"/>
                  </a:cubicBezTo>
                  <a:cubicBezTo>
                    <a:pt x="9609" y="5570"/>
                    <a:pt x="4437" y="5689"/>
                    <a:pt x="1" y="7659"/>
                  </a:cubicBezTo>
                  <a:lnTo>
                    <a:pt x="1" y="19256"/>
                  </a:lnTo>
                  <a:lnTo>
                    <a:pt x="24489" y="19256"/>
                  </a:lnTo>
                  <a:lnTo>
                    <a:pt x="24489" y="4516"/>
                  </a:lnTo>
                  <a:cubicBezTo>
                    <a:pt x="24489" y="2705"/>
                    <a:pt x="23713" y="1114"/>
                    <a:pt x="2248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3" name="Google Shape;1653;p17"/>
            <p:cNvSpPr/>
            <p:nvPr/>
          </p:nvSpPr>
          <p:spPr>
            <a:xfrm>
              <a:off x="6184675" y="5063600"/>
              <a:ext cx="612700" cy="520700"/>
            </a:xfrm>
            <a:custGeom>
              <a:rect b="b" l="l" r="r" t="t"/>
              <a:pathLst>
                <a:path extrusionOk="0" h="20828" w="24508">
                  <a:moveTo>
                    <a:pt x="6107" y="0"/>
                  </a:moveTo>
                  <a:cubicBezTo>
                    <a:pt x="2745" y="0"/>
                    <a:pt x="20" y="2725"/>
                    <a:pt x="0" y="6087"/>
                  </a:cubicBezTo>
                  <a:lnTo>
                    <a:pt x="0" y="20828"/>
                  </a:lnTo>
                  <a:lnTo>
                    <a:pt x="239" y="20828"/>
                  </a:lnTo>
                  <a:lnTo>
                    <a:pt x="239" y="6207"/>
                  </a:lnTo>
                  <a:cubicBezTo>
                    <a:pt x="239" y="2885"/>
                    <a:pt x="2924" y="159"/>
                    <a:pt x="6246" y="159"/>
                  </a:cubicBezTo>
                  <a:lnTo>
                    <a:pt x="18480" y="159"/>
                  </a:lnTo>
                  <a:cubicBezTo>
                    <a:pt x="21802" y="159"/>
                    <a:pt x="24508" y="2885"/>
                    <a:pt x="24508" y="6207"/>
                  </a:cubicBezTo>
                  <a:lnTo>
                    <a:pt x="24508" y="6087"/>
                  </a:lnTo>
                  <a:cubicBezTo>
                    <a:pt x="24508" y="2725"/>
                    <a:pt x="21802" y="0"/>
                    <a:pt x="1844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4" name="Google Shape;1654;p17"/>
            <p:cNvSpPr/>
            <p:nvPr/>
          </p:nvSpPr>
          <p:spPr>
            <a:xfrm>
              <a:off x="5385475" y="5031275"/>
              <a:ext cx="650525" cy="553025"/>
            </a:xfrm>
            <a:custGeom>
              <a:rect b="b" l="l" r="r" t="t"/>
              <a:pathLst>
                <a:path extrusionOk="0" h="22121" w="26021">
                  <a:moveTo>
                    <a:pt x="6466" y="0"/>
                  </a:moveTo>
                  <a:cubicBezTo>
                    <a:pt x="2905" y="0"/>
                    <a:pt x="1" y="2885"/>
                    <a:pt x="1" y="6465"/>
                  </a:cubicBezTo>
                  <a:lnTo>
                    <a:pt x="1" y="22121"/>
                  </a:lnTo>
                  <a:lnTo>
                    <a:pt x="26020" y="22121"/>
                  </a:lnTo>
                  <a:lnTo>
                    <a:pt x="26020" y="6465"/>
                  </a:lnTo>
                  <a:cubicBezTo>
                    <a:pt x="26020" y="2904"/>
                    <a:pt x="2313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5" name="Google Shape;1655;p17"/>
            <p:cNvSpPr/>
            <p:nvPr/>
          </p:nvSpPr>
          <p:spPr>
            <a:xfrm>
              <a:off x="5422275" y="5063600"/>
              <a:ext cx="612725" cy="520700"/>
            </a:xfrm>
            <a:custGeom>
              <a:rect b="b" l="l" r="r" t="t"/>
              <a:pathLst>
                <a:path extrusionOk="0" h="20828" w="24509">
                  <a:moveTo>
                    <a:pt x="6088" y="0"/>
                  </a:moveTo>
                  <a:cubicBezTo>
                    <a:pt x="2726" y="0"/>
                    <a:pt x="1" y="2725"/>
                    <a:pt x="1" y="6087"/>
                  </a:cubicBezTo>
                  <a:lnTo>
                    <a:pt x="1" y="20828"/>
                  </a:lnTo>
                  <a:lnTo>
                    <a:pt x="24508" y="20828"/>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6" name="Google Shape;1656;p17"/>
            <p:cNvSpPr/>
            <p:nvPr/>
          </p:nvSpPr>
          <p:spPr>
            <a:xfrm>
              <a:off x="5385475" y="5265000"/>
              <a:ext cx="134300" cy="319300"/>
            </a:xfrm>
            <a:custGeom>
              <a:rect b="b" l="l" r="r" t="t"/>
              <a:pathLst>
                <a:path extrusionOk="0" h="12772" w="5372">
                  <a:moveTo>
                    <a:pt x="1" y="1"/>
                  </a:moveTo>
                  <a:lnTo>
                    <a:pt x="1" y="12772"/>
                  </a:lnTo>
                  <a:lnTo>
                    <a:pt x="5372" y="12772"/>
                  </a:lnTo>
                  <a:lnTo>
                    <a:pt x="1492" y="1154"/>
                  </a:lnTo>
                  <a:cubicBezTo>
                    <a:pt x="1209" y="1303"/>
                    <a:pt x="996" y="1390"/>
                    <a:pt x="824" y="1390"/>
                  </a:cubicBezTo>
                  <a:cubicBezTo>
                    <a:pt x="465"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7" name="Google Shape;1657;p17"/>
            <p:cNvSpPr/>
            <p:nvPr/>
          </p:nvSpPr>
          <p:spPr>
            <a:xfrm>
              <a:off x="5422775" y="5102375"/>
              <a:ext cx="612225" cy="481925"/>
            </a:xfrm>
            <a:custGeom>
              <a:rect b="b" l="l" r="r" t="t"/>
              <a:pathLst>
                <a:path extrusionOk="0" h="19277" w="24489">
                  <a:moveTo>
                    <a:pt x="22479" y="1"/>
                  </a:moveTo>
                  <a:cubicBezTo>
                    <a:pt x="20013" y="1851"/>
                    <a:pt x="17267" y="3263"/>
                    <a:pt x="14323" y="4158"/>
                  </a:cubicBezTo>
                  <a:cubicBezTo>
                    <a:pt x="9629" y="5571"/>
                    <a:pt x="4456" y="5710"/>
                    <a:pt x="0" y="7659"/>
                  </a:cubicBezTo>
                  <a:lnTo>
                    <a:pt x="0" y="19277"/>
                  </a:lnTo>
                  <a:lnTo>
                    <a:pt x="24488" y="19277"/>
                  </a:lnTo>
                  <a:lnTo>
                    <a:pt x="24488" y="4536"/>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8" name="Google Shape;1658;p17"/>
            <p:cNvSpPr/>
            <p:nvPr/>
          </p:nvSpPr>
          <p:spPr>
            <a:xfrm>
              <a:off x="5422775" y="5063600"/>
              <a:ext cx="611725" cy="520700"/>
            </a:xfrm>
            <a:custGeom>
              <a:rect b="b" l="l" r="r" t="t"/>
              <a:pathLst>
                <a:path extrusionOk="0" h="20828" w="24469">
                  <a:moveTo>
                    <a:pt x="6068" y="0"/>
                  </a:moveTo>
                  <a:cubicBezTo>
                    <a:pt x="2706" y="0"/>
                    <a:pt x="0" y="2725"/>
                    <a:pt x="0" y="6087"/>
                  </a:cubicBezTo>
                  <a:lnTo>
                    <a:pt x="0" y="20828"/>
                  </a:lnTo>
                  <a:lnTo>
                    <a:pt x="199" y="20828"/>
                  </a:lnTo>
                  <a:lnTo>
                    <a:pt x="199" y="6207"/>
                  </a:lnTo>
                  <a:cubicBezTo>
                    <a:pt x="199" y="2885"/>
                    <a:pt x="2885" y="159"/>
                    <a:pt x="6207" y="159"/>
                  </a:cubicBezTo>
                  <a:lnTo>
                    <a:pt x="18441" y="159"/>
                  </a:lnTo>
                  <a:cubicBezTo>
                    <a:pt x="21763" y="159"/>
                    <a:pt x="24468" y="2885"/>
                    <a:pt x="24468" y="6207"/>
                  </a:cubicBezTo>
                  <a:lnTo>
                    <a:pt x="24468" y="6087"/>
                  </a:lnTo>
                  <a:cubicBezTo>
                    <a:pt x="2446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9" name="Google Shape;1659;p17"/>
            <p:cNvSpPr/>
            <p:nvPr/>
          </p:nvSpPr>
          <p:spPr>
            <a:xfrm>
              <a:off x="4622600" y="5031275"/>
              <a:ext cx="650500" cy="553025"/>
            </a:xfrm>
            <a:custGeom>
              <a:rect b="b" l="l" r="r" t="t"/>
              <a:pathLst>
                <a:path extrusionOk="0" h="22121" w="26020">
                  <a:moveTo>
                    <a:pt x="6465" y="0"/>
                  </a:moveTo>
                  <a:cubicBezTo>
                    <a:pt x="2904" y="0"/>
                    <a:pt x="0" y="2885"/>
                    <a:pt x="0" y="6465"/>
                  </a:cubicBezTo>
                  <a:lnTo>
                    <a:pt x="0" y="22121"/>
                  </a:lnTo>
                  <a:lnTo>
                    <a:pt x="26020" y="22121"/>
                  </a:lnTo>
                  <a:lnTo>
                    <a:pt x="26020" y="6465"/>
                  </a:lnTo>
                  <a:cubicBezTo>
                    <a:pt x="26020" y="2904"/>
                    <a:pt x="23135"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0" name="Google Shape;1660;p17"/>
            <p:cNvSpPr/>
            <p:nvPr/>
          </p:nvSpPr>
          <p:spPr>
            <a:xfrm>
              <a:off x="4659900" y="5063600"/>
              <a:ext cx="613200" cy="520700"/>
            </a:xfrm>
            <a:custGeom>
              <a:rect b="b" l="l" r="r" t="t"/>
              <a:pathLst>
                <a:path extrusionOk="0" h="20828" w="24528">
                  <a:moveTo>
                    <a:pt x="6087" y="0"/>
                  </a:moveTo>
                  <a:cubicBezTo>
                    <a:pt x="2745" y="0"/>
                    <a:pt x="0" y="2725"/>
                    <a:pt x="0" y="6087"/>
                  </a:cubicBezTo>
                  <a:lnTo>
                    <a:pt x="0" y="20828"/>
                  </a:lnTo>
                  <a:lnTo>
                    <a:pt x="24528" y="20828"/>
                  </a:lnTo>
                  <a:lnTo>
                    <a:pt x="24528" y="6087"/>
                  </a:lnTo>
                  <a:cubicBezTo>
                    <a:pt x="24528"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1" name="Google Shape;1661;p17"/>
            <p:cNvSpPr/>
            <p:nvPr/>
          </p:nvSpPr>
          <p:spPr>
            <a:xfrm>
              <a:off x="4622600" y="5265000"/>
              <a:ext cx="134300" cy="319300"/>
            </a:xfrm>
            <a:custGeom>
              <a:rect b="b" l="l" r="r" t="t"/>
              <a:pathLst>
                <a:path extrusionOk="0" h="12772" w="5372">
                  <a:moveTo>
                    <a:pt x="0" y="1"/>
                  </a:moveTo>
                  <a:lnTo>
                    <a:pt x="0" y="12772"/>
                  </a:lnTo>
                  <a:lnTo>
                    <a:pt x="5371" y="12772"/>
                  </a:lnTo>
                  <a:lnTo>
                    <a:pt x="1492" y="1154"/>
                  </a:lnTo>
                  <a:cubicBezTo>
                    <a:pt x="1215" y="1303"/>
                    <a:pt x="1007" y="1390"/>
                    <a:pt x="837" y="1390"/>
                  </a:cubicBezTo>
                  <a:cubicBezTo>
                    <a:pt x="483" y="1390"/>
                    <a:pt x="296"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2" name="Google Shape;1662;p17"/>
            <p:cNvSpPr/>
            <p:nvPr/>
          </p:nvSpPr>
          <p:spPr>
            <a:xfrm>
              <a:off x="4660875" y="5102375"/>
              <a:ext cx="612225" cy="481925"/>
            </a:xfrm>
            <a:custGeom>
              <a:rect b="b" l="l" r="r" t="t"/>
              <a:pathLst>
                <a:path extrusionOk="0" h="19277" w="24489">
                  <a:moveTo>
                    <a:pt x="22460" y="1"/>
                  </a:moveTo>
                  <a:cubicBezTo>
                    <a:pt x="20013" y="1851"/>
                    <a:pt x="17248" y="3263"/>
                    <a:pt x="14324" y="4158"/>
                  </a:cubicBezTo>
                  <a:cubicBezTo>
                    <a:pt x="9609" y="5571"/>
                    <a:pt x="4437" y="5710"/>
                    <a:pt x="1" y="7659"/>
                  </a:cubicBezTo>
                  <a:lnTo>
                    <a:pt x="1" y="19277"/>
                  </a:lnTo>
                  <a:lnTo>
                    <a:pt x="24489" y="19277"/>
                  </a:lnTo>
                  <a:lnTo>
                    <a:pt x="24489" y="4536"/>
                  </a:lnTo>
                  <a:cubicBezTo>
                    <a:pt x="24489" y="2706"/>
                    <a:pt x="23713" y="1115"/>
                    <a:pt x="2246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3" name="Google Shape;1663;p17"/>
            <p:cNvSpPr/>
            <p:nvPr/>
          </p:nvSpPr>
          <p:spPr>
            <a:xfrm>
              <a:off x="4659900" y="5063600"/>
              <a:ext cx="612700" cy="520700"/>
            </a:xfrm>
            <a:custGeom>
              <a:rect b="b" l="l" r="r" t="t"/>
              <a:pathLst>
                <a:path extrusionOk="0" h="20828" w="24508">
                  <a:moveTo>
                    <a:pt x="6107" y="0"/>
                  </a:moveTo>
                  <a:cubicBezTo>
                    <a:pt x="2745" y="0"/>
                    <a:pt x="40" y="2725"/>
                    <a:pt x="0" y="6087"/>
                  </a:cubicBezTo>
                  <a:lnTo>
                    <a:pt x="0" y="20828"/>
                  </a:lnTo>
                  <a:lnTo>
                    <a:pt x="239" y="20828"/>
                  </a:lnTo>
                  <a:lnTo>
                    <a:pt x="239" y="6207"/>
                  </a:lnTo>
                  <a:cubicBezTo>
                    <a:pt x="239" y="2885"/>
                    <a:pt x="2924" y="159"/>
                    <a:pt x="6246" y="159"/>
                  </a:cubicBezTo>
                  <a:lnTo>
                    <a:pt x="18480" y="159"/>
                  </a:lnTo>
                  <a:cubicBezTo>
                    <a:pt x="21783" y="159"/>
                    <a:pt x="24508" y="2885"/>
                    <a:pt x="24508" y="6207"/>
                  </a:cubicBezTo>
                  <a:lnTo>
                    <a:pt x="24508" y="6087"/>
                  </a:lnTo>
                  <a:cubicBezTo>
                    <a:pt x="24508"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4" name="Google Shape;1664;p17"/>
            <p:cNvSpPr/>
            <p:nvPr/>
          </p:nvSpPr>
          <p:spPr>
            <a:xfrm>
              <a:off x="3860700" y="5031275"/>
              <a:ext cx="650025" cy="553025"/>
            </a:xfrm>
            <a:custGeom>
              <a:rect b="b" l="l" r="r" t="t"/>
              <a:pathLst>
                <a:path extrusionOk="0" h="22121" w="26001">
                  <a:moveTo>
                    <a:pt x="6466" y="0"/>
                  </a:moveTo>
                  <a:cubicBezTo>
                    <a:pt x="2905" y="0"/>
                    <a:pt x="1" y="2885"/>
                    <a:pt x="1" y="6465"/>
                  </a:cubicBezTo>
                  <a:lnTo>
                    <a:pt x="1" y="22121"/>
                  </a:lnTo>
                  <a:lnTo>
                    <a:pt x="26000" y="22121"/>
                  </a:lnTo>
                  <a:lnTo>
                    <a:pt x="26000" y="6465"/>
                  </a:lnTo>
                  <a:cubicBezTo>
                    <a:pt x="26000" y="2904"/>
                    <a:pt x="2311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5" name="Google Shape;1665;p17"/>
            <p:cNvSpPr/>
            <p:nvPr/>
          </p:nvSpPr>
          <p:spPr>
            <a:xfrm>
              <a:off x="3897000" y="5063600"/>
              <a:ext cx="613225" cy="520700"/>
            </a:xfrm>
            <a:custGeom>
              <a:rect b="b" l="l" r="r" t="t"/>
              <a:pathLst>
                <a:path extrusionOk="0" h="20828" w="24529">
                  <a:moveTo>
                    <a:pt x="6108" y="0"/>
                  </a:moveTo>
                  <a:cubicBezTo>
                    <a:pt x="2746" y="0"/>
                    <a:pt x="1" y="2725"/>
                    <a:pt x="1" y="6087"/>
                  </a:cubicBezTo>
                  <a:lnTo>
                    <a:pt x="1" y="20828"/>
                  </a:lnTo>
                  <a:lnTo>
                    <a:pt x="24528" y="20828"/>
                  </a:lnTo>
                  <a:lnTo>
                    <a:pt x="24528" y="6087"/>
                  </a:lnTo>
                  <a:cubicBezTo>
                    <a:pt x="24528" y="2725"/>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6" name="Google Shape;1666;p17"/>
            <p:cNvSpPr/>
            <p:nvPr/>
          </p:nvSpPr>
          <p:spPr>
            <a:xfrm>
              <a:off x="3860700" y="5265000"/>
              <a:ext cx="134300" cy="319300"/>
            </a:xfrm>
            <a:custGeom>
              <a:rect b="b" l="l" r="r" t="t"/>
              <a:pathLst>
                <a:path extrusionOk="0" h="12772" w="5372">
                  <a:moveTo>
                    <a:pt x="1" y="1"/>
                  </a:moveTo>
                  <a:lnTo>
                    <a:pt x="1" y="12772"/>
                  </a:lnTo>
                  <a:lnTo>
                    <a:pt x="5372" y="12772"/>
                  </a:lnTo>
                  <a:lnTo>
                    <a:pt x="1493" y="1154"/>
                  </a:lnTo>
                  <a:cubicBezTo>
                    <a:pt x="1209" y="1303"/>
                    <a:pt x="996" y="1390"/>
                    <a:pt x="824" y="1390"/>
                  </a:cubicBezTo>
                  <a:cubicBezTo>
                    <a:pt x="465"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7" name="Google Shape;1667;p17"/>
            <p:cNvSpPr/>
            <p:nvPr/>
          </p:nvSpPr>
          <p:spPr>
            <a:xfrm>
              <a:off x="3898000" y="5102375"/>
              <a:ext cx="612225" cy="481925"/>
            </a:xfrm>
            <a:custGeom>
              <a:rect b="b" l="l" r="r" t="t"/>
              <a:pathLst>
                <a:path extrusionOk="0" h="19277" w="24489">
                  <a:moveTo>
                    <a:pt x="22479" y="1"/>
                  </a:moveTo>
                  <a:cubicBezTo>
                    <a:pt x="20013" y="1851"/>
                    <a:pt x="17247" y="3263"/>
                    <a:pt x="14323" y="4158"/>
                  </a:cubicBezTo>
                  <a:cubicBezTo>
                    <a:pt x="9629" y="5571"/>
                    <a:pt x="4456" y="5710"/>
                    <a:pt x="1" y="7659"/>
                  </a:cubicBezTo>
                  <a:lnTo>
                    <a:pt x="1" y="19277"/>
                  </a:lnTo>
                  <a:lnTo>
                    <a:pt x="24488" y="19277"/>
                  </a:lnTo>
                  <a:lnTo>
                    <a:pt x="24488" y="4536"/>
                  </a:lnTo>
                  <a:cubicBezTo>
                    <a:pt x="24488"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8" name="Google Shape;1668;p17"/>
            <p:cNvSpPr/>
            <p:nvPr/>
          </p:nvSpPr>
          <p:spPr>
            <a:xfrm>
              <a:off x="3898000" y="5063600"/>
              <a:ext cx="612225" cy="520700"/>
            </a:xfrm>
            <a:custGeom>
              <a:rect b="b" l="l" r="r" t="t"/>
              <a:pathLst>
                <a:path extrusionOk="0" h="20828" w="24489">
                  <a:moveTo>
                    <a:pt x="6088" y="0"/>
                  </a:moveTo>
                  <a:cubicBezTo>
                    <a:pt x="2726" y="0"/>
                    <a:pt x="1" y="2725"/>
                    <a:pt x="1" y="6087"/>
                  </a:cubicBezTo>
                  <a:lnTo>
                    <a:pt x="1" y="20828"/>
                  </a:lnTo>
                  <a:lnTo>
                    <a:pt x="219" y="20828"/>
                  </a:lnTo>
                  <a:lnTo>
                    <a:pt x="219" y="6207"/>
                  </a:lnTo>
                  <a:cubicBezTo>
                    <a:pt x="219" y="2885"/>
                    <a:pt x="2905" y="159"/>
                    <a:pt x="6247" y="159"/>
                  </a:cubicBezTo>
                  <a:lnTo>
                    <a:pt x="18481" y="159"/>
                  </a:lnTo>
                  <a:cubicBezTo>
                    <a:pt x="21783" y="159"/>
                    <a:pt x="24488" y="2885"/>
                    <a:pt x="24488" y="6207"/>
                  </a:cubicBez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69" name="Google Shape;1669;p17"/>
          <p:cNvSpPr txBox="1"/>
          <p:nvPr>
            <p:ph type="title"/>
          </p:nvPr>
        </p:nvSpPr>
        <p:spPr>
          <a:xfrm>
            <a:off x="4862843" y="1830621"/>
            <a:ext cx="3566700" cy="8418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3600"/>
              <a:buNone/>
              <a:defRPr sz="37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1670" name="Google Shape;1670;p17"/>
          <p:cNvSpPr txBox="1"/>
          <p:nvPr>
            <p:ph idx="1" type="subTitle"/>
          </p:nvPr>
        </p:nvSpPr>
        <p:spPr>
          <a:xfrm>
            <a:off x="4862843" y="2690664"/>
            <a:ext cx="2877000" cy="609900"/>
          </a:xfrm>
          <a:prstGeom prst="rect">
            <a:avLst/>
          </a:prstGeom>
          <a:noFill/>
          <a:ln>
            <a:noFill/>
          </a:ln>
        </p:spPr>
        <p:txBody>
          <a:bodyPr anchorCtr="0" anchor="ctr" bIns="91425" lIns="91425" spcFirstLastPara="1" rIns="91425" wrap="square" tIns="91425">
            <a:noAutofit/>
          </a:bodyPr>
          <a:lstStyle>
            <a:lvl1pPr lvl="0" algn="l">
              <a:lnSpc>
                <a:spcPct val="100000"/>
              </a:lnSpc>
              <a:spcBef>
                <a:spcPts val="0"/>
              </a:spcBef>
              <a:spcAft>
                <a:spcPts val="0"/>
              </a:spcAft>
              <a:buSzPts val="1400"/>
              <a:buNone/>
              <a:defRPr sz="1600"/>
            </a:lvl1pPr>
            <a:lvl2pPr lvl="1" algn="ctr">
              <a:lnSpc>
                <a:spcPct val="100000"/>
              </a:lnSpc>
              <a:spcBef>
                <a:spcPts val="0"/>
              </a:spcBef>
              <a:spcAft>
                <a:spcPts val="0"/>
              </a:spcAft>
              <a:buSzPts val="1400"/>
              <a:buNone/>
              <a:defRPr/>
            </a:lvl2pPr>
            <a:lvl3pPr lvl="2" algn="ctr">
              <a:lnSpc>
                <a:spcPct val="100000"/>
              </a:lnSpc>
              <a:spcBef>
                <a:spcPts val="0"/>
              </a:spcBef>
              <a:spcAft>
                <a:spcPts val="0"/>
              </a:spcAft>
              <a:buSzPts val="1400"/>
              <a:buNone/>
              <a:defRPr/>
            </a:lvl3pPr>
            <a:lvl4pPr lvl="3" algn="ctr">
              <a:lnSpc>
                <a:spcPct val="100000"/>
              </a:lnSpc>
              <a:spcBef>
                <a:spcPts val="0"/>
              </a:spcBef>
              <a:spcAft>
                <a:spcPts val="0"/>
              </a:spcAft>
              <a:buSzPts val="1400"/>
              <a:buNone/>
              <a:defRPr/>
            </a:lvl4pPr>
            <a:lvl5pPr lvl="4" algn="ctr">
              <a:lnSpc>
                <a:spcPct val="100000"/>
              </a:lnSpc>
              <a:spcBef>
                <a:spcPts val="0"/>
              </a:spcBef>
              <a:spcAft>
                <a:spcPts val="0"/>
              </a:spcAft>
              <a:buSzPts val="1400"/>
              <a:buNone/>
              <a:defRPr/>
            </a:lvl5pPr>
            <a:lvl6pPr lvl="5" algn="ctr">
              <a:lnSpc>
                <a:spcPct val="100000"/>
              </a:lnSpc>
              <a:spcBef>
                <a:spcPts val="0"/>
              </a:spcBef>
              <a:spcAft>
                <a:spcPts val="0"/>
              </a:spcAft>
              <a:buSzPts val="1400"/>
              <a:buNone/>
              <a:defRPr/>
            </a:lvl6pPr>
            <a:lvl7pPr lvl="6" algn="ctr">
              <a:lnSpc>
                <a:spcPct val="100000"/>
              </a:lnSpc>
              <a:spcBef>
                <a:spcPts val="0"/>
              </a:spcBef>
              <a:spcAft>
                <a:spcPts val="0"/>
              </a:spcAft>
              <a:buSzPts val="1400"/>
              <a:buNone/>
              <a:defRPr/>
            </a:lvl7pPr>
            <a:lvl8pPr lvl="7" algn="ctr">
              <a:lnSpc>
                <a:spcPct val="100000"/>
              </a:lnSpc>
              <a:spcBef>
                <a:spcPts val="0"/>
              </a:spcBef>
              <a:spcAft>
                <a:spcPts val="0"/>
              </a:spcAft>
              <a:buSzPts val="1400"/>
              <a:buNone/>
              <a:defRPr/>
            </a:lvl8pPr>
            <a:lvl9pPr lvl="8" algn="ctr">
              <a:lnSpc>
                <a:spcPct val="100000"/>
              </a:lnSpc>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71" name="Shape 1671"/>
        <p:cNvGrpSpPr/>
        <p:nvPr/>
      </p:nvGrpSpPr>
      <p:grpSpPr>
        <a:xfrm>
          <a:off x="0" y="0"/>
          <a:ext cx="0" cy="0"/>
          <a:chOff x="0" y="0"/>
          <a:chExt cx="0" cy="0"/>
        </a:xfrm>
      </p:grpSpPr>
      <p:sp>
        <p:nvSpPr>
          <p:cNvPr id="1672" name="Google Shape;1672;p18"/>
          <p:cNvSpPr/>
          <p:nvPr/>
        </p:nvSpPr>
        <p:spPr>
          <a:xfrm>
            <a:off x="-7175" y="4400950"/>
            <a:ext cx="9158700" cy="89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673" name="Google Shape;1673;p18"/>
          <p:cNvGrpSpPr/>
          <p:nvPr/>
        </p:nvGrpSpPr>
        <p:grpSpPr>
          <a:xfrm>
            <a:off x="438740" y="-731000"/>
            <a:ext cx="8818235" cy="5303238"/>
            <a:chOff x="3164890" y="-351925"/>
            <a:chExt cx="8818235" cy="5303238"/>
          </a:xfrm>
        </p:grpSpPr>
        <p:sp>
          <p:nvSpPr>
            <p:cNvPr id="1674" name="Google Shape;1674;p18"/>
            <p:cNvSpPr/>
            <p:nvPr/>
          </p:nvSpPr>
          <p:spPr>
            <a:xfrm>
              <a:off x="3477075" y="-351925"/>
              <a:ext cx="8506050" cy="5069275"/>
            </a:xfrm>
            <a:custGeom>
              <a:rect b="b" l="l" r="r" t="t"/>
              <a:pathLst>
                <a:path extrusionOk="0" h="202771" w="340242">
                  <a:moveTo>
                    <a:pt x="0" y="191652"/>
                  </a:moveTo>
                  <a:lnTo>
                    <a:pt x="340242" y="0"/>
                  </a:lnTo>
                  <a:lnTo>
                    <a:pt x="336520" y="155502"/>
                  </a:lnTo>
                  <a:lnTo>
                    <a:pt x="8199" y="202771"/>
                  </a:lnTo>
                  <a:close/>
                </a:path>
              </a:pathLst>
            </a:custGeom>
            <a:gradFill>
              <a:gsLst>
                <a:gs pos="0">
                  <a:srgbClr val="FFF6DB">
                    <a:alpha val="1568"/>
                  </a:srgbClr>
                </a:gs>
                <a:gs pos="100000">
                  <a:srgbClr val="FAD25C">
                    <a:alpha val="29019"/>
                  </a:srgbClr>
                </a:gs>
              </a:gsLst>
              <a:lin ang="18900044" scaled="0"/>
            </a:gradFill>
            <a:ln>
              <a:noFill/>
            </a:ln>
          </p:spPr>
        </p:sp>
        <p:grpSp>
          <p:nvGrpSpPr>
            <p:cNvPr id="1675" name="Google Shape;1675;p18"/>
            <p:cNvGrpSpPr/>
            <p:nvPr/>
          </p:nvGrpSpPr>
          <p:grpSpPr>
            <a:xfrm>
              <a:off x="3164890" y="4317752"/>
              <a:ext cx="647039" cy="633561"/>
              <a:chOff x="1378650" y="3785914"/>
              <a:chExt cx="647039" cy="633561"/>
            </a:xfrm>
          </p:grpSpPr>
          <p:sp>
            <p:nvSpPr>
              <p:cNvPr id="1676" name="Google Shape;1676;p18"/>
              <p:cNvSpPr/>
              <p:nvPr/>
            </p:nvSpPr>
            <p:spPr>
              <a:xfrm rot="975612">
                <a:off x="1463715" y="3847606"/>
                <a:ext cx="507050" cy="464750"/>
              </a:xfrm>
              <a:custGeom>
                <a:rect b="b" l="l" r="r" t="t"/>
                <a:pathLst>
                  <a:path extrusionOk="0" h="18590" w="20282">
                    <a:moveTo>
                      <a:pt x="7602" y="0"/>
                    </a:moveTo>
                    <a:cubicBezTo>
                      <a:pt x="7280" y="0"/>
                      <a:pt x="7041" y="83"/>
                      <a:pt x="6905" y="258"/>
                    </a:cubicBezTo>
                    <a:lnTo>
                      <a:pt x="2769" y="5428"/>
                    </a:lnTo>
                    <a:cubicBezTo>
                      <a:pt x="0" y="8931"/>
                      <a:pt x="567" y="14034"/>
                      <a:pt x="4070" y="16836"/>
                    </a:cubicBezTo>
                    <a:cubicBezTo>
                      <a:pt x="5561" y="18016"/>
                      <a:pt x="7343" y="18590"/>
                      <a:pt x="9112" y="18590"/>
                    </a:cubicBezTo>
                    <a:cubicBezTo>
                      <a:pt x="11496" y="18590"/>
                      <a:pt x="13855" y="17546"/>
                      <a:pt x="15445" y="15535"/>
                    </a:cubicBezTo>
                    <a:lnTo>
                      <a:pt x="19581" y="10365"/>
                    </a:lnTo>
                    <a:cubicBezTo>
                      <a:pt x="20281" y="9431"/>
                      <a:pt x="18046" y="6496"/>
                      <a:pt x="14544" y="3694"/>
                    </a:cubicBezTo>
                    <a:cubicBezTo>
                      <a:pt x="11721" y="1435"/>
                      <a:pt x="8941" y="0"/>
                      <a:pt x="760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7" name="Google Shape;1677;p18"/>
              <p:cNvSpPr/>
              <p:nvPr/>
            </p:nvSpPr>
            <p:spPr>
              <a:xfrm rot="975612">
                <a:off x="1487744" y="4047127"/>
                <a:ext cx="445350" cy="267350"/>
              </a:xfrm>
              <a:custGeom>
                <a:rect b="b" l="l" r="r" t="t"/>
                <a:pathLst>
                  <a:path extrusionOk="0" h="10694" w="17814">
                    <a:moveTo>
                      <a:pt x="16646" y="1"/>
                    </a:moveTo>
                    <a:lnTo>
                      <a:pt x="16646" y="1"/>
                    </a:lnTo>
                    <a:cubicBezTo>
                      <a:pt x="17113" y="801"/>
                      <a:pt x="17246" y="1368"/>
                      <a:pt x="16979" y="1702"/>
                    </a:cubicBezTo>
                    <a:lnTo>
                      <a:pt x="12843" y="6872"/>
                    </a:lnTo>
                    <a:cubicBezTo>
                      <a:pt x="11251" y="8886"/>
                      <a:pt x="8888" y="9940"/>
                      <a:pt x="6500" y="9940"/>
                    </a:cubicBezTo>
                    <a:cubicBezTo>
                      <a:pt x="4735" y="9940"/>
                      <a:pt x="2957" y="9364"/>
                      <a:pt x="1468" y="8173"/>
                    </a:cubicBezTo>
                    <a:cubicBezTo>
                      <a:pt x="935" y="7706"/>
                      <a:pt x="434" y="7206"/>
                      <a:pt x="1" y="6672"/>
                    </a:cubicBezTo>
                    <a:lnTo>
                      <a:pt x="1" y="6672"/>
                    </a:lnTo>
                    <a:cubicBezTo>
                      <a:pt x="501" y="7506"/>
                      <a:pt x="1135" y="8307"/>
                      <a:pt x="1969" y="8940"/>
                    </a:cubicBezTo>
                    <a:cubicBezTo>
                      <a:pt x="3460" y="10120"/>
                      <a:pt x="5242" y="10694"/>
                      <a:pt x="7011" y="10694"/>
                    </a:cubicBezTo>
                    <a:cubicBezTo>
                      <a:pt x="9395" y="10694"/>
                      <a:pt x="11754" y="9650"/>
                      <a:pt x="13344" y="7639"/>
                    </a:cubicBezTo>
                    <a:lnTo>
                      <a:pt x="17480" y="2469"/>
                    </a:lnTo>
                    <a:cubicBezTo>
                      <a:pt x="17813" y="2035"/>
                      <a:pt x="17480" y="1135"/>
                      <a:pt x="166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8" name="Google Shape;1678;p18"/>
              <p:cNvSpPr/>
              <p:nvPr/>
            </p:nvSpPr>
            <p:spPr>
              <a:xfrm rot="975612">
                <a:off x="1673740" y="3895464"/>
                <a:ext cx="291900" cy="220450"/>
              </a:xfrm>
              <a:custGeom>
                <a:rect b="b" l="l" r="r" t="t"/>
                <a:pathLst>
                  <a:path extrusionOk="0" h="8818" w="11676">
                    <a:moveTo>
                      <a:pt x="1136" y="1"/>
                    </a:moveTo>
                    <a:cubicBezTo>
                      <a:pt x="876" y="1"/>
                      <a:pt x="681" y="67"/>
                      <a:pt x="568" y="206"/>
                    </a:cubicBezTo>
                    <a:cubicBezTo>
                      <a:pt x="0" y="973"/>
                      <a:pt x="1835" y="3475"/>
                      <a:pt x="4737" y="5776"/>
                    </a:cubicBezTo>
                    <a:cubicBezTo>
                      <a:pt x="7116" y="7614"/>
                      <a:pt x="9428" y="8817"/>
                      <a:pt x="10522" y="8817"/>
                    </a:cubicBezTo>
                    <a:cubicBezTo>
                      <a:pt x="10778" y="8817"/>
                      <a:pt x="10967" y="8751"/>
                      <a:pt x="11075" y="8612"/>
                    </a:cubicBezTo>
                    <a:cubicBezTo>
                      <a:pt x="11675" y="7845"/>
                      <a:pt x="9807" y="5376"/>
                      <a:pt x="6905" y="3041"/>
                    </a:cubicBezTo>
                    <a:cubicBezTo>
                      <a:pt x="4554" y="1203"/>
                      <a:pt x="2246" y="1"/>
                      <a:pt x="11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9" name="Google Shape;1679;p18"/>
              <p:cNvSpPr/>
              <p:nvPr/>
            </p:nvSpPr>
            <p:spPr>
              <a:xfrm rot="975612">
                <a:off x="1673804" y="3895020"/>
                <a:ext cx="281900" cy="219475"/>
              </a:xfrm>
              <a:custGeom>
                <a:rect b="b" l="l" r="r" t="t"/>
                <a:pathLst>
                  <a:path extrusionOk="0" h="8779" w="11276">
                    <a:moveTo>
                      <a:pt x="868" y="0"/>
                    </a:moveTo>
                    <a:cubicBezTo>
                      <a:pt x="768" y="67"/>
                      <a:pt x="634" y="100"/>
                      <a:pt x="568" y="167"/>
                    </a:cubicBezTo>
                    <a:cubicBezTo>
                      <a:pt x="0" y="934"/>
                      <a:pt x="1868" y="3402"/>
                      <a:pt x="4737" y="5737"/>
                    </a:cubicBezTo>
                    <a:cubicBezTo>
                      <a:pt x="7116" y="7575"/>
                      <a:pt x="9428" y="8778"/>
                      <a:pt x="10522" y="8778"/>
                    </a:cubicBezTo>
                    <a:cubicBezTo>
                      <a:pt x="10778" y="8778"/>
                      <a:pt x="10967" y="8712"/>
                      <a:pt x="11075" y="8573"/>
                    </a:cubicBezTo>
                    <a:cubicBezTo>
                      <a:pt x="11275" y="8339"/>
                      <a:pt x="11208" y="7939"/>
                      <a:pt x="10975" y="7405"/>
                    </a:cubicBezTo>
                    <a:cubicBezTo>
                      <a:pt x="10895" y="7425"/>
                      <a:pt x="10804" y="7434"/>
                      <a:pt x="10704" y="7434"/>
                    </a:cubicBezTo>
                    <a:cubicBezTo>
                      <a:pt x="9593" y="7434"/>
                      <a:pt x="7293" y="6269"/>
                      <a:pt x="4937" y="4403"/>
                    </a:cubicBezTo>
                    <a:cubicBezTo>
                      <a:pt x="2936" y="2802"/>
                      <a:pt x="1435" y="1134"/>
                      <a:pt x="86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0" name="Google Shape;1680;p18"/>
              <p:cNvSpPr/>
              <p:nvPr/>
            </p:nvSpPr>
            <p:spPr>
              <a:xfrm>
                <a:off x="1378650" y="4372750"/>
                <a:ext cx="512900" cy="46725"/>
              </a:xfrm>
              <a:custGeom>
                <a:rect b="b" l="l" r="r" t="t"/>
                <a:pathLst>
                  <a:path extrusionOk="0" h="1869" w="20516">
                    <a:moveTo>
                      <a:pt x="10275" y="0"/>
                    </a:moveTo>
                    <a:cubicBezTo>
                      <a:pt x="4604" y="0"/>
                      <a:pt x="1" y="367"/>
                      <a:pt x="1" y="834"/>
                    </a:cubicBezTo>
                    <a:lnTo>
                      <a:pt x="1" y="1868"/>
                    </a:lnTo>
                    <a:lnTo>
                      <a:pt x="20515" y="1868"/>
                    </a:lnTo>
                    <a:lnTo>
                      <a:pt x="20515" y="834"/>
                    </a:lnTo>
                    <a:cubicBezTo>
                      <a:pt x="20515" y="367"/>
                      <a:pt x="15912" y="0"/>
                      <a:pt x="1027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1" name="Google Shape;1681;p18"/>
              <p:cNvSpPr/>
              <p:nvPr/>
            </p:nvSpPr>
            <p:spPr>
              <a:xfrm>
                <a:off x="1378650" y="4395250"/>
                <a:ext cx="512900" cy="24225"/>
              </a:xfrm>
              <a:custGeom>
                <a:rect b="b" l="l" r="r" t="t"/>
                <a:pathLst>
                  <a:path extrusionOk="0" h="969" w="20516">
                    <a:moveTo>
                      <a:pt x="1" y="1"/>
                    </a:moveTo>
                    <a:lnTo>
                      <a:pt x="1" y="968"/>
                    </a:lnTo>
                    <a:lnTo>
                      <a:pt x="20515" y="968"/>
                    </a:lnTo>
                    <a:lnTo>
                      <a:pt x="2051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2" name="Google Shape;1682;p18"/>
              <p:cNvSpPr/>
              <p:nvPr/>
            </p:nvSpPr>
            <p:spPr>
              <a:xfrm>
                <a:off x="1520425" y="4186775"/>
                <a:ext cx="133450" cy="188500"/>
              </a:xfrm>
              <a:custGeom>
                <a:rect b="b" l="l" r="r" t="t"/>
                <a:pathLst>
                  <a:path extrusionOk="0" fill="none" h="7540" w="5338">
                    <a:moveTo>
                      <a:pt x="2669" y="7539"/>
                    </a:moveTo>
                    <a:cubicBezTo>
                      <a:pt x="2669" y="7539"/>
                      <a:pt x="0" y="2769"/>
                      <a:pt x="5338" y="0"/>
                    </a:cubicBezTo>
                  </a:path>
                </a:pathLst>
              </a:custGeom>
              <a:solidFill>
                <a:schemeClr val="lt1"/>
              </a:solidFill>
              <a:ln cap="rnd" cmpd="sng" w="37525">
                <a:solidFill>
                  <a:schemeClr val="lt1"/>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3" name="Google Shape;1683;p18"/>
              <p:cNvSpPr/>
              <p:nvPr/>
            </p:nvSpPr>
            <p:spPr>
              <a:xfrm>
                <a:off x="1498750" y="3989125"/>
                <a:ext cx="91750" cy="176825"/>
              </a:xfrm>
              <a:custGeom>
                <a:rect b="b" l="l" r="r" t="t"/>
                <a:pathLst>
                  <a:path extrusionOk="0" h="7073" w="3670">
                    <a:moveTo>
                      <a:pt x="3669" y="1"/>
                    </a:moveTo>
                    <a:cubicBezTo>
                      <a:pt x="867" y="935"/>
                      <a:pt x="0" y="4537"/>
                      <a:pt x="968" y="7072"/>
                    </a:cubicBezTo>
                    <a:cubicBezTo>
                      <a:pt x="867" y="4404"/>
                      <a:pt x="1435" y="1702"/>
                      <a:pt x="366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684" name="Google Shape;1684;p18"/>
          <p:cNvGrpSpPr/>
          <p:nvPr/>
        </p:nvGrpSpPr>
        <p:grpSpPr>
          <a:xfrm>
            <a:off x="-1700930" y="-1087059"/>
            <a:ext cx="12551594" cy="3254063"/>
            <a:chOff x="-1700930" y="-1087059"/>
            <a:chExt cx="12551594" cy="3254063"/>
          </a:xfrm>
        </p:grpSpPr>
        <p:grpSp>
          <p:nvGrpSpPr>
            <p:cNvPr id="1685" name="Google Shape;1685;p18"/>
            <p:cNvGrpSpPr/>
            <p:nvPr/>
          </p:nvGrpSpPr>
          <p:grpSpPr>
            <a:xfrm rot="-2336481">
              <a:off x="-1326197" y="-511440"/>
              <a:ext cx="2575089" cy="2102826"/>
              <a:chOff x="-580150" y="114125"/>
              <a:chExt cx="2183925" cy="1783400"/>
            </a:xfrm>
          </p:grpSpPr>
          <p:sp>
            <p:nvSpPr>
              <p:cNvPr id="1686" name="Google Shape;1686;p18"/>
              <p:cNvSpPr/>
              <p:nvPr/>
            </p:nvSpPr>
            <p:spPr>
              <a:xfrm>
                <a:off x="-580150" y="114125"/>
                <a:ext cx="2183925" cy="1783400"/>
              </a:xfrm>
              <a:custGeom>
                <a:rect b="b" l="l" r="r" t="t"/>
                <a:pathLst>
                  <a:path extrusionOk="0" h="71336" w="87357">
                    <a:moveTo>
                      <a:pt x="52853" y="1"/>
                    </a:moveTo>
                    <a:lnTo>
                      <a:pt x="1" y="65866"/>
                    </a:lnTo>
                    <a:cubicBezTo>
                      <a:pt x="60" y="65914"/>
                      <a:pt x="120" y="65973"/>
                      <a:pt x="179" y="66021"/>
                    </a:cubicBezTo>
                    <a:cubicBezTo>
                      <a:pt x="4680" y="69627"/>
                      <a:pt x="10371" y="71335"/>
                      <a:pt x="16844" y="71335"/>
                    </a:cubicBezTo>
                    <a:cubicBezTo>
                      <a:pt x="36916" y="71335"/>
                      <a:pt x="64499" y="54907"/>
                      <a:pt x="87357" y="27683"/>
                    </a:cubicBezTo>
                    <a:lnTo>
                      <a:pt x="52853"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7" name="Google Shape;1687;p18"/>
              <p:cNvSpPr/>
              <p:nvPr/>
            </p:nvSpPr>
            <p:spPr>
              <a:xfrm>
                <a:off x="-580150" y="114125"/>
                <a:ext cx="2069325" cy="1751300"/>
              </a:xfrm>
              <a:custGeom>
                <a:rect b="b" l="l" r="r" t="t"/>
                <a:pathLst>
                  <a:path extrusionOk="0" h="70052" w="82773">
                    <a:moveTo>
                      <a:pt x="52853" y="1"/>
                    </a:moveTo>
                    <a:lnTo>
                      <a:pt x="1" y="65866"/>
                    </a:lnTo>
                    <a:cubicBezTo>
                      <a:pt x="48" y="65914"/>
                      <a:pt x="108" y="65961"/>
                      <a:pt x="156" y="66009"/>
                    </a:cubicBezTo>
                    <a:cubicBezTo>
                      <a:pt x="3571" y="68750"/>
                      <a:pt x="7922" y="70052"/>
                      <a:pt x="12947" y="70052"/>
                    </a:cubicBezTo>
                    <a:cubicBezTo>
                      <a:pt x="31451" y="70052"/>
                      <a:pt x="59093" y="52405"/>
                      <a:pt x="82773" y="24016"/>
                    </a:cubicBezTo>
                    <a:lnTo>
                      <a:pt x="52853" y="1"/>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8" name="Google Shape;1688;p18"/>
              <p:cNvSpPr/>
              <p:nvPr/>
            </p:nvSpPr>
            <p:spPr>
              <a:xfrm>
                <a:off x="-580150" y="114125"/>
                <a:ext cx="1882700" cy="1706800"/>
              </a:xfrm>
              <a:custGeom>
                <a:rect b="b" l="l" r="r" t="t"/>
                <a:pathLst>
                  <a:path extrusionOk="0" h="68272" w="75308">
                    <a:moveTo>
                      <a:pt x="52853" y="1"/>
                    </a:moveTo>
                    <a:lnTo>
                      <a:pt x="1" y="65866"/>
                    </a:lnTo>
                    <a:cubicBezTo>
                      <a:pt x="48" y="65902"/>
                      <a:pt x="72" y="65926"/>
                      <a:pt x="120" y="65961"/>
                    </a:cubicBezTo>
                    <a:cubicBezTo>
                      <a:pt x="2070" y="67525"/>
                      <a:pt x="4578" y="68272"/>
                      <a:pt x="7541" y="68272"/>
                    </a:cubicBezTo>
                    <a:cubicBezTo>
                      <a:pt x="22833" y="68272"/>
                      <a:pt x="50223" y="48364"/>
                      <a:pt x="75308" y="18003"/>
                    </a:cubicBezTo>
                    <a:lnTo>
                      <a:pt x="52853"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9" name="Google Shape;1689;p18"/>
              <p:cNvSpPr/>
              <p:nvPr/>
            </p:nvSpPr>
            <p:spPr>
              <a:xfrm>
                <a:off x="-414050" y="216825"/>
                <a:ext cx="1452275" cy="1601400"/>
              </a:xfrm>
              <a:custGeom>
                <a:rect b="b" l="l" r="r" t="t"/>
                <a:pathLst>
                  <a:path extrusionOk="0" h="64056" w="58091">
                    <a:moveTo>
                      <a:pt x="51328" y="0"/>
                    </a:moveTo>
                    <a:cubicBezTo>
                      <a:pt x="51328" y="0"/>
                      <a:pt x="31056" y="40912"/>
                      <a:pt x="8447" y="58662"/>
                    </a:cubicBezTo>
                    <a:lnTo>
                      <a:pt x="8447" y="58662"/>
                    </a:lnTo>
                    <a:cubicBezTo>
                      <a:pt x="36360" y="38972"/>
                      <a:pt x="58091" y="5596"/>
                      <a:pt x="58091" y="5596"/>
                    </a:cubicBezTo>
                    <a:lnTo>
                      <a:pt x="51328" y="0"/>
                    </a:lnTo>
                    <a:close/>
                    <a:moveTo>
                      <a:pt x="8447" y="58662"/>
                    </a:moveTo>
                    <a:cubicBezTo>
                      <a:pt x="5687" y="60609"/>
                      <a:pt x="2866" y="62422"/>
                      <a:pt x="0" y="64056"/>
                    </a:cubicBezTo>
                    <a:cubicBezTo>
                      <a:pt x="2829" y="62691"/>
                      <a:pt x="5656" y="60853"/>
                      <a:pt x="8447" y="58662"/>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90" name="Google Shape;1690;p18"/>
            <p:cNvGrpSpPr/>
            <p:nvPr/>
          </p:nvGrpSpPr>
          <p:grpSpPr>
            <a:xfrm flipH="1" rot="2336481">
              <a:off x="7900841" y="-511440"/>
              <a:ext cx="2575089" cy="2102826"/>
              <a:chOff x="-580150" y="114125"/>
              <a:chExt cx="2183925" cy="1783400"/>
            </a:xfrm>
          </p:grpSpPr>
          <p:sp>
            <p:nvSpPr>
              <p:cNvPr id="1691" name="Google Shape;1691;p18"/>
              <p:cNvSpPr/>
              <p:nvPr/>
            </p:nvSpPr>
            <p:spPr>
              <a:xfrm>
                <a:off x="-580150" y="114125"/>
                <a:ext cx="2183925" cy="1783400"/>
              </a:xfrm>
              <a:custGeom>
                <a:rect b="b" l="l" r="r" t="t"/>
                <a:pathLst>
                  <a:path extrusionOk="0" h="71336" w="87357">
                    <a:moveTo>
                      <a:pt x="52853" y="1"/>
                    </a:moveTo>
                    <a:lnTo>
                      <a:pt x="1" y="65866"/>
                    </a:lnTo>
                    <a:cubicBezTo>
                      <a:pt x="60" y="65914"/>
                      <a:pt x="120" y="65973"/>
                      <a:pt x="179" y="66021"/>
                    </a:cubicBezTo>
                    <a:cubicBezTo>
                      <a:pt x="4680" y="69627"/>
                      <a:pt x="10371" y="71335"/>
                      <a:pt x="16844" y="71335"/>
                    </a:cubicBezTo>
                    <a:cubicBezTo>
                      <a:pt x="36916" y="71335"/>
                      <a:pt x="64499" y="54907"/>
                      <a:pt x="87357" y="27683"/>
                    </a:cubicBezTo>
                    <a:lnTo>
                      <a:pt x="52853"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2" name="Google Shape;1692;p18"/>
              <p:cNvSpPr/>
              <p:nvPr/>
            </p:nvSpPr>
            <p:spPr>
              <a:xfrm>
                <a:off x="-580150" y="114125"/>
                <a:ext cx="2069325" cy="1751300"/>
              </a:xfrm>
              <a:custGeom>
                <a:rect b="b" l="l" r="r" t="t"/>
                <a:pathLst>
                  <a:path extrusionOk="0" h="70052" w="82773">
                    <a:moveTo>
                      <a:pt x="52853" y="1"/>
                    </a:moveTo>
                    <a:lnTo>
                      <a:pt x="1" y="65866"/>
                    </a:lnTo>
                    <a:cubicBezTo>
                      <a:pt x="48" y="65914"/>
                      <a:pt x="108" y="65961"/>
                      <a:pt x="156" y="66009"/>
                    </a:cubicBezTo>
                    <a:cubicBezTo>
                      <a:pt x="3571" y="68750"/>
                      <a:pt x="7922" y="70052"/>
                      <a:pt x="12947" y="70052"/>
                    </a:cubicBezTo>
                    <a:cubicBezTo>
                      <a:pt x="31451" y="70052"/>
                      <a:pt x="59093" y="52405"/>
                      <a:pt x="82773" y="24016"/>
                    </a:cubicBezTo>
                    <a:lnTo>
                      <a:pt x="52853" y="1"/>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3" name="Google Shape;1693;p18"/>
              <p:cNvSpPr/>
              <p:nvPr/>
            </p:nvSpPr>
            <p:spPr>
              <a:xfrm>
                <a:off x="-580150" y="114125"/>
                <a:ext cx="1882700" cy="1706800"/>
              </a:xfrm>
              <a:custGeom>
                <a:rect b="b" l="l" r="r" t="t"/>
                <a:pathLst>
                  <a:path extrusionOk="0" h="68272" w="75308">
                    <a:moveTo>
                      <a:pt x="52853" y="1"/>
                    </a:moveTo>
                    <a:lnTo>
                      <a:pt x="1" y="65866"/>
                    </a:lnTo>
                    <a:cubicBezTo>
                      <a:pt x="48" y="65902"/>
                      <a:pt x="72" y="65926"/>
                      <a:pt x="120" y="65961"/>
                    </a:cubicBezTo>
                    <a:cubicBezTo>
                      <a:pt x="2070" y="67525"/>
                      <a:pt x="4578" y="68272"/>
                      <a:pt x="7541" y="68272"/>
                    </a:cubicBezTo>
                    <a:cubicBezTo>
                      <a:pt x="22833" y="68272"/>
                      <a:pt x="50223" y="48364"/>
                      <a:pt x="75308" y="18003"/>
                    </a:cubicBezTo>
                    <a:lnTo>
                      <a:pt x="52853"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4" name="Google Shape;1694;p18"/>
              <p:cNvSpPr/>
              <p:nvPr/>
            </p:nvSpPr>
            <p:spPr>
              <a:xfrm>
                <a:off x="-414050" y="216825"/>
                <a:ext cx="1452275" cy="1601400"/>
              </a:xfrm>
              <a:custGeom>
                <a:rect b="b" l="l" r="r" t="t"/>
                <a:pathLst>
                  <a:path extrusionOk="0" h="64056" w="58091">
                    <a:moveTo>
                      <a:pt x="51328" y="0"/>
                    </a:moveTo>
                    <a:cubicBezTo>
                      <a:pt x="51328" y="0"/>
                      <a:pt x="31056" y="40912"/>
                      <a:pt x="8447" y="58662"/>
                    </a:cubicBezTo>
                    <a:lnTo>
                      <a:pt x="8447" y="58662"/>
                    </a:lnTo>
                    <a:cubicBezTo>
                      <a:pt x="36360" y="38972"/>
                      <a:pt x="58091" y="5596"/>
                      <a:pt x="58091" y="5596"/>
                    </a:cubicBezTo>
                    <a:lnTo>
                      <a:pt x="51328" y="0"/>
                    </a:lnTo>
                    <a:close/>
                    <a:moveTo>
                      <a:pt x="8447" y="58662"/>
                    </a:moveTo>
                    <a:cubicBezTo>
                      <a:pt x="5687" y="60609"/>
                      <a:pt x="2866" y="62422"/>
                      <a:pt x="0" y="64056"/>
                    </a:cubicBezTo>
                    <a:cubicBezTo>
                      <a:pt x="2829" y="62691"/>
                      <a:pt x="5656" y="60853"/>
                      <a:pt x="8447" y="58662"/>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1695" name="Google Shape;1695;p18"/>
          <p:cNvGrpSpPr/>
          <p:nvPr/>
        </p:nvGrpSpPr>
        <p:grpSpPr>
          <a:xfrm>
            <a:off x="-417858" y="-823150"/>
            <a:ext cx="9978772" cy="1382075"/>
            <a:chOff x="193475" y="-693375"/>
            <a:chExt cx="7221575" cy="1382075"/>
          </a:xfrm>
        </p:grpSpPr>
        <p:sp>
          <p:nvSpPr>
            <p:cNvPr id="1696" name="Google Shape;1696;p18"/>
            <p:cNvSpPr/>
            <p:nvPr/>
          </p:nvSpPr>
          <p:spPr>
            <a:xfrm>
              <a:off x="363575" y="384325"/>
              <a:ext cx="6883875" cy="304375"/>
            </a:xfrm>
            <a:custGeom>
              <a:rect b="b" l="l" r="r" t="t"/>
              <a:pathLst>
                <a:path extrusionOk="0" h="12175" w="275355">
                  <a:moveTo>
                    <a:pt x="0" y="0"/>
                  </a:moveTo>
                  <a:lnTo>
                    <a:pt x="0" y="9390"/>
                  </a:lnTo>
                  <a:lnTo>
                    <a:pt x="0" y="10782"/>
                  </a:lnTo>
                  <a:lnTo>
                    <a:pt x="14522" y="10782"/>
                  </a:lnTo>
                  <a:lnTo>
                    <a:pt x="14522" y="9370"/>
                  </a:lnTo>
                  <a:lnTo>
                    <a:pt x="16869" y="9370"/>
                  </a:lnTo>
                  <a:lnTo>
                    <a:pt x="16869" y="12175"/>
                  </a:lnTo>
                  <a:lnTo>
                    <a:pt x="30913" y="12175"/>
                  </a:lnTo>
                  <a:lnTo>
                    <a:pt x="30913" y="9370"/>
                  </a:lnTo>
                  <a:lnTo>
                    <a:pt x="33261" y="9370"/>
                  </a:lnTo>
                  <a:lnTo>
                    <a:pt x="33261" y="10782"/>
                  </a:lnTo>
                  <a:lnTo>
                    <a:pt x="47782" y="10782"/>
                  </a:lnTo>
                  <a:lnTo>
                    <a:pt x="47782" y="9370"/>
                  </a:lnTo>
                  <a:lnTo>
                    <a:pt x="50110" y="9370"/>
                  </a:lnTo>
                  <a:lnTo>
                    <a:pt x="50110" y="12175"/>
                  </a:lnTo>
                  <a:lnTo>
                    <a:pt x="64632" y="12175"/>
                  </a:lnTo>
                  <a:lnTo>
                    <a:pt x="64632" y="9370"/>
                  </a:lnTo>
                  <a:lnTo>
                    <a:pt x="66979" y="9370"/>
                  </a:lnTo>
                  <a:lnTo>
                    <a:pt x="66979" y="10782"/>
                  </a:lnTo>
                  <a:lnTo>
                    <a:pt x="81023" y="10782"/>
                  </a:lnTo>
                  <a:lnTo>
                    <a:pt x="81023" y="9370"/>
                  </a:lnTo>
                  <a:lnTo>
                    <a:pt x="83370" y="9370"/>
                  </a:lnTo>
                  <a:lnTo>
                    <a:pt x="83370" y="12175"/>
                  </a:lnTo>
                  <a:lnTo>
                    <a:pt x="97892" y="12175"/>
                  </a:lnTo>
                  <a:lnTo>
                    <a:pt x="97892" y="9370"/>
                  </a:lnTo>
                  <a:lnTo>
                    <a:pt x="101174" y="9370"/>
                  </a:lnTo>
                  <a:lnTo>
                    <a:pt x="101174" y="10782"/>
                  </a:lnTo>
                  <a:lnTo>
                    <a:pt x="115656" y="10782"/>
                  </a:lnTo>
                  <a:lnTo>
                    <a:pt x="115656" y="9370"/>
                  </a:lnTo>
                  <a:lnTo>
                    <a:pt x="118481" y="9370"/>
                  </a:lnTo>
                  <a:lnTo>
                    <a:pt x="118481" y="12175"/>
                  </a:lnTo>
                  <a:lnTo>
                    <a:pt x="133460" y="12175"/>
                  </a:lnTo>
                  <a:lnTo>
                    <a:pt x="133460" y="9370"/>
                  </a:lnTo>
                  <a:lnTo>
                    <a:pt x="136285" y="9370"/>
                  </a:lnTo>
                  <a:lnTo>
                    <a:pt x="136285" y="10782"/>
                  </a:lnTo>
                  <a:lnTo>
                    <a:pt x="151722" y="10782"/>
                  </a:lnTo>
                  <a:lnTo>
                    <a:pt x="151722" y="9370"/>
                  </a:lnTo>
                  <a:lnTo>
                    <a:pt x="154527" y="9370"/>
                  </a:lnTo>
                  <a:lnTo>
                    <a:pt x="154527" y="12175"/>
                  </a:lnTo>
                  <a:lnTo>
                    <a:pt x="169048" y="12175"/>
                  </a:lnTo>
                  <a:lnTo>
                    <a:pt x="169048" y="9370"/>
                  </a:lnTo>
                  <a:lnTo>
                    <a:pt x="172331" y="9370"/>
                  </a:lnTo>
                  <a:lnTo>
                    <a:pt x="172331" y="10782"/>
                  </a:lnTo>
                  <a:lnTo>
                    <a:pt x="186852" y="10782"/>
                  </a:lnTo>
                  <a:lnTo>
                    <a:pt x="186852" y="9370"/>
                  </a:lnTo>
                  <a:lnTo>
                    <a:pt x="190115" y="9370"/>
                  </a:lnTo>
                  <a:lnTo>
                    <a:pt x="190115" y="12175"/>
                  </a:lnTo>
                  <a:lnTo>
                    <a:pt x="204636" y="12175"/>
                  </a:lnTo>
                  <a:lnTo>
                    <a:pt x="204636" y="9370"/>
                  </a:lnTo>
                  <a:lnTo>
                    <a:pt x="207441" y="9370"/>
                  </a:lnTo>
                  <a:lnTo>
                    <a:pt x="207441" y="12175"/>
                  </a:lnTo>
                  <a:lnTo>
                    <a:pt x="222440" y="12175"/>
                  </a:lnTo>
                  <a:lnTo>
                    <a:pt x="222440" y="9370"/>
                  </a:lnTo>
                  <a:lnTo>
                    <a:pt x="225722" y="9370"/>
                  </a:lnTo>
                  <a:lnTo>
                    <a:pt x="225722" y="10782"/>
                  </a:lnTo>
                  <a:lnTo>
                    <a:pt x="240224" y="10782"/>
                  </a:lnTo>
                  <a:lnTo>
                    <a:pt x="240224" y="9370"/>
                  </a:lnTo>
                  <a:lnTo>
                    <a:pt x="243507" y="9370"/>
                  </a:lnTo>
                  <a:lnTo>
                    <a:pt x="243507" y="12175"/>
                  </a:lnTo>
                  <a:lnTo>
                    <a:pt x="257551" y="12175"/>
                  </a:lnTo>
                  <a:lnTo>
                    <a:pt x="257551" y="9370"/>
                  </a:lnTo>
                  <a:lnTo>
                    <a:pt x="260833" y="9370"/>
                  </a:lnTo>
                  <a:lnTo>
                    <a:pt x="260833" y="10782"/>
                  </a:lnTo>
                  <a:lnTo>
                    <a:pt x="275355" y="10782"/>
                  </a:lnTo>
                  <a:lnTo>
                    <a:pt x="27535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7" name="Google Shape;1697;p18"/>
            <p:cNvSpPr/>
            <p:nvPr/>
          </p:nvSpPr>
          <p:spPr>
            <a:xfrm>
              <a:off x="363575" y="-634175"/>
              <a:ext cx="6695900" cy="1158775"/>
            </a:xfrm>
            <a:custGeom>
              <a:rect b="b" l="l" r="r" t="t"/>
              <a:pathLst>
                <a:path extrusionOk="0" h="46351" w="267836">
                  <a:moveTo>
                    <a:pt x="0" y="0"/>
                  </a:moveTo>
                  <a:lnTo>
                    <a:pt x="0" y="46350"/>
                  </a:lnTo>
                  <a:lnTo>
                    <a:pt x="267835" y="46350"/>
                  </a:lnTo>
                  <a:lnTo>
                    <a:pt x="26783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8" name="Google Shape;1698;p18"/>
            <p:cNvSpPr/>
            <p:nvPr/>
          </p:nvSpPr>
          <p:spPr>
            <a:xfrm>
              <a:off x="363575"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9" name="Google Shape;1699;p18"/>
            <p:cNvSpPr/>
            <p:nvPr/>
          </p:nvSpPr>
          <p:spPr>
            <a:xfrm>
              <a:off x="4341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0" name="Google Shape;1700;p18"/>
            <p:cNvSpPr/>
            <p:nvPr/>
          </p:nvSpPr>
          <p:spPr>
            <a:xfrm>
              <a:off x="785300" y="-634175"/>
              <a:ext cx="351125" cy="1228900"/>
            </a:xfrm>
            <a:custGeom>
              <a:rect b="b" l="l" r="r" t="t"/>
              <a:pathLst>
                <a:path extrusionOk="0" h="49156" w="14045">
                  <a:moveTo>
                    <a:pt x="0" y="0"/>
                  </a:moveTo>
                  <a:lnTo>
                    <a:pt x="0" y="49155"/>
                  </a:lnTo>
                  <a:lnTo>
                    <a:pt x="14044" y="49155"/>
                  </a:lnTo>
                  <a:lnTo>
                    <a:pt x="14044"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1" name="Google Shape;1701;p18"/>
            <p:cNvSpPr/>
            <p:nvPr/>
          </p:nvSpPr>
          <p:spPr>
            <a:xfrm>
              <a:off x="867350" y="-634175"/>
              <a:ext cx="187025" cy="1228900"/>
            </a:xfrm>
            <a:custGeom>
              <a:rect b="b" l="l" r="r" t="t"/>
              <a:pathLst>
                <a:path extrusionOk="0" h="49156" w="7481">
                  <a:moveTo>
                    <a:pt x="0" y="0"/>
                  </a:moveTo>
                  <a:lnTo>
                    <a:pt x="0" y="49155"/>
                  </a:lnTo>
                  <a:lnTo>
                    <a:pt x="7480" y="49155"/>
                  </a:lnTo>
                  <a:lnTo>
                    <a:pt x="7480"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2" name="Google Shape;1702;p18"/>
            <p:cNvSpPr/>
            <p:nvPr/>
          </p:nvSpPr>
          <p:spPr>
            <a:xfrm>
              <a:off x="119507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3" name="Google Shape;1703;p18"/>
            <p:cNvSpPr/>
            <p:nvPr/>
          </p:nvSpPr>
          <p:spPr>
            <a:xfrm>
              <a:off x="1277150" y="-634175"/>
              <a:ext cx="198950" cy="1194575"/>
            </a:xfrm>
            <a:custGeom>
              <a:rect b="b" l="l" r="r" t="t"/>
              <a:pathLst>
                <a:path extrusionOk="0" h="47783" w="7958">
                  <a:moveTo>
                    <a:pt x="0" y="0"/>
                  </a:moveTo>
                  <a:lnTo>
                    <a:pt x="0" y="47782"/>
                  </a:lnTo>
                  <a:lnTo>
                    <a:pt x="7957" y="47782"/>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4" name="Google Shape;1704;p18"/>
            <p:cNvSpPr/>
            <p:nvPr/>
          </p:nvSpPr>
          <p:spPr>
            <a:xfrm>
              <a:off x="1616300" y="-634175"/>
              <a:ext cx="363075" cy="1228900"/>
            </a:xfrm>
            <a:custGeom>
              <a:rect b="b" l="l" r="r" t="t"/>
              <a:pathLst>
                <a:path extrusionOk="0" h="49156" w="14523">
                  <a:moveTo>
                    <a:pt x="1" y="0"/>
                  </a:moveTo>
                  <a:lnTo>
                    <a:pt x="1" y="49155"/>
                  </a:lnTo>
                  <a:lnTo>
                    <a:pt x="14523" y="49155"/>
                  </a:lnTo>
                  <a:lnTo>
                    <a:pt x="14523"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5" name="Google Shape;1705;p18"/>
            <p:cNvSpPr/>
            <p:nvPr/>
          </p:nvSpPr>
          <p:spPr>
            <a:xfrm>
              <a:off x="1698375" y="-634175"/>
              <a:ext cx="210875" cy="1228900"/>
            </a:xfrm>
            <a:custGeom>
              <a:rect b="b" l="l" r="r" t="t"/>
              <a:pathLst>
                <a:path extrusionOk="0" h="49156" w="8435">
                  <a:moveTo>
                    <a:pt x="0" y="0"/>
                  </a:moveTo>
                  <a:lnTo>
                    <a:pt x="0" y="49155"/>
                  </a:lnTo>
                  <a:lnTo>
                    <a:pt x="8435" y="49155"/>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6" name="Google Shape;1706;p18"/>
            <p:cNvSpPr/>
            <p:nvPr/>
          </p:nvSpPr>
          <p:spPr>
            <a:xfrm>
              <a:off x="2038025" y="-634175"/>
              <a:ext cx="351150" cy="1194575"/>
            </a:xfrm>
            <a:custGeom>
              <a:rect b="b" l="l" r="r" t="t"/>
              <a:pathLst>
                <a:path extrusionOk="0" h="47783" w="14046">
                  <a:moveTo>
                    <a:pt x="1" y="0"/>
                  </a:moveTo>
                  <a:lnTo>
                    <a:pt x="1" y="47782"/>
                  </a:lnTo>
                  <a:lnTo>
                    <a:pt x="14045" y="47782"/>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7" name="Google Shape;1707;p18"/>
            <p:cNvSpPr/>
            <p:nvPr/>
          </p:nvSpPr>
          <p:spPr>
            <a:xfrm>
              <a:off x="2108150"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8" name="Google Shape;1708;p18"/>
            <p:cNvSpPr/>
            <p:nvPr/>
          </p:nvSpPr>
          <p:spPr>
            <a:xfrm>
              <a:off x="2447825" y="-634175"/>
              <a:ext cx="363075" cy="1228900"/>
            </a:xfrm>
            <a:custGeom>
              <a:rect b="b" l="l" r="r" t="t"/>
              <a:pathLst>
                <a:path extrusionOk="0" h="49156" w="14523">
                  <a:moveTo>
                    <a:pt x="0" y="0"/>
                  </a:moveTo>
                  <a:lnTo>
                    <a:pt x="0"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9" name="Google Shape;1709;p18"/>
            <p:cNvSpPr/>
            <p:nvPr/>
          </p:nvSpPr>
          <p:spPr>
            <a:xfrm>
              <a:off x="25293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0" name="Google Shape;1710;p18"/>
            <p:cNvSpPr/>
            <p:nvPr/>
          </p:nvSpPr>
          <p:spPr>
            <a:xfrm>
              <a:off x="28929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1" name="Google Shape;1711;p18"/>
            <p:cNvSpPr/>
            <p:nvPr/>
          </p:nvSpPr>
          <p:spPr>
            <a:xfrm>
              <a:off x="29739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2" name="Google Shape;1712;p18"/>
            <p:cNvSpPr/>
            <p:nvPr/>
          </p:nvSpPr>
          <p:spPr>
            <a:xfrm>
              <a:off x="3325600" y="-634175"/>
              <a:ext cx="374500" cy="1228900"/>
            </a:xfrm>
            <a:custGeom>
              <a:rect b="b" l="l" r="r" t="t"/>
              <a:pathLst>
                <a:path extrusionOk="0" h="49156" w="14980">
                  <a:moveTo>
                    <a:pt x="0" y="0"/>
                  </a:moveTo>
                  <a:lnTo>
                    <a:pt x="0" y="49155"/>
                  </a:lnTo>
                  <a:lnTo>
                    <a:pt x="14979" y="49155"/>
                  </a:lnTo>
                  <a:lnTo>
                    <a:pt x="1497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3" name="Google Shape;1713;p18"/>
            <p:cNvSpPr/>
            <p:nvPr/>
          </p:nvSpPr>
          <p:spPr>
            <a:xfrm>
              <a:off x="3407650" y="-634175"/>
              <a:ext cx="210375" cy="1228900"/>
            </a:xfrm>
            <a:custGeom>
              <a:rect b="b" l="l" r="r" t="t"/>
              <a:pathLst>
                <a:path extrusionOk="0" h="49156" w="8415">
                  <a:moveTo>
                    <a:pt x="0" y="0"/>
                  </a:moveTo>
                  <a:lnTo>
                    <a:pt x="0" y="49155"/>
                  </a:lnTo>
                  <a:lnTo>
                    <a:pt x="8415" y="49155"/>
                  </a:lnTo>
                  <a:lnTo>
                    <a:pt x="841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4" name="Google Shape;1714;p18"/>
            <p:cNvSpPr/>
            <p:nvPr/>
          </p:nvSpPr>
          <p:spPr>
            <a:xfrm>
              <a:off x="3770675" y="-634175"/>
              <a:ext cx="385950" cy="1194575"/>
            </a:xfrm>
            <a:custGeom>
              <a:rect b="b" l="l" r="r" t="t"/>
              <a:pathLst>
                <a:path extrusionOk="0" h="47783" w="15438">
                  <a:moveTo>
                    <a:pt x="1" y="0"/>
                  </a:moveTo>
                  <a:lnTo>
                    <a:pt x="1" y="47782"/>
                  </a:lnTo>
                  <a:lnTo>
                    <a:pt x="15438" y="47782"/>
                  </a:lnTo>
                  <a:lnTo>
                    <a:pt x="15438"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5" name="Google Shape;1715;p18"/>
            <p:cNvSpPr/>
            <p:nvPr/>
          </p:nvSpPr>
          <p:spPr>
            <a:xfrm>
              <a:off x="38641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6" name="Google Shape;1716;p18"/>
            <p:cNvSpPr/>
            <p:nvPr/>
          </p:nvSpPr>
          <p:spPr>
            <a:xfrm>
              <a:off x="42267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7" name="Google Shape;1717;p18"/>
            <p:cNvSpPr/>
            <p:nvPr/>
          </p:nvSpPr>
          <p:spPr>
            <a:xfrm>
              <a:off x="4308775" y="-634175"/>
              <a:ext cx="187025" cy="1228900"/>
            </a:xfrm>
            <a:custGeom>
              <a:rect b="b" l="l" r="r" t="t"/>
              <a:pathLst>
                <a:path extrusionOk="0" h="49156" w="7481">
                  <a:moveTo>
                    <a:pt x="1" y="0"/>
                  </a:moveTo>
                  <a:lnTo>
                    <a:pt x="1" y="49155"/>
                  </a:lnTo>
                  <a:lnTo>
                    <a:pt x="7481" y="49155"/>
                  </a:lnTo>
                  <a:lnTo>
                    <a:pt x="748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8" name="Google Shape;1718;p18"/>
            <p:cNvSpPr/>
            <p:nvPr/>
          </p:nvSpPr>
          <p:spPr>
            <a:xfrm>
              <a:off x="467182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9" name="Google Shape;1719;p18"/>
            <p:cNvSpPr/>
            <p:nvPr/>
          </p:nvSpPr>
          <p:spPr>
            <a:xfrm>
              <a:off x="47419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0" name="Google Shape;1720;p18"/>
            <p:cNvSpPr/>
            <p:nvPr/>
          </p:nvSpPr>
          <p:spPr>
            <a:xfrm>
              <a:off x="51164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1" name="Google Shape;1721;p18"/>
            <p:cNvSpPr/>
            <p:nvPr/>
          </p:nvSpPr>
          <p:spPr>
            <a:xfrm>
              <a:off x="51984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2" name="Google Shape;1722;p18"/>
            <p:cNvSpPr/>
            <p:nvPr/>
          </p:nvSpPr>
          <p:spPr>
            <a:xfrm>
              <a:off x="5549600" y="-634175"/>
              <a:ext cx="375000" cy="1228900"/>
            </a:xfrm>
            <a:custGeom>
              <a:rect b="b" l="l" r="r" t="t"/>
              <a:pathLst>
                <a:path extrusionOk="0" h="49156" w="15000">
                  <a:moveTo>
                    <a:pt x="0" y="0"/>
                  </a:moveTo>
                  <a:lnTo>
                    <a:pt x="0" y="49155"/>
                  </a:lnTo>
                  <a:lnTo>
                    <a:pt x="14999" y="49155"/>
                  </a:lnTo>
                  <a:lnTo>
                    <a:pt x="1499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3" name="Google Shape;1723;p18"/>
            <p:cNvSpPr/>
            <p:nvPr/>
          </p:nvSpPr>
          <p:spPr>
            <a:xfrm>
              <a:off x="5631650" y="-634175"/>
              <a:ext cx="198950" cy="1228900"/>
            </a:xfrm>
            <a:custGeom>
              <a:rect b="b" l="l" r="r" t="t"/>
              <a:pathLst>
                <a:path extrusionOk="0" h="49156" w="7958">
                  <a:moveTo>
                    <a:pt x="0" y="0"/>
                  </a:moveTo>
                  <a:lnTo>
                    <a:pt x="0" y="49155"/>
                  </a:lnTo>
                  <a:lnTo>
                    <a:pt x="7957" y="49155"/>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4" name="Google Shape;1724;p18"/>
            <p:cNvSpPr/>
            <p:nvPr/>
          </p:nvSpPr>
          <p:spPr>
            <a:xfrm>
              <a:off x="60066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5" name="Google Shape;1725;p18"/>
            <p:cNvSpPr/>
            <p:nvPr/>
          </p:nvSpPr>
          <p:spPr>
            <a:xfrm>
              <a:off x="60767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6" name="Google Shape;1726;p18"/>
            <p:cNvSpPr/>
            <p:nvPr/>
          </p:nvSpPr>
          <p:spPr>
            <a:xfrm>
              <a:off x="6451225" y="-634175"/>
              <a:ext cx="351125" cy="1228900"/>
            </a:xfrm>
            <a:custGeom>
              <a:rect b="b" l="l" r="r" t="t"/>
              <a:pathLst>
                <a:path extrusionOk="0" h="49156" w="14045">
                  <a:moveTo>
                    <a:pt x="1" y="0"/>
                  </a:moveTo>
                  <a:lnTo>
                    <a:pt x="1" y="49155"/>
                  </a:lnTo>
                  <a:lnTo>
                    <a:pt x="14045" y="49155"/>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7" name="Google Shape;1727;p18"/>
            <p:cNvSpPr/>
            <p:nvPr/>
          </p:nvSpPr>
          <p:spPr>
            <a:xfrm>
              <a:off x="6532775" y="-634175"/>
              <a:ext cx="187525" cy="1228900"/>
            </a:xfrm>
            <a:custGeom>
              <a:rect b="b" l="l" r="r" t="t"/>
              <a:pathLst>
                <a:path extrusionOk="0" h="49156" w="7501">
                  <a:moveTo>
                    <a:pt x="1" y="0"/>
                  </a:moveTo>
                  <a:lnTo>
                    <a:pt x="1" y="49155"/>
                  </a:lnTo>
                  <a:lnTo>
                    <a:pt x="7501" y="49155"/>
                  </a:lnTo>
                  <a:lnTo>
                    <a:pt x="750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8" name="Google Shape;1728;p18"/>
            <p:cNvSpPr/>
            <p:nvPr/>
          </p:nvSpPr>
          <p:spPr>
            <a:xfrm>
              <a:off x="6884400"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9" name="Google Shape;1729;p18"/>
            <p:cNvSpPr/>
            <p:nvPr/>
          </p:nvSpPr>
          <p:spPr>
            <a:xfrm>
              <a:off x="69783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0" name="Google Shape;1730;p18"/>
            <p:cNvSpPr/>
            <p:nvPr/>
          </p:nvSpPr>
          <p:spPr>
            <a:xfrm>
              <a:off x="211400" y="-634175"/>
              <a:ext cx="7094250" cy="25"/>
            </a:xfrm>
            <a:custGeom>
              <a:rect b="b" l="l" r="r" t="t"/>
              <a:pathLst>
                <a:path extrusionOk="0" fill="none" h="1" w="283770">
                  <a:moveTo>
                    <a:pt x="0" y="0"/>
                  </a:moveTo>
                  <a:lnTo>
                    <a:pt x="283769" y="0"/>
                  </a:lnTo>
                </a:path>
              </a:pathLst>
            </a:custGeom>
            <a:noFill/>
            <a:ln cap="flat" cmpd="sng" w="46750">
              <a:solidFill>
                <a:srgbClr val="FFB726"/>
              </a:solidFill>
              <a:prstDash val="solid"/>
              <a:miter lim="1989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1" name="Google Shape;1731;p18"/>
            <p:cNvSpPr/>
            <p:nvPr/>
          </p:nvSpPr>
          <p:spPr>
            <a:xfrm>
              <a:off x="7287225" y="-693375"/>
              <a:ext cx="127825" cy="128350"/>
            </a:xfrm>
            <a:custGeom>
              <a:rect b="b" l="l" r="r" t="t"/>
              <a:pathLst>
                <a:path extrusionOk="0" h="5134" w="5113">
                  <a:moveTo>
                    <a:pt x="2566" y="1"/>
                  </a:moveTo>
                  <a:cubicBezTo>
                    <a:pt x="1134" y="1"/>
                    <a:pt x="0" y="1155"/>
                    <a:pt x="0" y="2567"/>
                  </a:cubicBezTo>
                  <a:cubicBezTo>
                    <a:pt x="0" y="3979"/>
                    <a:pt x="1134" y="5133"/>
                    <a:pt x="2566" y="5133"/>
                  </a:cubicBezTo>
                  <a:cubicBezTo>
                    <a:pt x="3979" y="5133"/>
                    <a:pt x="5113" y="3979"/>
                    <a:pt x="5113" y="2567"/>
                  </a:cubicBezTo>
                  <a:cubicBezTo>
                    <a:pt x="5113" y="1155"/>
                    <a:pt x="3979" y="1"/>
                    <a:pt x="2566"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2" name="Google Shape;1732;p18"/>
            <p:cNvSpPr/>
            <p:nvPr/>
          </p:nvSpPr>
          <p:spPr>
            <a:xfrm>
              <a:off x="193475" y="-693375"/>
              <a:ext cx="128350" cy="128350"/>
            </a:xfrm>
            <a:custGeom>
              <a:rect b="b" l="l" r="r" t="t"/>
              <a:pathLst>
                <a:path extrusionOk="0" h="5134" w="5134">
                  <a:moveTo>
                    <a:pt x="2567" y="1"/>
                  </a:moveTo>
                  <a:cubicBezTo>
                    <a:pt x="1155" y="1"/>
                    <a:pt x="1" y="1155"/>
                    <a:pt x="1" y="2567"/>
                  </a:cubicBezTo>
                  <a:cubicBezTo>
                    <a:pt x="1" y="3979"/>
                    <a:pt x="1155" y="5133"/>
                    <a:pt x="2567" y="5133"/>
                  </a:cubicBezTo>
                  <a:cubicBezTo>
                    <a:pt x="3979" y="5133"/>
                    <a:pt x="5133" y="3979"/>
                    <a:pt x="5133" y="2567"/>
                  </a:cubicBezTo>
                  <a:cubicBezTo>
                    <a:pt x="5133" y="1155"/>
                    <a:pt x="3979" y="1"/>
                    <a:pt x="2567"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33" name="Google Shape;1733;p18"/>
          <p:cNvGrpSpPr/>
          <p:nvPr/>
        </p:nvGrpSpPr>
        <p:grpSpPr>
          <a:xfrm>
            <a:off x="-20" y="4613271"/>
            <a:ext cx="9143683" cy="1629094"/>
            <a:chOff x="429225" y="4417075"/>
            <a:chExt cx="6749600" cy="1202550"/>
          </a:xfrm>
        </p:grpSpPr>
        <p:sp>
          <p:nvSpPr>
            <p:cNvPr id="1734" name="Google Shape;1734;p18"/>
            <p:cNvSpPr/>
            <p:nvPr/>
          </p:nvSpPr>
          <p:spPr>
            <a:xfrm>
              <a:off x="1901275" y="5022325"/>
              <a:ext cx="3806000" cy="502300"/>
            </a:xfrm>
            <a:custGeom>
              <a:rect b="b" l="l" r="r" t="t"/>
              <a:pathLst>
                <a:path extrusionOk="0" h="20092" w="152240">
                  <a:moveTo>
                    <a:pt x="0" y="0"/>
                  </a:moveTo>
                  <a:lnTo>
                    <a:pt x="0" y="20092"/>
                  </a:lnTo>
                  <a:lnTo>
                    <a:pt x="152239" y="20092"/>
                  </a:lnTo>
                  <a:lnTo>
                    <a:pt x="152239" y="0"/>
                  </a:lnTo>
                  <a:close/>
                </a:path>
              </a:pathLst>
            </a:custGeom>
            <a:solidFill>
              <a:srgbClr val="C3CA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5" name="Google Shape;1735;p18"/>
            <p:cNvSpPr/>
            <p:nvPr/>
          </p:nvSpPr>
          <p:spPr>
            <a:xfrm>
              <a:off x="429225" y="4417075"/>
              <a:ext cx="650000" cy="553050"/>
            </a:xfrm>
            <a:custGeom>
              <a:rect b="b" l="l" r="r" t="t"/>
              <a:pathLst>
                <a:path extrusionOk="0" h="22122" w="26000">
                  <a:moveTo>
                    <a:pt x="6465" y="1"/>
                  </a:moveTo>
                  <a:cubicBezTo>
                    <a:pt x="2884" y="1"/>
                    <a:pt x="0" y="2905"/>
                    <a:pt x="0" y="6466"/>
                  </a:cubicBezTo>
                  <a:lnTo>
                    <a:pt x="0" y="22121"/>
                  </a:lnTo>
                  <a:lnTo>
                    <a:pt x="26000" y="22121"/>
                  </a:lnTo>
                  <a:lnTo>
                    <a:pt x="26000" y="6466"/>
                  </a:lnTo>
                  <a:cubicBezTo>
                    <a:pt x="26000" y="2885"/>
                    <a:pt x="23095"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6" name="Google Shape;1736;p18"/>
            <p:cNvSpPr/>
            <p:nvPr/>
          </p:nvSpPr>
          <p:spPr>
            <a:xfrm>
              <a:off x="429700"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2"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7" name="Google Shape;1737;p18"/>
            <p:cNvSpPr/>
            <p:nvPr/>
          </p:nvSpPr>
          <p:spPr>
            <a:xfrm>
              <a:off x="944925" y="4650825"/>
              <a:ext cx="134300" cy="319300"/>
            </a:xfrm>
            <a:custGeom>
              <a:rect b="b" l="l" r="r" t="t"/>
              <a:pathLst>
                <a:path extrusionOk="0" h="12772" w="5372">
                  <a:moveTo>
                    <a:pt x="5372" y="0"/>
                  </a:moveTo>
                  <a:cubicBezTo>
                    <a:pt x="5089" y="1009"/>
                    <a:pt x="4907" y="1390"/>
                    <a:pt x="4548" y="1390"/>
                  </a:cubicBezTo>
                  <a:cubicBezTo>
                    <a:pt x="4376" y="1390"/>
                    <a:pt x="4164"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8" name="Google Shape;1738;p18"/>
            <p:cNvSpPr/>
            <p:nvPr/>
          </p:nvSpPr>
          <p:spPr>
            <a:xfrm>
              <a:off x="429700" y="4488200"/>
              <a:ext cx="612225" cy="481925"/>
            </a:xfrm>
            <a:custGeom>
              <a:rect b="b" l="l" r="r" t="t"/>
              <a:pathLst>
                <a:path extrusionOk="0" h="19277" w="24489">
                  <a:moveTo>
                    <a:pt x="2010" y="0"/>
                  </a:moveTo>
                  <a:cubicBezTo>
                    <a:pt x="777" y="1134"/>
                    <a:pt x="1" y="2706"/>
                    <a:pt x="1" y="4536"/>
                  </a:cubicBezTo>
                  <a:lnTo>
                    <a:pt x="1" y="19276"/>
                  </a:lnTo>
                  <a:lnTo>
                    <a:pt x="24489" y="19276"/>
                  </a:lnTo>
                  <a:lnTo>
                    <a:pt x="24489" y="7659"/>
                  </a:lnTo>
                  <a:cubicBezTo>
                    <a:pt x="20033" y="5709"/>
                    <a:pt x="14881" y="5570"/>
                    <a:pt x="10166" y="4158"/>
                  </a:cubicBezTo>
                  <a:cubicBezTo>
                    <a:pt x="7242" y="3263"/>
                    <a:pt x="4477" y="185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9" name="Google Shape;1739;p18"/>
            <p:cNvSpPr/>
            <p:nvPr/>
          </p:nvSpPr>
          <p:spPr>
            <a:xfrm>
              <a:off x="430200" y="4449400"/>
              <a:ext cx="612225" cy="520725"/>
            </a:xfrm>
            <a:custGeom>
              <a:rect b="b" l="l" r="r" t="t"/>
              <a:pathLst>
                <a:path extrusionOk="0" h="20829" w="24489">
                  <a:moveTo>
                    <a:pt x="6068" y="1"/>
                  </a:moveTo>
                  <a:cubicBezTo>
                    <a:pt x="2706" y="1"/>
                    <a:pt x="1" y="2726"/>
                    <a:pt x="1" y="6088"/>
                  </a:cubicBezTo>
                  <a:lnTo>
                    <a:pt x="1" y="6207"/>
                  </a:lnTo>
                  <a:cubicBezTo>
                    <a:pt x="1" y="2885"/>
                    <a:pt x="2706" y="160"/>
                    <a:pt x="6028" y="160"/>
                  </a:cubicBezTo>
                  <a:lnTo>
                    <a:pt x="18262" y="160"/>
                  </a:lnTo>
                  <a:cubicBezTo>
                    <a:pt x="21584" y="160"/>
                    <a:pt x="24270" y="2885"/>
                    <a:pt x="24270" y="6207"/>
                  </a:cubicBezTo>
                  <a:lnTo>
                    <a:pt x="24270" y="20828"/>
                  </a:lnTo>
                  <a:lnTo>
                    <a:pt x="24489" y="20828"/>
                  </a:lnTo>
                  <a:lnTo>
                    <a:pt x="24489" y="6088"/>
                  </a:lnTo>
                  <a:cubicBezTo>
                    <a:pt x="24469" y="2726"/>
                    <a:pt x="21763" y="1"/>
                    <a:pt x="18402"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0" name="Google Shape;1740;p18"/>
            <p:cNvSpPr/>
            <p:nvPr/>
          </p:nvSpPr>
          <p:spPr>
            <a:xfrm>
              <a:off x="1191600" y="4417075"/>
              <a:ext cx="650525" cy="553050"/>
            </a:xfrm>
            <a:custGeom>
              <a:rect b="b" l="l" r="r" t="t"/>
              <a:pathLst>
                <a:path extrusionOk="0" h="22122" w="26021">
                  <a:moveTo>
                    <a:pt x="6466" y="1"/>
                  </a:moveTo>
                  <a:cubicBezTo>
                    <a:pt x="2885" y="1"/>
                    <a:pt x="1" y="2905"/>
                    <a:pt x="1" y="6466"/>
                  </a:cubicBezTo>
                  <a:lnTo>
                    <a:pt x="1" y="22121"/>
                  </a:lnTo>
                  <a:lnTo>
                    <a:pt x="26020" y="22121"/>
                  </a:lnTo>
                  <a:lnTo>
                    <a:pt x="26020" y="6466"/>
                  </a:lnTo>
                  <a:cubicBezTo>
                    <a:pt x="26020"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1" name="Google Shape;1741;p18"/>
            <p:cNvSpPr/>
            <p:nvPr/>
          </p:nvSpPr>
          <p:spPr>
            <a:xfrm>
              <a:off x="1192600" y="4449400"/>
              <a:ext cx="612725" cy="520725"/>
            </a:xfrm>
            <a:custGeom>
              <a:rect b="b" l="l" r="r" t="t"/>
              <a:pathLst>
                <a:path extrusionOk="0" h="20829" w="24509">
                  <a:moveTo>
                    <a:pt x="6087"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2" name="Google Shape;1742;p18"/>
            <p:cNvSpPr/>
            <p:nvPr/>
          </p:nvSpPr>
          <p:spPr>
            <a:xfrm>
              <a:off x="1707825" y="4650825"/>
              <a:ext cx="134300" cy="319300"/>
            </a:xfrm>
            <a:custGeom>
              <a:rect b="b" l="l" r="r" t="t"/>
              <a:pathLst>
                <a:path extrusionOk="0" h="12772" w="5372">
                  <a:moveTo>
                    <a:pt x="5371" y="0"/>
                  </a:moveTo>
                  <a:cubicBezTo>
                    <a:pt x="5089" y="1009"/>
                    <a:pt x="4906" y="1390"/>
                    <a:pt x="4548" y="1390"/>
                  </a:cubicBezTo>
                  <a:cubicBezTo>
                    <a:pt x="4376" y="1390"/>
                    <a:pt x="4163" y="1302"/>
                    <a:pt x="3879" y="1154"/>
                  </a:cubicBezTo>
                  <a:lnTo>
                    <a:pt x="0" y="12771"/>
                  </a:lnTo>
                  <a:lnTo>
                    <a:pt x="5371" y="12771"/>
                  </a:lnTo>
                  <a:lnTo>
                    <a:pt x="537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3" name="Google Shape;1743;p18"/>
            <p:cNvSpPr/>
            <p:nvPr/>
          </p:nvSpPr>
          <p:spPr>
            <a:xfrm>
              <a:off x="1192600" y="4488200"/>
              <a:ext cx="612225" cy="481925"/>
            </a:xfrm>
            <a:custGeom>
              <a:rect b="b" l="l" r="r" t="t"/>
              <a:pathLst>
                <a:path extrusionOk="0" h="19277" w="24489">
                  <a:moveTo>
                    <a:pt x="2009" y="0"/>
                  </a:moveTo>
                  <a:cubicBezTo>
                    <a:pt x="756" y="1134"/>
                    <a:pt x="0" y="2706"/>
                    <a:pt x="0" y="4536"/>
                  </a:cubicBezTo>
                  <a:lnTo>
                    <a:pt x="0" y="19276"/>
                  </a:lnTo>
                  <a:lnTo>
                    <a:pt x="24488" y="19276"/>
                  </a:lnTo>
                  <a:lnTo>
                    <a:pt x="24488" y="7659"/>
                  </a:lnTo>
                  <a:cubicBezTo>
                    <a:pt x="20032" y="5709"/>
                    <a:pt x="14860" y="5570"/>
                    <a:pt x="10165" y="4158"/>
                  </a:cubicBezTo>
                  <a:cubicBezTo>
                    <a:pt x="7221" y="3263"/>
                    <a:pt x="4476" y="1850"/>
                    <a:pt x="200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4" name="Google Shape;1744;p18"/>
            <p:cNvSpPr/>
            <p:nvPr/>
          </p:nvSpPr>
          <p:spPr>
            <a:xfrm>
              <a:off x="1192600" y="4449400"/>
              <a:ext cx="612225" cy="520725"/>
            </a:xfrm>
            <a:custGeom>
              <a:rect b="b" l="l" r="r" t="t"/>
              <a:pathLst>
                <a:path extrusionOk="0" h="20829" w="24489">
                  <a:moveTo>
                    <a:pt x="6068" y="1"/>
                  </a:moveTo>
                  <a:cubicBezTo>
                    <a:pt x="2706" y="1"/>
                    <a:pt x="0" y="2726"/>
                    <a:pt x="0" y="6088"/>
                  </a:cubicBezTo>
                  <a:lnTo>
                    <a:pt x="0" y="6207"/>
                  </a:lnTo>
                  <a:cubicBezTo>
                    <a:pt x="0" y="2885"/>
                    <a:pt x="2706" y="160"/>
                    <a:pt x="6008" y="160"/>
                  </a:cubicBezTo>
                  <a:lnTo>
                    <a:pt x="18242" y="160"/>
                  </a:lnTo>
                  <a:cubicBezTo>
                    <a:pt x="21584" y="160"/>
                    <a:pt x="24269" y="2885"/>
                    <a:pt x="24269" y="6207"/>
                  </a:cubicBezTo>
                  <a:lnTo>
                    <a:pt x="24269" y="20828"/>
                  </a:lnTo>
                  <a:lnTo>
                    <a:pt x="24488" y="20828"/>
                  </a:lnTo>
                  <a:lnTo>
                    <a:pt x="24488" y="6088"/>
                  </a:lnTo>
                  <a:cubicBezTo>
                    <a:pt x="24488" y="2726"/>
                    <a:pt x="21743" y="1"/>
                    <a:pt x="1840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5" name="Google Shape;1745;p18"/>
            <p:cNvSpPr/>
            <p:nvPr/>
          </p:nvSpPr>
          <p:spPr>
            <a:xfrm>
              <a:off x="1954475" y="4417075"/>
              <a:ext cx="650525" cy="553050"/>
            </a:xfrm>
            <a:custGeom>
              <a:rect b="b" l="l" r="r" t="t"/>
              <a:pathLst>
                <a:path extrusionOk="0" h="22122" w="26021">
                  <a:moveTo>
                    <a:pt x="6466" y="1"/>
                  </a:moveTo>
                  <a:cubicBezTo>
                    <a:pt x="2885" y="1"/>
                    <a:pt x="1" y="2905"/>
                    <a:pt x="1" y="6466"/>
                  </a:cubicBezTo>
                  <a:lnTo>
                    <a:pt x="1" y="22121"/>
                  </a:lnTo>
                  <a:lnTo>
                    <a:pt x="26021" y="22121"/>
                  </a:lnTo>
                  <a:lnTo>
                    <a:pt x="26021" y="6466"/>
                  </a:lnTo>
                  <a:cubicBezTo>
                    <a:pt x="26021"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6" name="Google Shape;1746;p18"/>
            <p:cNvSpPr/>
            <p:nvPr/>
          </p:nvSpPr>
          <p:spPr>
            <a:xfrm>
              <a:off x="1954475" y="4449400"/>
              <a:ext cx="613225" cy="520725"/>
            </a:xfrm>
            <a:custGeom>
              <a:rect b="b" l="l" r="r" t="t"/>
              <a:pathLst>
                <a:path extrusionOk="0" h="20829" w="24529">
                  <a:moveTo>
                    <a:pt x="6108" y="1"/>
                  </a:moveTo>
                  <a:cubicBezTo>
                    <a:pt x="2746" y="1"/>
                    <a:pt x="1" y="2726"/>
                    <a:pt x="1" y="6088"/>
                  </a:cubicBezTo>
                  <a:lnTo>
                    <a:pt x="1" y="20828"/>
                  </a:lnTo>
                  <a:lnTo>
                    <a:pt x="24529" y="20828"/>
                  </a:lnTo>
                  <a:lnTo>
                    <a:pt x="24529" y="6088"/>
                  </a:lnTo>
                  <a:cubicBezTo>
                    <a:pt x="24529" y="2726"/>
                    <a:pt x="21783" y="1"/>
                    <a:pt x="1844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7" name="Google Shape;1747;p18"/>
            <p:cNvSpPr/>
            <p:nvPr/>
          </p:nvSpPr>
          <p:spPr>
            <a:xfrm>
              <a:off x="2470200" y="4650825"/>
              <a:ext cx="134300" cy="319300"/>
            </a:xfrm>
            <a:custGeom>
              <a:rect b="b" l="l" r="r" t="t"/>
              <a:pathLst>
                <a:path extrusionOk="0" h="12772" w="5372">
                  <a:moveTo>
                    <a:pt x="5372" y="0"/>
                  </a:moveTo>
                  <a:cubicBezTo>
                    <a:pt x="5076" y="1009"/>
                    <a:pt x="4889" y="1390"/>
                    <a:pt x="4535" y="1390"/>
                  </a:cubicBezTo>
                  <a:cubicBezTo>
                    <a:pt x="4365" y="1390"/>
                    <a:pt x="4157"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8" name="Google Shape;1748;p18"/>
            <p:cNvSpPr/>
            <p:nvPr/>
          </p:nvSpPr>
          <p:spPr>
            <a:xfrm>
              <a:off x="1954475" y="4488200"/>
              <a:ext cx="612725" cy="481925"/>
            </a:xfrm>
            <a:custGeom>
              <a:rect b="b" l="l" r="r" t="t"/>
              <a:pathLst>
                <a:path extrusionOk="0" h="19277" w="24509">
                  <a:moveTo>
                    <a:pt x="2010" y="0"/>
                  </a:moveTo>
                  <a:cubicBezTo>
                    <a:pt x="777" y="1134"/>
                    <a:pt x="1" y="2706"/>
                    <a:pt x="1" y="4536"/>
                  </a:cubicBezTo>
                  <a:lnTo>
                    <a:pt x="1" y="19276"/>
                  </a:lnTo>
                  <a:lnTo>
                    <a:pt x="24509" y="19276"/>
                  </a:lnTo>
                  <a:lnTo>
                    <a:pt x="24509" y="7659"/>
                  </a:lnTo>
                  <a:cubicBezTo>
                    <a:pt x="20053" y="5709"/>
                    <a:pt x="14881" y="5570"/>
                    <a:pt x="10166" y="4158"/>
                  </a:cubicBezTo>
                  <a:cubicBezTo>
                    <a:pt x="7242" y="3263"/>
                    <a:pt x="4477" y="1850"/>
                    <a:pt x="201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9" name="Google Shape;1749;p18"/>
            <p:cNvSpPr/>
            <p:nvPr/>
          </p:nvSpPr>
          <p:spPr>
            <a:xfrm>
              <a:off x="1954475" y="4449400"/>
              <a:ext cx="612725" cy="520725"/>
            </a:xfrm>
            <a:custGeom>
              <a:rect b="b" l="l" r="r" t="t"/>
              <a:pathLst>
                <a:path extrusionOk="0" h="20829" w="24509">
                  <a:moveTo>
                    <a:pt x="6068" y="1"/>
                  </a:moveTo>
                  <a:cubicBezTo>
                    <a:pt x="2726" y="1"/>
                    <a:pt x="1" y="2726"/>
                    <a:pt x="1" y="6088"/>
                  </a:cubicBezTo>
                  <a:lnTo>
                    <a:pt x="1" y="6207"/>
                  </a:lnTo>
                  <a:cubicBezTo>
                    <a:pt x="1" y="2885"/>
                    <a:pt x="2726" y="160"/>
                    <a:pt x="6028" y="160"/>
                  </a:cubicBezTo>
                  <a:lnTo>
                    <a:pt x="18262" y="160"/>
                  </a:lnTo>
                  <a:cubicBezTo>
                    <a:pt x="21584" y="160"/>
                    <a:pt x="24270" y="2885"/>
                    <a:pt x="24270" y="6207"/>
                  </a:cubicBezTo>
                  <a:lnTo>
                    <a:pt x="24270" y="20828"/>
                  </a:lnTo>
                  <a:lnTo>
                    <a:pt x="24509" y="20828"/>
                  </a:lnTo>
                  <a:lnTo>
                    <a:pt x="24509" y="6088"/>
                  </a:lnTo>
                  <a:cubicBezTo>
                    <a:pt x="24509" y="2726"/>
                    <a:pt x="21783" y="1"/>
                    <a:pt x="1844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0" name="Google Shape;1750;p18"/>
            <p:cNvSpPr/>
            <p:nvPr/>
          </p:nvSpPr>
          <p:spPr>
            <a:xfrm>
              <a:off x="2716875" y="4417075"/>
              <a:ext cx="650025" cy="553050"/>
            </a:xfrm>
            <a:custGeom>
              <a:rect b="b" l="l" r="r" t="t"/>
              <a:pathLst>
                <a:path extrusionOk="0" h="22122" w="26001">
                  <a:moveTo>
                    <a:pt x="6466" y="1"/>
                  </a:moveTo>
                  <a:cubicBezTo>
                    <a:pt x="2885" y="1"/>
                    <a:pt x="0" y="2905"/>
                    <a:pt x="0" y="6466"/>
                  </a:cubicBezTo>
                  <a:lnTo>
                    <a:pt x="0" y="22121"/>
                  </a:lnTo>
                  <a:lnTo>
                    <a:pt x="26000" y="22121"/>
                  </a:lnTo>
                  <a:lnTo>
                    <a:pt x="26000" y="6466"/>
                  </a:lnTo>
                  <a:cubicBezTo>
                    <a:pt x="26000"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1" name="Google Shape;1751;p18"/>
            <p:cNvSpPr/>
            <p:nvPr/>
          </p:nvSpPr>
          <p:spPr>
            <a:xfrm>
              <a:off x="2716875" y="4449400"/>
              <a:ext cx="612725" cy="520725"/>
            </a:xfrm>
            <a:custGeom>
              <a:rect b="b" l="l" r="r" t="t"/>
              <a:pathLst>
                <a:path extrusionOk="0" h="20829" w="24509">
                  <a:moveTo>
                    <a:pt x="6088"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2" name="Google Shape;1752;p18"/>
            <p:cNvSpPr/>
            <p:nvPr/>
          </p:nvSpPr>
          <p:spPr>
            <a:xfrm>
              <a:off x="3232600" y="4650825"/>
              <a:ext cx="134300" cy="319300"/>
            </a:xfrm>
            <a:custGeom>
              <a:rect b="b" l="l" r="r" t="t"/>
              <a:pathLst>
                <a:path extrusionOk="0" h="12772" w="5372">
                  <a:moveTo>
                    <a:pt x="5371" y="0"/>
                  </a:moveTo>
                  <a:cubicBezTo>
                    <a:pt x="5089" y="1009"/>
                    <a:pt x="4906" y="1390"/>
                    <a:pt x="4548" y="1390"/>
                  </a:cubicBezTo>
                  <a:cubicBezTo>
                    <a:pt x="4375" y="1390"/>
                    <a:pt x="4163" y="1302"/>
                    <a:pt x="3879" y="1154"/>
                  </a:cubicBezTo>
                  <a:lnTo>
                    <a:pt x="0" y="12771"/>
                  </a:lnTo>
                  <a:lnTo>
                    <a:pt x="5371" y="12771"/>
                  </a:lnTo>
                  <a:lnTo>
                    <a:pt x="537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3" name="Google Shape;1753;p18"/>
            <p:cNvSpPr/>
            <p:nvPr/>
          </p:nvSpPr>
          <p:spPr>
            <a:xfrm>
              <a:off x="2716875" y="4488200"/>
              <a:ext cx="612225" cy="481925"/>
            </a:xfrm>
            <a:custGeom>
              <a:rect b="b" l="l" r="r" t="t"/>
              <a:pathLst>
                <a:path extrusionOk="0" h="19277" w="24489">
                  <a:moveTo>
                    <a:pt x="2010" y="0"/>
                  </a:moveTo>
                  <a:cubicBezTo>
                    <a:pt x="776" y="1134"/>
                    <a:pt x="0" y="2706"/>
                    <a:pt x="0" y="4536"/>
                  </a:cubicBezTo>
                  <a:lnTo>
                    <a:pt x="0" y="19276"/>
                  </a:lnTo>
                  <a:lnTo>
                    <a:pt x="24488" y="19276"/>
                  </a:lnTo>
                  <a:lnTo>
                    <a:pt x="24488" y="7659"/>
                  </a:lnTo>
                  <a:cubicBezTo>
                    <a:pt x="20032" y="5709"/>
                    <a:pt x="14860" y="5570"/>
                    <a:pt x="10166" y="4158"/>
                  </a:cubicBezTo>
                  <a:cubicBezTo>
                    <a:pt x="7221" y="3263"/>
                    <a:pt x="4476" y="1850"/>
                    <a:pt x="201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4" name="Google Shape;1754;p18"/>
            <p:cNvSpPr/>
            <p:nvPr/>
          </p:nvSpPr>
          <p:spPr>
            <a:xfrm>
              <a:off x="2717375" y="4449400"/>
              <a:ext cx="612225" cy="520725"/>
            </a:xfrm>
            <a:custGeom>
              <a:rect b="b" l="l" r="r" t="t"/>
              <a:pathLst>
                <a:path extrusionOk="0" h="20829" w="24489">
                  <a:moveTo>
                    <a:pt x="6068" y="1"/>
                  </a:moveTo>
                  <a:cubicBezTo>
                    <a:pt x="2706" y="1"/>
                    <a:pt x="0" y="2726"/>
                    <a:pt x="0" y="6088"/>
                  </a:cubicBezTo>
                  <a:lnTo>
                    <a:pt x="0" y="6207"/>
                  </a:lnTo>
                  <a:cubicBezTo>
                    <a:pt x="0" y="2885"/>
                    <a:pt x="2706" y="160"/>
                    <a:pt x="6028" y="160"/>
                  </a:cubicBezTo>
                  <a:lnTo>
                    <a:pt x="18262" y="160"/>
                  </a:lnTo>
                  <a:cubicBezTo>
                    <a:pt x="21584" y="160"/>
                    <a:pt x="24269" y="2885"/>
                    <a:pt x="24269" y="6207"/>
                  </a:cubicBezTo>
                  <a:lnTo>
                    <a:pt x="24269" y="20828"/>
                  </a:lnTo>
                  <a:lnTo>
                    <a:pt x="24488" y="20828"/>
                  </a:lnTo>
                  <a:lnTo>
                    <a:pt x="24488" y="6088"/>
                  </a:lnTo>
                  <a:cubicBezTo>
                    <a:pt x="24468" y="2726"/>
                    <a:pt x="21763" y="1"/>
                    <a:pt x="1840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5" name="Google Shape;1755;p18"/>
            <p:cNvSpPr/>
            <p:nvPr/>
          </p:nvSpPr>
          <p:spPr>
            <a:xfrm>
              <a:off x="3479750" y="4417075"/>
              <a:ext cx="650025" cy="553050"/>
            </a:xfrm>
            <a:custGeom>
              <a:rect b="b" l="l" r="r" t="t"/>
              <a:pathLst>
                <a:path extrusionOk="0" h="22122" w="26001">
                  <a:moveTo>
                    <a:pt x="6446" y="1"/>
                  </a:moveTo>
                  <a:cubicBezTo>
                    <a:pt x="2885" y="1"/>
                    <a:pt x="1" y="2905"/>
                    <a:pt x="1" y="6466"/>
                  </a:cubicBezTo>
                  <a:lnTo>
                    <a:pt x="1" y="22121"/>
                  </a:lnTo>
                  <a:lnTo>
                    <a:pt x="26001" y="22121"/>
                  </a:lnTo>
                  <a:lnTo>
                    <a:pt x="26001" y="6466"/>
                  </a:lnTo>
                  <a:cubicBezTo>
                    <a:pt x="26001"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6" name="Google Shape;1756;p18"/>
            <p:cNvSpPr/>
            <p:nvPr/>
          </p:nvSpPr>
          <p:spPr>
            <a:xfrm>
              <a:off x="3479250" y="4449400"/>
              <a:ext cx="613225" cy="520725"/>
            </a:xfrm>
            <a:custGeom>
              <a:rect b="b" l="l" r="r" t="t"/>
              <a:pathLst>
                <a:path extrusionOk="0" h="20829" w="24529">
                  <a:moveTo>
                    <a:pt x="6108" y="1"/>
                  </a:moveTo>
                  <a:cubicBezTo>
                    <a:pt x="2746" y="1"/>
                    <a:pt x="1" y="2726"/>
                    <a:pt x="1" y="6088"/>
                  </a:cubicBezTo>
                  <a:lnTo>
                    <a:pt x="1" y="20828"/>
                  </a:lnTo>
                  <a:lnTo>
                    <a:pt x="24529" y="20828"/>
                  </a:lnTo>
                  <a:lnTo>
                    <a:pt x="24529" y="6088"/>
                  </a:lnTo>
                  <a:cubicBezTo>
                    <a:pt x="24529" y="2726"/>
                    <a:pt x="21803" y="1"/>
                    <a:pt x="1844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7" name="Google Shape;1757;p18"/>
            <p:cNvSpPr/>
            <p:nvPr/>
          </p:nvSpPr>
          <p:spPr>
            <a:xfrm>
              <a:off x="3994975" y="4650825"/>
              <a:ext cx="134300" cy="319300"/>
            </a:xfrm>
            <a:custGeom>
              <a:rect b="b" l="l" r="r" t="t"/>
              <a:pathLst>
                <a:path extrusionOk="0" h="12772" w="5372">
                  <a:moveTo>
                    <a:pt x="5372" y="0"/>
                  </a:moveTo>
                  <a:cubicBezTo>
                    <a:pt x="5089" y="1009"/>
                    <a:pt x="4907" y="1390"/>
                    <a:pt x="4548" y="1390"/>
                  </a:cubicBezTo>
                  <a:cubicBezTo>
                    <a:pt x="4376" y="1390"/>
                    <a:pt x="4163"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8" name="Google Shape;1758;p18"/>
            <p:cNvSpPr/>
            <p:nvPr/>
          </p:nvSpPr>
          <p:spPr>
            <a:xfrm>
              <a:off x="3479250" y="4488200"/>
              <a:ext cx="612725" cy="481925"/>
            </a:xfrm>
            <a:custGeom>
              <a:rect b="b" l="l" r="r" t="t"/>
              <a:pathLst>
                <a:path extrusionOk="0" h="19277" w="24509">
                  <a:moveTo>
                    <a:pt x="2030" y="0"/>
                  </a:moveTo>
                  <a:cubicBezTo>
                    <a:pt x="777" y="1134"/>
                    <a:pt x="1" y="2706"/>
                    <a:pt x="1" y="4536"/>
                  </a:cubicBezTo>
                  <a:lnTo>
                    <a:pt x="1" y="19276"/>
                  </a:lnTo>
                  <a:lnTo>
                    <a:pt x="24509" y="19276"/>
                  </a:lnTo>
                  <a:lnTo>
                    <a:pt x="24509" y="7659"/>
                  </a:lnTo>
                  <a:cubicBezTo>
                    <a:pt x="20053" y="5709"/>
                    <a:pt x="14881" y="5570"/>
                    <a:pt x="10186" y="4158"/>
                  </a:cubicBezTo>
                  <a:cubicBezTo>
                    <a:pt x="7242" y="3263"/>
                    <a:pt x="4477" y="1850"/>
                    <a:pt x="203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9" name="Google Shape;1759;p18"/>
            <p:cNvSpPr/>
            <p:nvPr/>
          </p:nvSpPr>
          <p:spPr>
            <a:xfrm>
              <a:off x="3479250" y="4449400"/>
              <a:ext cx="612725" cy="520725"/>
            </a:xfrm>
            <a:custGeom>
              <a:rect b="b" l="l" r="r" t="t"/>
              <a:pathLst>
                <a:path extrusionOk="0" h="20829" w="24509">
                  <a:moveTo>
                    <a:pt x="6068" y="1"/>
                  </a:moveTo>
                  <a:cubicBezTo>
                    <a:pt x="2726" y="1"/>
                    <a:pt x="1" y="2726"/>
                    <a:pt x="1" y="6088"/>
                  </a:cubicBezTo>
                  <a:lnTo>
                    <a:pt x="1" y="6207"/>
                  </a:lnTo>
                  <a:cubicBezTo>
                    <a:pt x="1" y="2885"/>
                    <a:pt x="2726" y="160"/>
                    <a:pt x="6028" y="160"/>
                  </a:cubicBezTo>
                  <a:lnTo>
                    <a:pt x="18262" y="160"/>
                  </a:lnTo>
                  <a:cubicBezTo>
                    <a:pt x="21584" y="160"/>
                    <a:pt x="24270" y="2885"/>
                    <a:pt x="24270" y="6207"/>
                  </a:cubicBezTo>
                  <a:lnTo>
                    <a:pt x="24270" y="20828"/>
                  </a:lnTo>
                  <a:lnTo>
                    <a:pt x="24509" y="20828"/>
                  </a:lnTo>
                  <a:lnTo>
                    <a:pt x="24509" y="6088"/>
                  </a:lnTo>
                  <a:cubicBezTo>
                    <a:pt x="24509" y="2726"/>
                    <a:pt x="21763" y="1"/>
                    <a:pt x="18402"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0" name="Google Shape;1760;p18"/>
            <p:cNvSpPr/>
            <p:nvPr/>
          </p:nvSpPr>
          <p:spPr>
            <a:xfrm>
              <a:off x="6528800" y="4417075"/>
              <a:ext cx="650025" cy="553050"/>
            </a:xfrm>
            <a:custGeom>
              <a:rect b="b" l="l" r="r" t="t"/>
              <a:pathLst>
                <a:path extrusionOk="0" h="22122" w="26001">
                  <a:moveTo>
                    <a:pt x="6466" y="1"/>
                  </a:moveTo>
                  <a:cubicBezTo>
                    <a:pt x="2905" y="1"/>
                    <a:pt x="1" y="2885"/>
                    <a:pt x="1" y="6466"/>
                  </a:cubicBezTo>
                  <a:lnTo>
                    <a:pt x="1" y="22121"/>
                  </a:lnTo>
                  <a:lnTo>
                    <a:pt x="26001" y="22121"/>
                  </a:lnTo>
                  <a:lnTo>
                    <a:pt x="26001" y="6466"/>
                  </a:lnTo>
                  <a:cubicBezTo>
                    <a:pt x="26001" y="2905"/>
                    <a:pt x="23116"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1" name="Google Shape;1761;p18"/>
            <p:cNvSpPr/>
            <p:nvPr/>
          </p:nvSpPr>
          <p:spPr>
            <a:xfrm>
              <a:off x="6566100"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2" name="Google Shape;1762;p18"/>
            <p:cNvSpPr/>
            <p:nvPr/>
          </p:nvSpPr>
          <p:spPr>
            <a:xfrm>
              <a:off x="6528800" y="4650825"/>
              <a:ext cx="134300" cy="319300"/>
            </a:xfrm>
            <a:custGeom>
              <a:rect b="b" l="l" r="r" t="t"/>
              <a:pathLst>
                <a:path extrusionOk="0" h="12772" w="5372">
                  <a:moveTo>
                    <a:pt x="1" y="0"/>
                  </a:moveTo>
                  <a:lnTo>
                    <a:pt x="1" y="12771"/>
                  </a:lnTo>
                  <a:lnTo>
                    <a:pt x="5372" y="12771"/>
                  </a:lnTo>
                  <a:lnTo>
                    <a:pt x="1493" y="1154"/>
                  </a:lnTo>
                  <a:cubicBezTo>
                    <a:pt x="1209" y="1302"/>
                    <a:pt x="996" y="1390"/>
                    <a:pt x="824" y="1390"/>
                  </a:cubicBezTo>
                  <a:cubicBezTo>
                    <a:pt x="466" y="1390"/>
                    <a:pt x="283" y="1009"/>
                    <a:pt x="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3" name="Google Shape;1763;p18"/>
            <p:cNvSpPr/>
            <p:nvPr/>
          </p:nvSpPr>
          <p:spPr>
            <a:xfrm>
              <a:off x="6566600" y="4488200"/>
              <a:ext cx="612225" cy="481925"/>
            </a:xfrm>
            <a:custGeom>
              <a:rect b="b" l="l" r="r" t="t"/>
              <a:pathLst>
                <a:path extrusionOk="0" h="19277" w="24489">
                  <a:moveTo>
                    <a:pt x="22479" y="0"/>
                  </a:moveTo>
                  <a:cubicBezTo>
                    <a:pt x="20013" y="1850"/>
                    <a:pt x="17268" y="3263"/>
                    <a:pt x="14323" y="4158"/>
                  </a:cubicBezTo>
                  <a:cubicBezTo>
                    <a:pt x="9629" y="5570"/>
                    <a:pt x="4457" y="5709"/>
                    <a:pt x="1" y="7659"/>
                  </a:cubicBezTo>
                  <a:lnTo>
                    <a:pt x="1" y="19276"/>
                  </a:lnTo>
                  <a:lnTo>
                    <a:pt x="24489" y="19276"/>
                  </a:lnTo>
                  <a:lnTo>
                    <a:pt x="24489" y="4536"/>
                  </a:lnTo>
                  <a:cubicBezTo>
                    <a:pt x="24489" y="2706"/>
                    <a:pt x="23733" y="1134"/>
                    <a:pt x="22479"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4" name="Google Shape;1764;p18"/>
            <p:cNvSpPr/>
            <p:nvPr/>
          </p:nvSpPr>
          <p:spPr>
            <a:xfrm>
              <a:off x="6566600" y="4449400"/>
              <a:ext cx="611725" cy="520725"/>
            </a:xfrm>
            <a:custGeom>
              <a:rect b="b" l="l" r="r" t="t"/>
              <a:pathLst>
                <a:path extrusionOk="0" h="20829" w="24469">
                  <a:moveTo>
                    <a:pt x="6068" y="1"/>
                  </a:moveTo>
                  <a:cubicBezTo>
                    <a:pt x="2706" y="1"/>
                    <a:pt x="1" y="2726"/>
                    <a:pt x="1" y="6088"/>
                  </a:cubicBezTo>
                  <a:lnTo>
                    <a:pt x="1" y="20828"/>
                  </a:lnTo>
                  <a:lnTo>
                    <a:pt x="200" y="20828"/>
                  </a:lnTo>
                  <a:lnTo>
                    <a:pt x="200" y="6207"/>
                  </a:lnTo>
                  <a:cubicBezTo>
                    <a:pt x="200" y="2885"/>
                    <a:pt x="2885" y="160"/>
                    <a:pt x="6207" y="160"/>
                  </a:cubicBezTo>
                  <a:lnTo>
                    <a:pt x="18461" y="160"/>
                  </a:lnTo>
                  <a:cubicBezTo>
                    <a:pt x="21763" y="160"/>
                    <a:pt x="24469" y="2885"/>
                    <a:pt x="24469" y="6207"/>
                  </a:cubicBezTo>
                  <a:lnTo>
                    <a:pt x="24469" y="6088"/>
                  </a:lnTo>
                  <a:cubicBezTo>
                    <a:pt x="24469" y="2726"/>
                    <a:pt x="21763" y="1"/>
                    <a:pt x="18401"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5" name="Google Shape;1765;p18"/>
            <p:cNvSpPr/>
            <p:nvPr/>
          </p:nvSpPr>
          <p:spPr>
            <a:xfrm>
              <a:off x="5766425" y="4417075"/>
              <a:ext cx="650500" cy="553050"/>
            </a:xfrm>
            <a:custGeom>
              <a:rect b="b" l="l" r="r" t="t"/>
              <a:pathLst>
                <a:path extrusionOk="0" h="22122" w="26020">
                  <a:moveTo>
                    <a:pt x="6465" y="1"/>
                  </a:moveTo>
                  <a:cubicBezTo>
                    <a:pt x="2925" y="1"/>
                    <a:pt x="0" y="2885"/>
                    <a:pt x="0" y="6466"/>
                  </a:cubicBezTo>
                  <a:lnTo>
                    <a:pt x="0" y="22121"/>
                  </a:lnTo>
                  <a:lnTo>
                    <a:pt x="26020" y="22121"/>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6" name="Google Shape;1766;p18"/>
            <p:cNvSpPr/>
            <p:nvPr/>
          </p:nvSpPr>
          <p:spPr>
            <a:xfrm>
              <a:off x="5803225" y="4449400"/>
              <a:ext cx="613225" cy="520725"/>
            </a:xfrm>
            <a:custGeom>
              <a:rect b="b" l="l" r="r" t="t"/>
              <a:pathLst>
                <a:path extrusionOk="0" h="20829" w="24529">
                  <a:moveTo>
                    <a:pt x="6088" y="1"/>
                  </a:moveTo>
                  <a:cubicBezTo>
                    <a:pt x="2726" y="1"/>
                    <a:pt x="0" y="2726"/>
                    <a:pt x="0" y="6088"/>
                  </a:cubicBezTo>
                  <a:lnTo>
                    <a:pt x="0" y="20828"/>
                  </a:lnTo>
                  <a:lnTo>
                    <a:pt x="24528" y="20828"/>
                  </a:lnTo>
                  <a:lnTo>
                    <a:pt x="24528" y="6088"/>
                  </a:lnTo>
                  <a:cubicBezTo>
                    <a:pt x="2452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7" name="Google Shape;1767;p18"/>
            <p:cNvSpPr/>
            <p:nvPr/>
          </p:nvSpPr>
          <p:spPr>
            <a:xfrm>
              <a:off x="5766425" y="4650825"/>
              <a:ext cx="134300" cy="319300"/>
            </a:xfrm>
            <a:custGeom>
              <a:rect b="b" l="l" r="r" t="t"/>
              <a:pathLst>
                <a:path extrusionOk="0" h="12772" w="5372">
                  <a:moveTo>
                    <a:pt x="0" y="0"/>
                  </a:moveTo>
                  <a:lnTo>
                    <a:pt x="0" y="12771"/>
                  </a:lnTo>
                  <a:lnTo>
                    <a:pt x="5371" y="12771"/>
                  </a:lnTo>
                  <a:lnTo>
                    <a:pt x="1492" y="1154"/>
                  </a:lnTo>
                  <a:cubicBezTo>
                    <a:pt x="1209" y="1302"/>
                    <a:pt x="998" y="1390"/>
                    <a:pt x="828" y="1390"/>
                  </a:cubicBezTo>
                  <a:cubicBezTo>
                    <a:pt x="474" y="1390"/>
                    <a:pt x="296" y="100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8" name="Google Shape;1768;p18"/>
            <p:cNvSpPr/>
            <p:nvPr/>
          </p:nvSpPr>
          <p:spPr>
            <a:xfrm>
              <a:off x="5803725" y="4488200"/>
              <a:ext cx="612725" cy="481925"/>
            </a:xfrm>
            <a:custGeom>
              <a:rect b="b" l="l" r="r" t="t"/>
              <a:pathLst>
                <a:path extrusionOk="0" h="19277" w="24509">
                  <a:moveTo>
                    <a:pt x="22479" y="0"/>
                  </a:moveTo>
                  <a:cubicBezTo>
                    <a:pt x="20032" y="1850"/>
                    <a:pt x="17267" y="3263"/>
                    <a:pt x="14323" y="4158"/>
                  </a:cubicBezTo>
                  <a:cubicBezTo>
                    <a:pt x="9628" y="5570"/>
                    <a:pt x="4456" y="5709"/>
                    <a:pt x="0" y="7659"/>
                  </a:cubicBezTo>
                  <a:lnTo>
                    <a:pt x="0" y="19276"/>
                  </a:lnTo>
                  <a:lnTo>
                    <a:pt x="24508" y="19276"/>
                  </a:lnTo>
                  <a:lnTo>
                    <a:pt x="24508" y="4536"/>
                  </a:lnTo>
                  <a:cubicBezTo>
                    <a:pt x="24508" y="2706"/>
                    <a:pt x="23732"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9" name="Google Shape;1769;p18"/>
            <p:cNvSpPr/>
            <p:nvPr/>
          </p:nvSpPr>
          <p:spPr>
            <a:xfrm>
              <a:off x="5803725" y="4449400"/>
              <a:ext cx="612725" cy="520725"/>
            </a:xfrm>
            <a:custGeom>
              <a:rect b="b" l="l" r="r" t="t"/>
              <a:pathLst>
                <a:path extrusionOk="0" h="20829" w="24509">
                  <a:moveTo>
                    <a:pt x="6087" y="1"/>
                  </a:moveTo>
                  <a:cubicBezTo>
                    <a:pt x="2745" y="1"/>
                    <a:pt x="0" y="2726"/>
                    <a:pt x="0" y="6088"/>
                  </a:cubicBezTo>
                  <a:lnTo>
                    <a:pt x="0" y="20828"/>
                  </a:lnTo>
                  <a:lnTo>
                    <a:pt x="219" y="20828"/>
                  </a:lnTo>
                  <a:lnTo>
                    <a:pt x="219" y="6207"/>
                  </a:lnTo>
                  <a:cubicBezTo>
                    <a:pt x="219" y="2885"/>
                    <a:pt x="2905" y="160"/>
                    <a:pt x="6247" y="160"/>
                  </a:cubicBezTo>
                  <a:lnTo>
                    <a:pt x="18481" y="160"/>
                  </a:lnTo>
                  <a:cubicBezTo>
                    <a:pt x="21783" y="160"/>
                    <a:pt x="24508" y="2885"/>
                    <a:pt x="24508" y="6207"/>
                  </a:cubicBezTo>
                  <a:lnTo>
                    <a:pt x="24508" y="6088"/>
                  </a:lnTo>
                  <a:cubicBezTo>
                    <a:pt x="24508" y="2726"/>
                    <a:pt x="21783" y="1"/>
                    <a:pt x="1844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0" name="Google Shape;1770;p18"/>
            <p:cNvSpPr/>
            <p:nvPr/>
          </p:nvSpPr>
          <p:spPr>
            <a:xfrm>
              <a:off x="5004025" y="4417075"/>
              <a:ext cx="650025" cy="553050"/>
            </a:xfrm>
            <a:custGeom>
              <a:rect b="b" l="l" r="r" t="t"/>
              <a:pathLst>
                <a:path extrusionOk="0" h="22122" w="26001">
                  <a:moveTo>
                    <a:pt x="6466" y="1"/>
                  </a:moveTo>
                  <a:cubicBezTo>
                    <a:pt x="2905" y="1"/>
                    <a:pt x="1" y="2885"/>
                    <a:pt x="1" y="6466"/>
                  </a:cubicBezTo>
                  <a:lnTo>
                    <a:pt x="1" y="22121"/>
                  </a:lnTo>
                  <a:lnTo>
                    <a:pt x="26001" y="22121"/>
                  </a:lnTo>
                  <a:lnTo>
                    <a:pt x="26001" y="6466"/>
                  </a:lnTo>
                  <a:cubicBezTo>
                    <a:pt x="26001" y="2905"/>
                    <a:pt x="2311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1" name="Google Shape;1771;p18"/>
            <p:cNvSpPr/>
            <p:nvPr/>
          </p:nvSpPr>
          <p:spPr>
            <a:xfrm>
              <a:off x="5041325"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2" name="Google Shape;1772;p18"/>
            <p:cNvSpPr/>
            <p:nvPr/>
          </p:nvSpPr>
          <p:spPr>
            <a:xfrm>
              <a:off x="5004025" y="4650825"/>
              <a:ext cx="134300" cy="319300"/>
            </a:xfrm>
            <a:custGeom>
              <a:rect b="b" l="l" r="r" t="t"/>
              <a:pathLst>
                <a:path extrusionOk="0" h="12772" w="5372">
                  <a:moveTo>
                    <a:pt x="1" y="0"/>
                  </a:moveTo>
                  <a:lnTo>
                    <a:pt x="1" y="12771"/>
                  </a:lnTo>
                  <a:lnTo>
                    <a:pt x="5372" y="12771"/>
                  </a:lnTo>
                  <a:lnTo>
                    <a:pt x="1493" y="1154"/>
                  </a:lnTo>
                  <a:cubicBezTo>
                    <a:pt x="1209" y="1302"/>
                    <a:pt x="996" y="1390"/>
                    <a:pt x="824" y="1390"/>
                  </a:cubicBezTo>
                  <a:cubicBezTo>
                    <a:pt x="466" y="1390"/>
                    <a:pt x="283" y="1009"/>
                    <a:pt x="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3" name="Google Shape;1773;p18"/>
            <p:cNvSpPr/>
            <p:nvPr/>
          </p:nvSpPr>
          <p:spPr>
            <a:xfrm>
              <a:off x="5041825" y="4488200"/>
              <a:ext cx="612225" cy="481925"/>
            </a:xfrm>
            <a:custGeom>
              <a:rect b="b" l="l" r="r" t="t"/>
              <a:pathLst>
                <a:path extrusionOk="0" h="19277" w="24489">
                  <a:moveTo>
                    <a:pt x="22479" y="0"/>
                  </a:moveTo>
                  <a:cubicBezTo>
                    <a:pt x="20013" y="1850"/>
                    <a:pt x="17248" y="3263"/>
                    <a:pt x="14323" y="4158"/>
                  </a:cubicBezTo>
                  <a:cubicBezTo>
                    <a:pt x="9629" y="5570"/>
                    <a:pt x="4457" y="5709"/>
                    <a:pt x="1" y="7659"/>
                  </a:cubicBezTo>
                  <a:lnTo>
                    <a:pt x="1" y="19276"/>
                  </a:lnTo>
                  <a:lnTo>
                    <a:pt x="24489" y="19276"/>
                  </a:lnTo>
                  <a:lnTo>
                    <a:pt x="24489" y="4536"/>
                  </a:lnTo>
                  <a:cubicBezTo>
                    <a:pt x="24489" y="2706"/>
                    <a:pt x="23713"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4" name="Google Shape;1774;p18"/>
            <p:cNvSpPr/>
            <p:nvPr/>
          </p:nvSpPr>
          <p:spPr>
            <a:xfrm>
              <a:off x="5041325" y="4449400"/>
              <a:ext cx="612225" cy="520725"/>
            </a:xfrm>
            <a:custGeom>
              <a:rect b="b" l="l" r="r" t="t"/>
              <a:pathLst>
                <a:path extrusionOk="0" h="20829" w="24489">
                  <a:moveTo>
                    <a:pt x="6088" y="1"/>
                  </a:moveTo>
                  <a:cubicBezTo>
                    <a:pt x="2726" y="1"/>
                    <a:pt x="21" y="2726"/>
                    <a:pt x="1" y="6088"/>
                  </a:cubicBezTo>
                  <a:lnTo>
                    <a:pt x="1" y="20828"/>
                  </a:lnTo>
                  <a:lnTo>
                    <a:pt x="220" y="20828"/>
                  </a:lnTo>
                  <a:lnTo>
                    <a:pt x="220" y="6207"/>
                  </a:lnTo>
                  <a:cubicBezTo>
                    <a:pt x="220" y="2885"/>
                    <a:pt x="2905" y="160"/>
                    <a:pt x="6227" y="160"/>
                  </a:cubicBezTo>
                  <a:lnTo>
                    <a:pt x="18461" y="160"/>
                  </a:lnTo>
                  <a:cubicBezTo>
                    <a:pt x="21783" y="160"/>
                    <a:pt x="24489" y="2885"/>
                    <a:pt x="24489" y="6207"/>
                  </a:cubicBezTo>
                  <a:lnTo>
                    <a:pt x="24489" y="6088"/>
                  </a:lnTo>
                  <a:cubicBezTo>
                    <a:pt x="24489" y="2726"/>
                    <a:pt x="21783" y="1"/>
                    <a:pt x="1842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5" name="Google Shape;1775;p18"/>
            <p:cNvSpPr/>
            <p:nvPr/>
          </p:nvSpPr>
          <p:spPr>
            <a:xfrm>
              <a:off x="4241650" y="4417075"/>
              <a:ext cx="650500" cy="553050"/>
            </a:xfrm>
            <a:custGeom>
              <a:rect b="b" l="l" r="r" t="t"/>
              <a:pathLst>
                <a:path extrusionOk="0" h="22122" w="26020">
                  <a:moveTo>
                    <a:pt x="6465" y="1"/>
                  </a:moveTo>
                  <a:cubicBezTo>
                    <a:pt x="2905" y="1"/>
                    <a:pt x="0" y="2885"/>
                    <a:pt x="0" y="6466"/>
                  </a:cubicBezTo>
                  <a:lnTo>
                    <a:pt x="0" y="22121"/>
                  </a:lnTo>
                  <a:lnTo>
                    <a:pt x="26020" y="22121"/>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6" name="Google Shape;1776;p18"/>
            <p:cNvSpPr/>
            <p:nvPr/>
          </p:nvSpPr>
          <p:spPr>
            <a:xfrm>
              <a:off x="4278450" y="4449400"/>
              <a:ext cx="612725" cy="520725"/>
            </a:xfrm>
            <a:custGeom>
              <a:rect b="b" l="l" r="r" t="t"/>
              <a:pathLst>
                <a:path extrusionOk="0" h="20829" w="24509">
                  <a:moveTo>
                    <a:pt x="6088"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7" name="Google Shape;1777;p18"/>
            <p:cNvSpPr/>
            <p:nvPr/>
          </p:nvSpPr>
          <p:spPr>
            <a:xfrm>
              <a:off x="4241650" y="4650825"/>
              <a:ext cx="134300" cy="319300"/>
            </a:xfrm>
            <a:custGeom>
              <a:rect b="b" l="l" r="r" t="t"/>
              <a:pathLst>
                <a:path extrusionOk="0" h="12772" w="5372">
                  <a:moveTo>
                    <a:pt x="0" y="0"/>
                  </a:moveTo>
                  <a:lnTo>
                    <a:pt x="0" y="12771"/>
                  </a:lnTo>
                  <a:lnTo>
                    <a:pt x="5371" y="12771"/>
                  </a:lnTo>
                  <a:lnTo>
                    <a:pt x="1492" y="1154"/>
                  </a:lnTo>
                  <a:cubicBezTo>
                    <a:pt x="1209" y="1302"/>
                    <a:pt x="996" y="1390"/>
                    <a:pt x="824" y="1390"/>
                  </a:cubicBezTo>
                  <a:cubicBezTo>
                    <a:pt x="465" y="1390"/>
                    <a:pt x="283" y="100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8" name="Google Shape;1778;p18"/>
            <p:cNvSpPr/>
            <p:nvPr/>
          </p:nvSpPr>
          <p:spPr>
            <a:xfrm>
              <a:off x="4278950" y="4488200"/>
              <a:ext cx="612225" cy="481925"/>
            </a:xfrm>
            <a:custGeom>
              <a:rect b="b" l="l" r="r" t="t"/>
              <a:pathLst>
                <a:path extrusionOk="0" h="19277" w="24489">
                  <a:moveTo>
                    <a:pt x="22479" y="0"/>
                  </a:moveTo>
                  <a:cubicBezTo>
                    <a:pt x="20012" y="1850"/>
                    <a:pt x="17267" y="3263"/>
                    <a:pt x="14323" y="4158"/>
                  </a:cubicBezTo>
                  <a:cubicBezTo>
                    <a:pt x="9628" y="5570"/>
                    <a:pt x="4456" y="5709"/>
                    <a:pt x="0" y="7659"/>
                  </a:cubicBezTo>
                  <a:lnTo>
                    <a:pt x="0" y="19276"/>
                  </a:lnTo>
                  <a:lnTo>
                    <a:pt x="24488" y="19276"/>
                  </a:lnTo>
                  <a:lnTo>
                    <a:pt x="24488" y="4536"/>
                  </a:lnTo>
                  <a:cubicBezTo>
                    <a:pt x="24488" y="2706"/>
                    <a:pt x="23732"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9" name="Google Shape;1779;p18"/>
            <p:cNvSpPr/>
            <p:nvPr/>
          </p:nvSpPr>
          <p:spPr>
            <a:xfrm>
              <a:off x="4278950" y="4449400"/>
              <a:ext cx="612225" cy="520725"/>
            </a:xfrm>
            <a:custGeom>
              <a:rect b="b" l="l" r="r" t="t"/>
              <a:pathLst>
                <a:path extrusionOk="0" h="20829" w="24489">
                  <a:moveTo>
                    <a:pt x="6087" y="1"/>
                  </a:moveTo>
                  <a:cubicBezTo>
                    <a:pt x="2746" y="1"/>
                    <a:pt x="0" y="2726"/>
                    <a:pt x="0" y="6088"/>
                  </a:cubicBezTo>
                  <a:lnTo>
                    <a:pt x="0" y="20828"/>
                  </a:lnTo>
                  <a:lnTo>
                    <a:pt x="219" y="20828"/>
                  </a:lnTo>
                  <a:lnTo>
                    <a:pt x="219" y="6207"/>
                  </a:lnTo>
                  <a:cubicBezTo>
                    <a:pt x="219" y="2885"/>
                    <a:pt x="2905" y="160"/>
                    <a:pt x="6247" y="160"/>
                  </a:cubicBezTo>
                  <a:lnTo>
                    <a:pt x="18481" y="160"/>
                  </a:lnTo>
                  <a:cubicBezTo>
                    <a:pt x="21783" y="160"/>
                    <a:pt x="24488" y="2885"/>
                    <a:pt x="24488" y="6207"/>
                  </a:cubicBezTo>
                  <a:lnTo>
                    <a:pt x="24488" y="6088"/>
                  </a:lnTo>
                  <a:cubicBezTo>
                    <a:pt x="24488" y="2726"/>
                    <a:pt x="21783" y="1"/>
                    <a:pt x="1842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0" name="Google Shape;1780;p18"/>
            <p:cNvSpPr/>
            <p:nvPr/>
          </p:nvSpPr>
          <p:spPr>
            <a:xfrm>
              <a:off x="810650" y="4622475"/>
              <a:ext cx="650525" cy="553525"/>
            </a:xfrm>
            <a:custGeom>
              <a:rect b="b" l="l" r="r" t="t"/>
              <a:pathLst>
                <a:path extrusionOk="0" h="22141" w="26021">
                  <a:moveTo>
                    <a:pt x="6466" y="0"/>
                  </a:moveTo>
                  <a:cubicBezTo>
                    <a:pt x="2885" y="0"/>
                    <a:pt x="1" y="2925"/>
                    <a:pt x="1" y="6465"/>
                  </a:cubicBezTo>
                  <a:lnTo>
                    <a:pt x="1" y="22141"/>
                  </a:lnTo>
                  <a:lnTo>
                    <a:pt x="26020" y="22141"/>
                  </a:lnTo>
                  <a:lnTo>
                    <a:pt x="26020" y="6465"/>
                  </a:lnTo>
                  <a:cubicBezTo>
                    <a:pt x="26020" y="2885"/>
                    <a:pt x="23116" y="0"/>
                    <a:pt x="1955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1" name="Google Shape;1781;p18"/>
            <p:cNvSpPr/>
            <p:nvPr/>
          </p:nvSpPr>
          <p:spPr>
            <a:xfrm>
              <a:off x="810650" y="4654800"/>
              <a:ext cx="613225" cy="521200"/>
            </a:xfrm>
            <a:custGeom>
              <a:rect b="b" l="l" r="r" t="t"/>
              <a:pathLst>
                <a:path extrusionOk="0" h="20848" w="24529">
                  <a:moveTo>
                    <a:pt x="6088" y="0"/>
                  </a:moveTo>
                  <a:cubicBezTo>
                    <a:pt x="2746" y="0"/>
                    <a:pt x="1" y="2746"/>
                    <a:pt x="1" y="6107"/>
                  </a:cubicBezTo>
                  <a:lnTo>
                    <a:pt x="1"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2" name="Google Shape;1782;p18"/>
            <p:cNvSpPr/>
            <p:nvPr/>
          </p:nvSpPr>
          <p:spPr>
            <a:xfrm>
              <a:off x="1326875" y="4856200"/>
              <a:ext cx="134300" cy="319800"/>
            </a:xfrm>
            <a:custGeom>
              <a:rect b="b" l="l" r="r" t="t"/>
              <a:pathLst>
                <a:path extrusionOk="0" h="12792" w="5372">
                  <a:moveTo>
                    <a:pt x="5371" y="1"/>
                  </a:moveTo>
                  <a:cubicBezTo>
                    <a:pt x="5073" y="1017"/>
                    <a:pt x="4886" y="1406"/>
                    <a:pt x="4527" y="1406"/>
                  </a:cubicBezTo>
                  <a:cubicBezTo>
                    <a:pt x="4358" y="1406"/>
                    <a:pt x="4152" y="1320"/>
                    <a:pt x="3879" y="1175"/>
                  </a:cubicBezTo>
                  <a:lnTo>
                    <a:pt x="0" y="12792"/>
                  </a:lnTo>
                  <a:lnTo>
                    <a:pt x="5371" y="12792"/>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3" name="Google Shape;1783;p18"/>
            <p:cNvSpPr/>
            <p:nvPr/>
          </p:nvSpPr>
          <p:spPr>
            <a:xfrm>
              <a:off x="810650" y="4729400"/>
              <a:ext cx="612225" cy="481925"/>
            </a:xfrm>
            <a:custGeom>
              <a:rect b="b" l="l" r="r" t="t"/>
              <a:pathLst>
                <a:path extrusionOk="0" h="19277" w="24489">
                  <a:moveTo>
                    <a:pt x="2010" y="0"/>
                  </a:moveTo>
                  <a:cubicBezTo>
                    <a:pt x="777" y="1114"/>
                    <a:pt x="1" y="2706"/>
                    <a:pt x="1" y="4536"/>
                  </a:cubicBezTo>
                  <a:lnTo>
                    <a:pt x="1" y="19276"/>
                  </a:lnTo>
                  <a:lnTo>
                    <a:pt x="24489" y="19276"/>
                  </a:lnTo>
                  <a:lnTo>
                    <a:pt x="24489" y="7659"/>
                  </a:lnTo>
                  <a:cubicBezTo>
                    <a:pt x="20053" y="5709"/>
                    <a:pt x="14880" y="5570"/>
                    <a:pt x="10166" y="4158"/>
                  </a:cubicBezTo>
                  <a:cubicBezTo>
                    <a:pt x="7242" y="3263"/>
                    <a:pt x="4477" y="185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4" name="Google Shape;1784;p18"/>
            <p:cNvSpPr/>
            <p:nvPr/>
          </p:nvSpPr>
          <p:spPr>
            <a:xfrm>
              <a:off x="811150" y="4654800"/>
              <a:ext cx="612725" cy="521200"/>
            </a:xfrm>
            <a:custGeom>
              <a:rect b="b" l="l" r="r" t="t"/>
              <a:pathLst>
                <a:path extrusionOk="0" h="20848" w="24509">
                  <a:moveTo>
                    <a:pt x="6068" y="0"/>
                  </a:moveTo>
                  <a:cubicBezTo>
                    <a:pt x="2726" y="0"/>
                    <a:pt x="1" y="2746"/>
                    <a:pt x="1" y="6107"/>
                  </a:cubicBezTo>
                  <a:lnTo>
                    <a:pt x="1" y="6227"/>
                  </a:lnTo>
                  <a:cubicBezTo>
                    <a:pt x="1" y="2885"/>
                    <a:pt x="2726" y="179"/>
                    <a:pt x="6028" y="179"/>
                  </a:cubicBezTo>
                  <a:lnTo>
                    <a:pt x="18262" y="179"/>
                  </a:lnTo>
                  <a:cubicBezTo>
                    <a:pt x="21584" y="179"/>
                    <a:pt x="24270" y="2885"/>
                    <a:pt x="24270" y="6227"/>
                  </a:cubicBezTo>
                  <a:lnTo>
                    <a:pt x="24270" y="20848"/>
                  </a:lnTo>
                  <a:lnTo>
                    <a:pt x="24508" y="20848"/>
                  </a:lnTo>
                  <a:lnTo>
                    <a:pt x="24508" y="6107"/>
                  </a:lnTo>
                  <a:cubicBezTo>
                    <a:pt x="24469" y="2726"/>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5" name="Google Shape;1785;p18"/>
            <p:cNvSpPr/>
            <p:nvPr/>
          </p:nvSpPr>
          <p:spPr>
            <a:xfrm>
              <a:off x="1573050" y="4622475"/>
              <a:ext cx="650000" cy="553525"/>
            </a:xfrm>
            <a:custGeom>
              <a:rect b="b" l="l" r="r" t="t"/>
              <a:pathLst>
                <a:path extrusionOk="0" h="22141" w="26000">
                  <a:moveTo>
                    <a:pt x="6465" y="0"/>
                  </a:moveTo>
                  <a:cubicBezTo>
                    <a:pt x="2885" y="0"/>
                    <a:pt x="0" y="2925"/>
                    <a:pt x="0" y="6465"/>
                  </a:cubicBezTo>
                  <a:lnTo>
                    <a:pt x="0" y="22141"/>
                  </a:lnTo>
                  <a:lnTo>
                    <a:pt x="26000" y="2214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6" name="Google Shape;1786;p18"/>
            <p:cNvSpPr/>
            <p:nvPr/>
          </p:nvSpPr>
          <p:spPr>
            <a:xfrm>
              <a:off x="1573550" y="4654800"/>
              <a:ext cx="613200" cy="521200"/>
            </a:xfrm>
            <a:custGeom>
              <a:rect b="b" l="l" r="r" t="t"/>
              <a:pathLst>
                <a:path extrusionOk="0" h="20848" w="24528">
                  <a:moveTo>
                    <a:pt x="6087" y="0"/>
                  </a:moveTo>
                  <a:cubicBezTo>
                    <a:pt x="2725" y="0"/>
                    <a:pt x="0" y="2746"/>
                    <a:pt x="0" y="6107"/>
                  </a:cubicBezTo>
                  <a:lnTo>
                    <a:pt x="0"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7" name="Google Shape;1787;p18"/>
            <p:cNvSpPr/>
            <p:nvPr/>
          </p:nvSpPr>
          <p:spPr>
            <a:xfrm>
              <a:off x="2088750" y="4856200"/>
              <a:ext cx="134300" cy="319800"/>
            </a:xfrm>
            <a:custGeom>
              <a:rect b="b" l="l" r="r" t="t"/>
              <a:pathLst>
                <a:path extrusionOk="0" h="12792" w="5372">
                  <a:moveTo>
                    <a:pt x="5372" y="1"/>
                  </a:moveTo>
                  <a:cubicBezTo>
                    <a:pt x="5087" y="1017"/>
                    <a:pt x="4904" y="1406"/>
                    <a:pt x="4540" y="1406"/>
                  </a:cubicBezTo>
                  <a:cubicBezTo>
                    <a:pt x="4369" y="1406"/>
                    <a:pt x="4159" y="1320"/>
                    <a:pt x="3880" y="1175"/>
                  </a:cubicBezTo>
                  <a:lnTo>
                    <a:pt x="1" y="12792"/>
                  </a:lnTo>
                  <a:lnTo>
                    <a:pt x="5372" y="1279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8" name="Google Shape;1788;p18"/>
            <p:cNvSpPr/>
            <p:nvPr/>
          </p:nvSpPr>
          <p:spPr>
            <a:xfrm>
              <a:off x="1573550" y="4693575"/>
              <a:ext cx="612200" cy="481925"/>
            </a:xfrm>
            <a:custGeom>
              <a:rect b="b" l="l" r="r" t="t"/>
              <a:pathLst>
                <a:path extrusionOk="0" h="19277" w="24488">
                  <a:moveTo>
                    <a:pt x="2009" y="1"/>
                  </a:moveTo>
                  <a:cubicBezTo>
                    <a:pt x="776" y="1115"/>
                    <a:pt x="0" y="2706"/>
                    <a:pt x="0" y="4517"/>
                  </a:cubicBezTo>
                  <a:lnTo>
                    <a:pt x="0" y="19277"/>
                  </a:lnTo>
                  <a:lnTo>
                    <a:pt x="24488" y="19277"/>
                  </a:lnTo>
                  <a:lnTo>
                    <a:pt x="24488" y="7660"/>
                  </a:lnTo>
                  <a:cubicBezTo>
                    <a:pt x="20032" y="5690"/>
                    <a:pt x="14860" y="5571"/>
                    <a:pt x="10165" y="4159"/>
                  </a:cubicBezTo>
                  <a:cubicBezTo>
                    <a:pt x="7241" y="3263"/>
                    <a:pt x="4476" y="183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9" name="Google Shape;1789;p18"/>
            <p:cNvSpPr/>
            <p:nvPr/>
          </p:nvSpPr>
          <p:spPr>
            <a:xfrm>
              <a:off x="1573550" y="4654800"/>
              <a:ext cx="612200" cy="521200"/>
            </a:xfrm>
            <a:custGeom>
              <a:rect b="b" l="l" r="r" t="t"/>
              <a:pathLst>
                <a:path extrusionOk="0" h="20848" w="24488">
                  <a:moveTo>
                    <a:pt x="6067" y="0"/>
                  </a:moveTo>
                  <a:cubicBezTo>
                    <a:pt x="2706" y="0"/>
                    <a:pt x="0" y="2746"/>
                    <a:pt x="0" y="6107"/>
                  </a:cubicBezTo>
                  <a:lnTo>
                    <a:pt x="0" y="6227"/>
                  </a:lnTo>
                  <a:cubicBezTo>
                    <a:pt x="0" y="2885"/>
                    <a:pt x="2706" y="179"/>
                    <a:pt x="6008" y="179"/>
                  </a:cubicBezTo>
                  <a:lnTo>
                    <a:pt x="18262" y="179"/>
                  </a:lnTo>
                  <a:cubicBezTo>
                    <a:pt x="21584" y="179"/>
                    <a:pt x="24269" y="2885"/>
                    <a:pt x="24269" y="6227"/>
                  </a:cubicBezTo>
                  <a:lnTo>
                    <a:pt x="24269" y="20848"/>
                  </a:lnTo>
                  <a:lnTo>
                    <a:pt x="24488" y="20848"/>
                  </a:lnTo>
                  <a:lnTo>
                    <a:pt x="24488" y="6107"/>
                  </a:lnTo>
                  <a:cubicBezTo>
                    <a:pt x="24488" y="272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0" name="Google Shape;1790;p18"/>
            <p:cNvSpPr/>
            <p:nvPr/>
          </p:nvSpPr>
          <p:spPr>
            <a:xfrm>
              <a:off x="2335925" y="4622475"/>
              <a:ext cx="650025" cy="553525"/>
            </a:xfrm>
            <a:custGeom>
              <a:rect b="b" l="l" r="r" t="t"/>
              <a:pathLst>
                <a:path extrusionOk="0" h="22141" w="26001">
                  <a:moveTo>
                    <a:pt x="6466" y="0"/>
                  </a:moveTo>
                  <a:cubicBezTo>
                    <a:pt x="2885" y="0"/>
                    <a:pt x="1" y="2925"/>
                    <a:pt x="1" y="6465"/>
                  </a:cubicBezTo>
                  <a:lnTo>
                    <a:pt x="1" y="22141"/>
                  </a:lnTo>
                  <a:lnTo>
                    <a:pt x="26000" y="2214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1" name="Google Shape;1791;p18"/>
            <p:cNvSpPr/>
            <p:nvPr/>
          </p:nvSpPr>
          <p:spPr>
            <a:xfrm>
              <a:off x="2335925" y="4654800"/>
              <a:ext cx="612725" cy="521200"/>
            </a:xfrm>
            <a:custGeom>
              <a:rect b="b" l="l" r="r" t="t"/>
              <a:pathLst>
                <a:path extrusionOk="0" h="20848" w="24509">
                  <a:moveTo>
                    <a:pt x="6088" y="0"/>
                  </a:moveTo>
                  <a:cubicBezTo>
                    <a:pt x="2726" y="0"/>
                    <a:pt x="1" y="2746"/>
                    <a:pt x="1" y="6107"/>
                  </a:cubicBezTo>
                  <a:lnTo>
                    <a:pt x="1" y="20848"/>
                  </a:lnTo>
                  <a:lnTo>
                    <a:pt x="24508" y="20848"/>
                  </a:lnTo>
                  <a:lnTo>
                    <a:pt x="24508" y="6107"/>
                  </a:lnTo>
                  <a:cubicBezTo>
                    <a:pt x="2450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2" name="Google Shape;1792;p18"/>
            <p:cNvSpPr/>
            <p:nvPr/>
          </p:nvSpPr>
          <p:spPr>
            <a:xfrm>
              <a:off x="2851650" y="4856200"/>
              <a:ext cx="134300" cy="319800"/>
            </a:xfrm>
            <a:custGeom>
              <a:rect b="b" l="l" r="r" t="t"/>
              <a:pathLst>
                <a:path extrusionOk="0" h="12792" w="5372">
                  <a:moveTo>
                    <a:pt x="5371" y="1"/>
                  </a:moveTo>
                  <a:cubicBezTo>
                    <a:pt x="5087" y="1017"/>
                    <a:pt x="4904" y="1406"/>
                    <a:pt x="4539" y="1406"/>
                  </a:cubicBezTo>
                  <a:cubicBezTo>
                    <a:pt x="4369" y="1406"/>
                    <a:pt x="4159" y="1320"/>
                    <a:pt x="3879" y="1175"/>
                  </a:cubicBezTo>
                  <a:lnTo>
                    <a:pt x="0" y="12792"/>
                  </a:lnTo>
                  <a:lnTo>
                    <a:pt x="5371" y="12792"/>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3" name="Google Shape;1793;p18"/>
            <p:cNvSpPr/>
            <p:nvPr/>
          </p:nvSpPr>
          <p:spPr>
            <a:xfrm>
              <a:off x="2335925" y="4693575"/>
              <a:ext cx="612225" cy="481925"/>
            </a:xfrm>
            <a:custGeom>
              <a:rect b="b" l="l" r="r" t="t"/>
              <a:pathLst>
                <a:path extrusionOk="0" h="19277" w="24489">
                  <a:moveTo>
                    <a:pt x="2010" y="1"/>
                  </a:moveTo>
                  <a:cubicBezTo>
                    <a:pt x="757" y="1115"/>
                    <a:pt x="1" y="2706"/>
                    <a:pt x="1" y="4517"/>
                  </a:cubicBezTo>
                  <a:lnTo>
                    <a:pt x="1" y="19277"/>
                  </a:lnTo>
                  <a:lnTo>
                    <a:pt x="24488" y="19277"/>
                  </a:lnTo>
                  <a:lnTo>
                    <a:pt x="24488" y="7660"/>
                  </a:lnTo>
                  <a:cubicBezTo>
                    <a:pt x="20033" y="5690"/>
                    <a:pt x="14860" y="5571"/>
                    <a:pt x="10166" y="4159"/>
                  </a:cubicBezTo>
                  <a:cubicBezTo>
                    <a:pt x="7222" y="3263"/>
                    <a:pt x="4476"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4" name="Google Shape;1794;p18"/>
            <p:cNvSpPr/>
            <p:nvPr/>
          </p:nvSpPr>
          <p:spPr>
            <a:xfrm>
              <a:off x="2335925" y="4654800"/>
              <a:ext cx="612225" cy="521200"/>
            </a:xfrm>
            <a:custGeom>
              <a:rect b="b" l="l" r="r" t="t"/>
              <a:pathLst>
                <a:path extrusionOk="0" h="20848" w="24489">
                  <a:moveTo>
                    <a:pt x="6068" y="0"/>
                  </a:moveTo>
                  <a:cubicBezTo>
                    <a:pt x="2706" y="0"/>
                    <a:pt x="1" y="2746"/>
                    <a:pt x="1" y="6107"/>
                  </a:cubicBezTo>
                  <a:lnTo>
                    <a:pt x="1" y="6227"/>
                  </a:lnTo>
                  <a:cubicBezTo>
                    <a:pt x="1" y="2885"/>
                    <a:pt x="2706" y="179"/>
                    <a:pt x="6008" y="179"/>
                  </a:cubicBezTo>
                  <a:lnTo>
                    <a:pt x="18242" y="179"/>
                  </a:lnTo>
                  <a:cubicBezTo>
                    <a:pt x="21584" y="179"/>
                    <a:pt x="24270" y="2885"/>
                    <a:pt x="24270" y="6227"/>
                  </a:cubicBezTo>
                  <a:lnTo>
                    <a:pt x="24270" y="20848"/>
                  </a:lnTo>
                  <a:lnTo>
                    <a:pt x="24488" y="20848"/>
                  </a:lnTo>
                  <a:lnTo>
                    <a:pt x="24488" y="6107"/>
                  </a:lnTo>
                  <a:cubicBezTo>
                    <a:pt x="24488" y="2726"/>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5" name="Google Shape;1795;p18"/>
            <p:cNvSpPr/>
            <p:nvPr/>
          </p:nvSpPr>
          <p:spPr>
            <a:xfrm>
              <a:off x="3097825" y="4622475"/>
              <a:ext cx="650500" cy="553525"/>
            </a:xfrm>
            <a:custGeom>
              <a:rect b="b" l="l" r="r" t="t"/>
              <a:pathLst>
                <a:path extrusionOk="0" h="22141" w="26020">
                  <a:moveTo>
                    <a:pt x="6465" y="0"/>
                  </a:moveTo>
                  <a:cubicBezTo>
                    <a:pt x="2885" y="0"/>
                    <a:pt x="0" y="2925"/>
                    <a:pt x="0" y="6465"/>
                  </a:cubicBezTo>
                  <a:lnTo>
                    <a:pt x="0" y="22141"/>
                  </a:lnTo>
                  <a:lnTo>
                    <a:pt x="26020" y="22141"/>
                  </a:lnTo>
                  <a:lnTo>
                    <a:pt x="26020" y="6465"/>
                  </a:lnTo>
                  <a:cubicBezTo>
                    <a:pt x="26020" y="2885"/>
                    <a:pt x="2309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6" name="Google Shape;1796;p18"/>
            <p:cNvSpPr/>
            <p:nvPr/>
          </p:nvSpPr>
          <p:spPr>
            <a:xfrm>
              <a:off x="3097825" y="4654800"/>
              <a:ext cx="613200" cy="521200"/>
            </a:xfrm>
            <a:custGeom>
              <a:rect b="b" l="l" r="r" t="t"/>
              <a:pathLst>
                <a:path extrusionOk="0" h="20848" w="24528">
                  <a:moveTo>
                    <a:pt x="6087" y="0"/>
                  </a:moveTo>
                  <a:cubicBezTo>
                    <a:pt x="2745" y="0"/>
                    <a:pt x="0" y="2746"/>
                    <a:pt x="0" y="6107"/>
                  </a:cubicBezTo>
                  <a:lnTo>
                    <a:pt x="0"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7" name="Google Shape;1797;p18"/>
            <p:cNvSpPr/>
            <p:nvPr/>
          </p:nvSpPr>
          <p:spPr>
            <a:xfrm>
              <a:off x="3614025" y="4856200"/>
              <a:ext cx="134300" cy="319800"/>
            </a:xfrm>
            <a:custGeom>
              <a:rect b="b" l="l" r="r" t="t"/>
              <a:pathLst>
                <a:path extrusionOk="0" h="12792" w="5372">
                  <a:moveTo>
                    <a:pt x="5372" y="1"/>
                  </a:moveTo>
                  <a:cubicBezTo>
                    <a:pt x="5074" y="1017"/>
                    <a:pt x="4886" y="1406"/>
                    <a:pt x="4527" y="1406"/>
                  </a:cubicBezTo>
                  <a:cubicBezTo>
                    <a:pt x="4359" y="1406"/>
                    <a:pt x="4153" y="1320"/>
                    <a:pt x="3880" y="1175"/>
                  </a:cubicBezTo>
                  <a:lnTo>
                    <a:pt x="1" y="12792"/>
                  </a:lnTo>
                  <a:lnTo>
                    <a:pt x="5372" y="1279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8" name="Google Shape;1798;p18"/>
            <p:cNvSpPr/>
            <p:nvPr/>
          </p:nvSpPr>
          <p:spPr>
            <a:xfrm>
              <a:off x="3098325" y="4693575"/>
              <a:ext cx="612700" cy="481925"/>
            </a:xfrm>
            <a:custGeom>
              <a:rect b="b" l="l" r="r" t="t"/>
              <a:pathLst>
                <a:path extrusionOk="0" h="19277" w="24508">
                  <a:moveTo>
                    <a:pt x="2029" y="1"/>
                  </a:moveTo>
                  <a:cubicBezTo>
                    <a:pt x="776" y="1115"/>
                    <a:pt x="0" y="2706"/>
                    <a:pt x="0" y="4517"/>
                  </a:cubicBezTo>
                  <a:lnTo>
                    <a:pt x="0" y="19277"/>
                  </a:lnTo>
                  <a:lnTo>
                    <a:pt x="24508" y="19277"/>
                  </a:lnTo>
                  <a:lnTo>
                    <a:pt x="24508" y="7660"/>
                  </a:lnTo>
                  <a:cubicBezTo>
                    <a:pt x="20052" y="5690"/>
                    <a:pt x="14880" y="5571"/>
                    <a:pt x="10185" y="4159"/>
                  </a:cubicBezTo>
                  <a:cubicBezTo>
                    <a:pt x="7241" y="3263"/>
                    <a:pt x="4476" y="1831"/>
                    <a:pt x="202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9" name="Google Shape;1799;p18"/>
            <p:cNvSpPr/>
            <p:nvPr/>
          </p:nvSpPr>
          <p:spPr>
            <a:xfrm>
              <a:off x="3098325" y="4654800"/>
              <a:ext cx="612700" cy="521200"/>
            </a:xfrm>
            <a:custGeom>
              <a:rect b="b" l="l" r="r" t="t"/>
              <a:pathLst>
                <a:path extrusionOk="0" h="20848" w="24508">
                  <a:moveTo>
                    <a:pt x="6067" y="0"/>
                  </a:moveTo>
                  <a:cubicBezTo>
                    <a:pt x="2725" y="0"/>
                    <a:pt x="0" y="2746"/>
                    <a:pt x="0" y="6107"/>
                  </a:cubicBezTo>
                  <a:lnTo>
                    <a:pt x="0" y="6227"/>
                  </a:lnTo>
                  <a:cubicBezTo>
                    <a:pt x="0" y="2885"/>
                    <a:pt x="2725" y="179"/>
                    <a:pt x="6028" y="179"/>
                  </a:cubicBezTo>
                  <a:lnTo>
                    <a:pt x="18262" y="179"/>
                  </a:lnTo>
                  <a:cubicBezTo>
                    <a:pt x="21584" y="179"/>
                    <a:pt x="24269" y="2885"/>
                    <a:pt x="24269" y="6227"/>
                  </a:cubicBezTo>
                  <a:lnTo>
                    <a:pt x="24269" y="20848"/>
                  </a:lnTo>
                  <a:lnTo>
                    <a:pt x="24488" y="20848"/>
                  </a:lnTo>
                  <a:lnTo>
                    <a:pt x="24488" y="6107"/>
                  </a:lnTo>
                  <a:cubicBezTo>
                    <a:pt x="24508" y="272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0" name="Google Shape;1800;p18"/>
            <p:cNvSpPr/>
            <p:nvPr/>
          </p:nvSpPr>
          <p:spPr>
            <a:xfrm>
              <a:off x="6147875" y="4622475"/>
              <a:ext cx="650000" cy="553525"/>
            </a:xfrm>
            <a:custGeom>
              <a:rect b="b" l="l" r="r" t="t"/>
              <a:pathLst>
                <a:path extrusionOk="0" h="22141" w="26000">
                  <a:moveTo>
                    <a:pt x="6465" y="0"/>
                  </a:moveTo>
                  <a:cubicBezTo>
                    <a:pt x="2904" y="0"/>
                    <a:pt x="0" y="2885"/>
                    <a:pt x="0" y="6465"/>
                  </a:cubicBezTo>
                  <a:lnTo>
                    <a:pt x="0" y="22141"/>
                  </a:lnTo>
                  <a:lnTo>
                    <a:pt x="26000" y="22141"/>
                  </a:lnTo>
                  <a:lnTo>
                    <a:pt x="26000" y="6465"/>
                  </a:lnTo>
                  <a:cubicBezTo>
                    <a:pt x="26000" y="2925"/>
                    <a:pt x="23115" y="0"/>
                    <a:pt x="1953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1" name="Google Shape;1801;p18"/>
            <p:cNvSpPr/>
            <p:nvPr/>
          </p:nvSpPr>
          <p:spPr>
            <a:xfrm>
              <a:off x="6184175" y="4654800"/>
              <a:ext cx="613200" cy="521200"/>
            </a:xfrm>
            <a:custGeom>
              <a:rect b="b" l="l" r="r" t="t"/>
              <a:pathLst>
                <a:path extrusionOk="0" h="20848" w="24528">
                  <a:moveTo>
                    <a:pt x="6107" y="0"/>
                  </a:moveTo>
                  <a:cubicBezTo>
                    <a:pt x="2745" y="0"/>
                    <a:pt x="0" y="2746"/>
                    <a:pt x="0" y="6107"/>
                  </a:cubicBezTo>
                  <a:lnTo>
                    <a:pt x="0" y="20848"/>
                  </a:lnTo>
                  <a:lnTo>
                    <a:pt x="24528" y="20848"/>
                  </a:lnTo>
                  <a:lnTo>
                    <a:pt x="24528" y="6107"/>
                  </a:lnTo>
                  <a:cubicBezTo>
                    <a:pt x="24528" y="2746"/>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2" name="Google Shape;1802;p18"/>
            <p:cNvSpPr/>
            <p:nvPr/>
          </p:nvSpPr>
          <p:spPr>
            <a:xfrm>
              <a:off x="6147875" y="4856200"/>
              <a:ext cx="134300" cy="319800"/>
            </a:xfrm>
            <a:custGeom>
              <a:rect b="b" l="l" r="r" t="t"/>
              <a:pathLst>
                <a:path extrusionOk="0" h="12792" w="5372">
                  <a:moveTo>
                    <a:pt x="0" y="1"/>
                  </a:moveTo>
                  <a:lnTo>
                    <a:pt x="0" y="12792"/>
                  </a:lnTo>
                  <a:lnTo>
                    <a:pt x="5371" y="12792"/>
                  </a:lnTo>
                  <a:lnTo>
                    <a:pt x="1492" y="1175"/>
                  </a:lnTo>
                  <a:cubicBezTo>
                    <a:pt x="1213" y="1320"/>
                    <a:pt x="1002" y="1406"/>
                    <a:pt x="832" y="1406"/>
                  </a:cubicBezTo>
                  <a:cubicBezTo>
                    <a:pt x="468" y="1406"/>
                    <a:pt x="285" y="1017"/>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3" name="Google Shape;1803;p18"/>
            <p:cNvSpPr/>
            <p:nvPr/>
          </p:nvSpPr>
          <p:spPr>
            <a:xfrm>
              <a:off x="6185150" y="4729400"/>
              <a:ext cx="612225" cy="481925"/>
            </a:xfrm>
            <a:custGeom>
              <a:rect b="b" l="l" r="r" t="t"/>
              <a:pathLst>
                <a:path extrusionOk="0" h="19277" w="24489">
                  <a:moveTo>
                    <a:pt x="22480" y="0"/>
                  </a:moveTo>
                  <a:cubicBezTo>
                    <a:pt x="20013" y="1850"/>
                    <a:pt x="17248" y="3263"/>
                    <a:pt x="14324" y="4158"/>
                  </a:cubicBezTo>
                  <a:cubicBezTo>
                    <a:pt x="9609" y="5570"/>
                    <a:pt x="4437" y="5709"/>
                    <a:pt x="1" y="7659"/>
                  </a:cubicBezTo>
                  <a:lnTo>
                    <a:pt x="1" y="19276"/>
                  </a:lnTo>
                  <a:lnTo>
                    <a:pt x="24489" y="19276"/>
                  </a:lnTo>
                  <a:lnTo>
                    <a:pt x="24489" y="4536"/>
                  </a:lnTo>
                  <a:cubicBezTo>
                    <a:pt x="24489" y="2706"/>
                    <a:pt x="23713" y="1114"/>
                    <a:pt x="2248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4" name="Google Shape;1804;p18"/>
            <p:cNvSpPr/>
            <p:nvPr/>
          </p:nvSpPr>
          <p:spPr>
            <a:xfrm>
              <a:off x="6184675" y="4654800"/>
              <a:ext cx="612700" cy="521200"/>
            </a:xfrm>
            <a:custGeom>
              <a:rect b="b" l="l" r="r" t="t"/>
              <a:pathLst>
                <a:path extrusionOk="0" h="20848" w="24508">
                  <a:moveTo>
                    <a:pt x="6107" y="0"/>
                  </a:moveTo>
                  <a:cubicBezTo>
                    <a:pt x="2745" y="0"/>
                    <a:pt x="20" y="2726"/>
                    <a:pt x="0" y="6107"/>
                  </a:cubicBezTo>
                  <a:lnTo>
                    <a:pt x="0" y="20848"/>
                  </a:lnTo>
                  <a:lnTo>
                    <a:pt x="239" y="20848"/>
                  </a:lnTo>
                  <a:lnTo>
                    <a:pt x="239" y="6227"/>
                  </a:lnTo>
                  <a:cubicBezTo>
                    <a:pt x="239" y="2885"/>
                    <a:pt x="2924" y="179"/>
                    <a:pt x="6246" y="179"/>
                  </a:cubicBezTo>
                  <a:lnTo>
                    <a:pt x="18480" y="179"/>
                  </a:lnTo>
                  <a:cubicBezTo>
                    <a:pt x="21802" y="179"/>
                    <a:pt x="24508" y="2885"/>
                    <a:pt x="24508" y="6227"/>
                  </a:cubicBezTo>
                  <a:lnTo>
                    <a:pt x="24508" y="6107"/>
                  </a:lnTo>
                  <a:cubicBezTo>
                    <a:pt x="24508" y="2746"/>
                    <a:pt x="21802" y="0"/>
                    <a:pt x="1844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5" name="Google Shape;1805;p18"/>
            <p:cNvSpPr/>
            <p:nvPr/>
          </p:nvSpPr>
          <p:spPr>
            <a:xfrm>
              <a:off x="5385475" y="4622475"/>
              <a:ext cx="650525" cy="553525"/>
            </a:xfrm>
            <a:custGeom>
              <a:rect b="b" l="l" r="r" t="t"/>
              <a:pathLst>
                <a:path extrusionOk="0" h="22141" w="26021">
                  <a:moveTo>
                    <a:pt x="6466" y="0"/>
                  </a:moveTo>
                  <a:cubicBezTo>
                    <a:pt x="2905" y="0"/>
                    <a:pt x="1" y="2885"/>
                    <a:pt x="1" y="6465"/>
                  </a:cubicBezTo>
                  <a:lnTo>
                    <a:pt x="1" y="22141"/>
                  </a:lnTo>
                  <a:lnTo>
                    <a:pt x="26020" y="22141"/>
                  </a:lnTo>
                  <a:lnTo>
                    <a:pt x="26020" y="6465"/>
                  </a:lnTo>
                  <a:cubicBezTo>
                    <a:pt x="26020" y="2925"/>
                    <a:pt x="2313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6" name="Google Shape;1806;p18"/>
            <p:cNvSpPr/>
            <p:nvPr/>
          </p:nvSpPr>
          <p:spPr>
            <a:xfrm>
              <a:off x="5422275" y="4654800"/>
              <a:ext cx="612725" cy="521200"/>
            </a:xfrm>
            <a:custGeom>
              <a:rect b="b" l="l" r="r" t="t"/>
              <a:pathLst>
                <a:path extrusionOk="0" h="20848" w="24509">
                  <a:moveTo>
                    <a:pt x="6088" y="0"/>
                  </a:moveTo>
                  <a:cubicBezTo>
                    <a:pt x="2726" y="0"/>
                    <a:pt x="1" y="2746"/>
                    <a:pt x="1" y="6107"/>
                  </a:cubicBezTo>
                  <a:lnTo>
                    <a:pt x="1" y="20848"/>
                  </a:lnTo>
                  <a:lnTo>
                    <a:pt x="24508" y="20848"/>
                  </a:lnTo>
                  <a:lnTo>
                    <a:pt x="24508" y="6107"/>
                  </a:lnTo>
                  <a:cubicBezTo>
                    <a:pt x="2450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7" name="Google Shape;1807;p18"/>
            <p:cNvSpPr/>
            <p:nvPr/>
          </p:nvSpPr>
          <p:spPr>
            <a:xfrm>
              <a:off x="5385475" y="4856200"/>
              <a:ext cx="134300" cy="319800"/>
            </a:xfrm>
            <a:custGeom>
              <a:rect b="b" l="l" r="r" t="t"/>
              <a:pathLst>
                <a:path extrusionOk="0" h="12792" w="5372">
                  <a:moveTo>
                    <a:pt x="1" y="1"/>
                  </a:moveTo>
                  <a:lnTo>
                    <a:pt x="1" y="12792"/>
                  </a:lnTo>
                  <a:lnTo>
                    <a:pt x="5372" y="12792"/>
                  </a:lnTo>
                  <a:lnTo>
                    <a:pt x="1492" y="1175"/>
                  </a:lnTo>
                  <a:cubicBezTo>
                    <a:pt x="1213" y="1320"/>
                    <a:pt x="1003" y="1406"/>
                    <a:pt x="832" y="1406"/>
                  </a:cubicBezTo>
                  <a:cubicBezTo>
                    <a:pt x="468" y="1406"/>
                    <a:pt x="285" y="1017"/>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8" name="Google Shape;1808;p18"/>
            <p:cNvSpPr/>
            <p:nvPr/>
          </p:nvSpPr>
          <p:spPr>
            <a:xfrm>
              <a:off x="5422775" y="4693575"/>
              <a:ext cx="612225" cy="481925"/>
            </a:xfrm>
            <a:custGeom>
              <a:rect b="b" l="l" r="r" t="t"/>
              <a:pathLst>
                <a:path extrusionOk="0" h="19277" w="24489">
                  <a:moveTo>
                    <a:pt x="22479" y="1"/>
                  </a:moveTo>
                  <a:cubicBezTo>
                    <a:pt x="20013" y="1831"/>
                    <a:pt x="17267" y="3263"/>
                    <a:pt x="14323" y="4159"/>
                  </a:cubicBezTo>
                  <a:cubicBezTo>
                    <a:pt x="9629" y="5571"/>
                    <a:pt x="4456" y="5690"/>
                    <a:pt x="0" y="7660"/>
                  </a:cubicBezTo>
                  <a:lnTo>
                    <a:pt x="0" y="19277"/>
                  </a:lnTo>
                  <a:lnTo>
                    <a:pt x="24488" y="19277"/>
                  </a:lnTo>
                  <a:lnTo>
                    <a:pt x="24488" y="4517"/>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9" name="Google Shape;1809;p18"/>
            <p:cNvSpPr/>
            <p:nvPr/>
          </p:nvSpPr>
          <p:spPr>
            <a:xfrm>
              <a:off x="5422775" y="4654800"/>
              <a:ext cx="611725" cy="521200"/>
            </a:xfrm>
            <a:custGeom>
              <a:rect b="b" l="l" r="r" t="t"/>
              <a:pathLst>
                <a:path extrusionOk="0" h="20848" w="24469">
                  <a:moveTo>
                    <a:pt x="6068" y="0"/>
                  </a:moveTo>
                  <a:cubicBezTo>
                    <a:pt x="2706" y="0"/>
                    <a:pt x="0" y="2726"/>
                    <a:pt x="0" y="6107"/>
                  </a:cubicBezTo>
                  <a:lnTo>
                    <a:pt x="0" y="20848"/>
                  </a:lnTo>
                  <a:lnTo>
                    <a:pt x="199" y="20848"/>
                  </a:lnTo>
                  <a:lnTo>
                    <a:pt x="199" y="6227"/>
                  </a:lnTo>
                  <a:cubicBezTo>
                    <a:pt x="199" y="2885"/>
                    <a:pt x="2885" y="179"/>
                    <a:pt x="6207" y="179"/>
                  </a:cubicBezTo>
                  <a:lnTo>
                    <a:pt x="18441" y="179"/>
                  </a:lnTo>
                  <a:cubicBezTo>
                    <a:pt x="21763" y="179"/>
                    <a:pt x="24468" y="2885"/>
                    <a:pt x="24468" y="6227"/>
                  </a:cubicBezTo>
                  <a:lnTo>
                    <a:pt x="24468" y="6107"/>
                  </a:lnTo>
                  <a:cubicBezTo>
                    <a:pt x="24468" y="274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0" name="Google Shape;1810;p18"/>
            <p:cNvSpPr/>
            <p:nvPr/>
          </p:nvSpPr>
          <p:spPr>
            <a:xfrm>
              <a:off x="4622600" y="4622475"/>
              <a:ext cx="650500" cy="553525"/>
            </a:xfrm>
            <a:custGeom>
              <a:rect b="b" l="l" r="r" t="t"/>
              <a:pathLst>
                <a:path extrusionOk="0" h="22141" w="26020">
                  <a:moveTo>
                    <a:pt x="6465" y="0"/>
                  </a:moveTo>
                  <a:cubicBezTo>
                    <a:pt x="2904" y="0"/>
                    <a:pt x="0" y="2885"/>
                    <a:pt x="0" y="6465"/>
                  </a:cubicBezTo>
                  <a:lnTo>
                    <a:pt x="0" y="22141"/>
                  </a:lnTo>
                  <a:lnTo>
                    <a:pt x="26020" y="22141"/>
                  </a:lnTo>
                  <a:lnTo>
                    <a:pt x="26020" y="6465"/>
                  </a:lnTo>
                  <a:cubicBezTo>
                    <a:pt x="26020" y="2925"/>
                    <a:pt x="23135"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1" name="Google Shape;1811;p18"/>
            <p:cNvSpPr/>
            <p:nvPr/>
          </p:nvSpPr>
          <p:spPr>
            <a:xfrm>
              <a:off x="4659900" y="4654800"/>
              <a:ext cx="613200" cy="521200"/>
            </a:xfrm>
            <a:custGeom>
              <a:rect b="b" l="l" r="r" t="t"/>
              <a:pathLst>
                <a:path extrusionOk="0" h="20848" w="24528">
                  <a:moveTo>
                    <a:pt x="6087" y="0"/>
                  </a:moveTo>
                  <a:cubicBezTo>
                    <a:pt x="2745" y="0"/>
                    <a:pt x="0" y="2746"/>
                    <a:pt x="0" y="6107"/>
                  </a:cubicBezTo>
                  <a:lnTo>
                    <a:pt x="0" y="20848"/>
                  </a:lnTo>
                  <a:lnTo>
                    <a:pt x="24528" y="20848"/>
                  </a:lnTo>
                  <a:lnTo>
                    <a:pt x="24528" y="6107"/>
                  </a:lnTo>
                  <a:cubicBezTo>
                    <a:pt x="24528" y="2746"/>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2" name="Google Shape;1812;p18"/>
            <p:cNvSpPr/>
            <p:nvPr/>
          </p:nvSpPr>
          <p:spPr>
            <a:xfrm>
              <a:off x="4622600" y="4856200"/>
              <a:ext cx="134300" cy="319800"/>
            </a:xfrm>
            <a:custGeom>
              <a:rect b="b" l="l" r="r" t="t"/>
              <a:pathLst>
                <a:path extrusionOk="0" h="12792" w="5372">
                  <a:moveTo>
                    <a:pt x="0" y="1"/>
                  </a:moveTo>
                  <a:lnTo>
                    <a:pt x="0" y="12792"/>
                  </a:lnTo>
                  <a:lnTo>
                    <a:pt x="5371" y="12792"/>
                  </a:lnTo>
                  <a:lnTo>
                    <a:pt x="1492" y="1175"/>
                  </a:lnTo>
                  <a:cubicBezTo>
                    <a:pt x="1219" y="1320"/>
                    <a:pt x="1013" y="1406"/>
                    <a:pt x="845" y="1406"/>
                  </a:cubicBezTo>
                  <a:cubicBezTo>
                    <a:pt x="486" y="1406"/>
                    <a:pt x="298" y="1017"/>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3" name="Google Shape;1813;p18"/>
            <p:cNvSpPr/>
            <p:nvPr/>
          </p:nvSpPr>
          <p:spPr>
            <a:xfrm>
              <a:off x="4660875" y="4693575"/>
              <a:ext cx="612225" cy="481925"/>
            </a:xfrm>
            <a:custGeom>
              <a:rect b="b" l="l" r="r" t="t"/>
              <a:pathLst>
                <a:path extrusionOk="0" h="19277" w="24489">
                  <a:moveTo>
                    <a:pt x="22460" y="1"/>
                  </a:moveTo>
                  <a:cubicBezTo>
                    <a:pt x="20013" y="1831"/>
                    <a:pt x="17248" y="3263"/>
                    <a:pt x="14324" y="4159"/>
                  </a:cubicBezTo>
                  <a:cubicBezTo>
                    <a:pt x="9609" y="5571"/>
                    <a:pt x="4437" y="5690"/>
                    <a:pt x="1" y="7660"/>
                  </a:cubicBezTo>
                  <a:lnTo>
                    <a:pt x="1" y="19277"/>
                  </a:lnTo>
                  <a:lnTo>
                    <a:pt x="24489" y="19277"/>
                  </a:lnTo>
                  <a:lnTo>
                    <a:pt x="24489" y="4517"/>
                  </a:lnTo>
                  <a:cubicBezTo>
                    <a:pt x="24489" y="2706"/>
                    <a:pt x="23713" y="1115"/>
                    <a:pt x="2246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4" name="Google Shape;1814;p18"/>
            <p:cNvSpPr/>
            <p:nvPr/>
          </p:nvSpPr>
          <p:spPr>
            <a:xfrm>
              <a:off x="4659900" y="4654800"/>
              <a:ext cx="612700" cy="521200"/>
            </a:xfrm>
            <a:custGeom>
              <a:rect b="b" l="l" r="r" t="t"/>
              <a:pathLst>
                <a:path extrusionOk="0" h="20848" w="24508">
                  <a:moveTo>
                    <a:pt x="6107" y="0"/>
                  </a:moveTo>
                  <a:cubicBezTo>
                    <a:pt x="2745" y="0"/>
                    <a:pt x="40" y="2726"/>
                    <a:pt x="0" y="6107"/>
                  </a:cubicBezTo>
                  <a:lnTo>
                    <a:pt x="0" y="20848"/>
                  </a:lnTo>
                  <a:lnTo>
                    <a:pt x="239" y="20848"/>
                  </a:lnTo>
                  <a:lnTo>
                    <a:pt x="239" y="6227"/>
                  </a:lnTo>
                  <a:cubicBezTo>
                    <a:pt x="239" y="2885"/>
                    <a:pt x="2924" y="179"/>
                    <a:pt x="6246" y="179"/>
                  </a:cubicBezTo>
                  <a:lnTo>
                    <a:pt x="18480" y="179"/>
                  </a:lnTo>
                  <a:cubicBezTo>
                    <a:pt x="21783" y="179"/>
                    <a:pt x="24508" y="2885"/>
                    <a:pt x="24508" y="6227"/>
                  </a:cubicBezTo>
                  <a:lnTo>
                    <a:pt x="24508" y="6107"/>
                  </a:lnTo>
                  <a:cubicBezTo>
                    <a:pt x="24508" y="2746"/>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5" name="Google Shape;1815;p18"/>
            <p:cNvSpPr/>
            <p:nvPr/>
          </p:nvSpPr>
          <p:spPr>
            <a:xfrm>
              <a:off x="3860700" y="4622475"/>
              <a:ext cx="650025" cy="553525"/>
            </a:xfrm>
            <a:custGeom>
              <a:rect b="b" l="l" r="r" t="t"/>
              <a:pathLst>
                <a:path extrusionOk="0" h="22141" w="26001">
                  <a:moveTo>
                    <a:pt x="6466" y="0"/>
                  </a:moveTo>
                  <a:cubicBezTo>
                    <a:pt x="2905" y="0"/>
                    <a:pt x="1" y="2885"/>
                    <a:pt x="1" y="6465"/>
                  </a:cubicBezTo>
                  <a:lnTo>
                    <a:pt x="1" y="22141"/>
                  </a:lnTo>
                  <a:lnTo>
                    <a:pt x="26000" y="22141"/>
                  </a:lnTo>
                  <a:lnTo>
                    <a:pt x="26000" y="6465"/>
                  </a:lnTo>
                  <a:cubicBezTo>
                    <a:pt x="26000" y="2925"/>
                    <a:pt x="2311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6" name="Google Shape;1816;p18"/>
            <p:cNvSpPr/>
            <p:nvPr/>
          </p:nvSpPr>
          <p:spPr>
            <a:xfrm>
              <a:off x="3897000" y="4654800"/>
              <a:ext cx="613225" cy="521200"/>
            </a:xfrm>
            <a:custGeom>
              <a:rect b="b" l="l" r="r" t="t"/>
              <a:pathLst>
                <a:path extrusionOk="0" h="20848" w="24529">
                  <a:moveTo>
                    <a:pt x="6108" y="0"/>
                  </a:moveTo>
                  <a:cubicBezTo>
                    <a:pt x="2746" y="0"/>
                    <a:pt x="1" y="2746"/>
                    <a:pt x="1" y="6107"/>
                  </a:cubicBezTo>
                  <a:lnTo>
                    <a:pt x="1" y="20848"/>
                  </a:lnTo>
                  <a:lnTo>
                    <a:pt x="24528" y="20848"/>
                  </a:lnTo>
                  <a:lnTo>
                    <a:pt x="24528" y="6107"/>
                  </a:lnTo>
                  <a:cubicBezTo>
                    <a:pt x="24528" y="2746"/>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7" name="Google Shape;1817;p18"/>
            <p:cNvSpPr/>
            <p:nvPr/>
          </p:nvSpPr>
          <p:spPr>
            <a:xfrm>
              <a:off x="3860700" y="4856200"/>
              <a:ext cx="134300" cy="319800"/>
            </a:xfrm>
            <a:custGeom>
              <a:rect b="b" l="l" r="r" t="t"/>
              <a:pathLst>
                <a:path extrusionOk="0" h="12792" w="5372">
                  <a:moveTo>
                    <a:pt x="1" y="1"/>
                  </a:moveTo>
                  <a:lnTo>
                    <a:pt x="1" y="12792"/>
                  </a:lnTo>
                  <a:lnTo>
                    <a:pt x="5372" y="12792"/>
                  </a:lnTo>
                  <a:lnTo>
                    <a:pt x="1493" y="1175"/>
                  </a:lnTo>
                  <a:cubicBezTo>
                    <a:pt x="1213" y="1320"/>
                    <a:pt x="1003" y="1406"/>
                    <a:pt x="832" y="1406"/>
                  </a:cubicBezTo>
                  <a:cubicBezTo>
                    <a:pt x="468" y="1406"/>
                    <a:pt x="285" y="1017"/>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8" name="Google Shape;1818;p18"/>
            <p:cNvSpPr/>
            <p:nvPr/>
          </p:nvSpPr>
          <p:spPr>
            <a:xfrm>
              <a:off x="3898000" y="4693575"/>
              <a:ext cx="612225" cy="481925"/>
            </a:xfrm>
            <a:custGeom>
              <a:rect b="b" l="l" r="r" t="t"/>
              <a:pathLst>
                <a:path extrusionOk="0" h="19277" w="24489">
                  <a:moveTo>
                    <a:pt x="22479" y="1"/>
                  </a:moveTo>
                  <a:cubicBezTo>
                    <a:pt x="20013" y="1831"/>
                    <a:pt x="17247" y="3263"/>
                    <a:pt x="14323" y="4159"/>
                  </a:cubicBezTo>
                  <a:cubicBezTo>
                    <a:pt x="9629" y="5571"/>
                    <a:pt x="4456" y="5690"/>
                    <a:pt x="1" y="7660"/>
                  </a:cubicBezTo>
                  <a:lnTo>
                    <a:pt x="1" y="19277"/>
                  </a:lnTo>
                  <a:lnTo>
                    <a:pt x="24488" y="19277"/>
                  </a:lnTo>
                  <a:lnTo>
                    <a:pt x="24488" y="4517"/>
                  </a:lnTo>
                  <a:cubicBezTo>
                    <a:pt x="24488"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9" name="Google Shape;1819;p18"/>
            <p:cNvSpPr/>
            <p:nvPr/>
          </p:nvSpPr>
          <p:spPr>
            <a:xfrm>
              <a:off x="3898000" y="4654800"/>
              <a:ext cx="612225" cy="521200"/>
            </a:xfrm>
            <a:custGeom>
              <a:rect b="b" l="l" r="r" t="t"/>
              <a:pathLst>
                <a:path extrusionOk="0" h="20848" w="24489">
                  <a:moveTo>
                    <a:pt x="6088" y="0"/>
                  </a:moveTo>
                  <a:cubicBezTo>
                    <a:pt x="2726" y="0"/>
                    <a:pt x="1" y="2726"/>
                    <a:pt x="1" y="6107"/>
                  </a:cubicBezTo>
                  <a:lnTo>
                    <a:pt x="1" y="20848"/>
                  </a:lnTo>
                  <a:lnTo>
                    <a:pt x="219" y="20848"/>
                  </a:lnTo>
                  <a:lnTo>
                    <a:pt x="219" y="6227"/>
                  </a:lnTo>
                  <a:cubicBezTo>
                    <a:pt x="219" y="2885"/>
                    <a:pt x="2905" y="179"/>
                    <a:pt x="6247" y="179"/>
                  </a:cubicBezTo>
                  <a:lnTo>
                    <a:pt x="18481" y="179"/>
                  </a:lnTo>
                  <a:cubicBezTo>
                    <a:pt x="21783" y="179"/>
                    <a:pt x="24488" y="2885"/>
                    <a:pt x="24488" y="6227"/>
                  </a:cubicBezTo>
                  <a:lnTo>
                    <a:pt x="24488" y="6107"/>
                  </a:lnTo>
                  <a:cubicBezTo>
                    <a:pt x="24488" y="2746"/>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0" name="Google Shape;1820;p18"/>
            <p:cNvSpPr/>
            <p:nvPr/>
          </p:nvSpPr>
          <p:spPr>
            <a:xfrm>
              <a:off x="429225" y="4827850"/>
              <a:ext cx="650000" cy="758450"/>
            </a:xfrm>
            <a:custGeom>
              <a:rect b="b" l="l" r="r" t="t"/>
              <a:pathLst>
                <a:path extrusionOk="0" h="30338" w="26000">
                  <a:moveTo>
                    <a:pt x="6465" y="1"/>
                  </a:moveTo>
                  <a:cubicBezTo>
                    <a:pt x="2884" y="1"/>
                    <a:pt x="0" y="2905"/>
                    <a:pt x="0" y="6466"/>
                  </a:cubicBezTo>
                  <a:lnTo>
                    <a:pt x="0" y="30337"/>
                  </a:lnTo>
                  <a:lnTo>
                    <a:pt x="26000" y="30337"/>
                  </a:lnTo>
                  <a:lnTo>
                    <a:pt x="26000" y="6466"/>
                  </a:lnTo>
                  <a:cubicBezTo>
                    <a:pt x="26000" y="2885"/>
                    <a:pt x="23095"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1" name="Google Shape;1821;p18"/>
            <p:cNvSpPr/>
            <p:nvPr/>
          </p:nvSpPr>
          <p:spPr>
            <a:xfrm>
              <a:off x="429700"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2"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2" name="Google Shape;1822;p18"/>
            <p:cNvSpPr/>
            <p:nvPr/>
          </p:nvSpPr>
          <p:spPr>
            <a:xfrm>
              <a:off x="944925" y="5061100"/>
              <a:ext cx="134300" cy="525200"/>
            </a:xfrm>
            <a:custGeom>
              <a:rect b="b" l="l" r="r" t="t"/>
              <a:pathLst>
                <a:path extrusionOk="0" h="21008" w="5372">
                  <a:moveTo>
                    <a:pt x="5372" y="1"/>
                  </a:moveTo>
                  <a:cubicBezTo>
                    <a:pt x="5089" y="1009"/>
                    <a:pt x="4907" y="1390"/>
                    <a:pt x="4548" y="1390"/>
                  </a:cubicBezTo>
                  <a:cubicBezTo>
                    <a:pt x="4376" y="1390"/>
                    <a:pt x="4164"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3" name="Google Shape;1823;p18"/>
            <p:cNvSpPr/>
            <p:nvPr/>
          </p:nvSpPr>
          <p:spPr>
            <a:xfrm>
              <a:off x="429700" y="4899475"/>
              <a:ext cx="612225" cy="687325"/>
            </a:xfrm>
            <a:custGeom>
              <a:rect b="b" l="l" r="r" t="t"/>
              <a:pathLst>
                <a:path extrusionOk="0" h="27493" w="24489">
                  <a:moveTo>
                    <a:pt x="2010" y="1"/>
                  </a:moveTo>
                  <a:cubicBezTo>
                    <a:pt x="777" y="1115"/>
                    <a:pt x="1" y="2706"/>
                    <a:pt x="1" y="4516"/>
                  </a:cubicBezTo>
                  <a:lnTo>
                    <a:pt x="1" y="27492"/>
                  </a:lnTo>
                  <a:lnTo>
                    <a:pt x="24489" y="27492"/>
                  </a:lnTo>
                  <a:lnTo>
                    <a:pt x="24489" y="7659"/>
                  </a:lnTo>
                  <a:cubicBezTo>
                    <a:pt x="20033" y="5690"/>
                    <a:pt x="14881" y="5571"/>
                    <a:pt x="10166" y="4138"/>
                  </a:cubicBezTo>
                  <a:cubicBezTo>
                    <a:pt x="7242" y="3243"/>
                    <a:pt x="4477" y="1831"/>
                    <a:pt x="2010" y="1"/>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4" name="Google Shape;1824;p18"/>
            <p:cNvSpPr/>
            <p:nvPr/>
          </p:nvSpPr>
          <p:spPr>
            <a:xfrm>
              <a:off x="430200" y="4860200"/>
              <a:ext cx="612225" cy="726100"/>
            </a:xfrm>
            <a:custGeom>
              <a:rect b="b" l="l" r="r" t="t"/>
              <a:pathLst>
                <a:path extrusionOk="0" h="29044" w="24489">
                  <a:moveTo>
                    <a:pt x="6068" y="0"/>
                  </a:moveTo>
                  <a:cubicBezTo>
                    <a:pt x="2706" y="0"/>
                    <a:pt x="1" y="2725"/>
                    <a:pt x="1" y="6087"/>
                  </a:cubicBezTo>
                  <a:lnTo>
                    <a:pt x="1" y="6207"/>
                  </a:lnTo>
                  <a:cubicBezTo>
                    <a:pt x="1" y="2884"/>
                    <a:pt x="2706" y="179"/>
                    <a:pt x="6028" y="179"/>
                  </a:cubicBezTo>
                  <a:lnTo>
                    <a:pt x="18262" y="179"/>
                  </a:lnTo>
                  <a:cubicBezTo>
                    <a:pt x="21584" y="179"/>
                    <a:pt x="24270" y="2884"/>
                    <a:pt x="24270" y="6207"/>
                  </a:cubicBezTo>
                  <a:lnTo>
                    <a:pt x="24270" y="29043"/>
                  </a:lnTo>
                  <a:lnTo>
                    <a:pt x="24489" y="29043"/>
                  </a:lnTo>
                  <a:lnTo>
                    <a:pt x="24489" y="6087"/>
                  </a:lnTo>
                  <a:cubicBezTo>
                    <a:pt x="24469" y="2725"/>
                    <a:pt x="21763" y="0"/>
                    <a:pt x="18402"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5" name="Google Shape;1825;p18"/>
            <p:cNvSpPr/>
            <p:nvPr/>
          </p:nvSpPr>
          <p:spPr>
            <a:xfrm>
              <a:off x="1191600" y="4827850"/>
              <a:ext cx="650525" cy="758450"/>
            </a:xfrm>
            <a:custGeom>
              <a:rect b="b" l="l" r="r" t="t"/>
              <a:pathLst>
                <a:path extrusionOk="0" h="30338" w="26021">
                  <a:moveTo>
                    <a:pt x="6466" y="1"/>
                  </a:moveTo>
                  <a:cubicBezTo>
                    <a:pt x="2885" y="1"/>
                    <a:pt x="1" y="2905"/>
                    <a:pt x="1" y="6466"/>
                  </a:cubicBezTo>
                  <a:lnTo>
                    <a:pt x="1" y="30337"/>
                  </a:lnTo>
                  <a:lnTo>
                    <a:pt x="26020" y="30337"/>
                  </a:lnTo>
                  <a:lnTo>
                    <a:pt x="26020" y="6466"/>
                  </a:lnTo>
                  <a:cubicBezTo>
                    <a:pt x="26020"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6" name="Google Shape;1826;p18"/>
            <p:cNvSpPr/>
            <p:nvPr/>
          </p:nvSpPr>
          <p:spPr>
            <a:xfrm>
              <a:off x="1192600" y="4860200"/>
              <a:ext cx="612725" cy="726100"/>
            </a:xfrm>
            <a:custGeom>
              <a:rect b="b" l="l" r="r" t="t"/>
              <a:pathLst>
                <a:path extrusionOk="0" h="29044" w="24509">
                  <a:moveTo>
                    <a:pt x="6087"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7" name="Google Shape;1827;p18"/>
            <p:cNvSpPr/>
            <p:nvPr/>
          </p:nvSpPr>
          <p:spPr>
            <a:xfrm>
              <a:off x="1707825" y="5061100"/>
              <a:ext cx="134300" cy="525200"/>
            </a:xfrm>
            <a:custGeom>
              <a:rect b="b" l="l" r="r" t="t"/>
              <a:pathLst>
                <a:path extrusionOk="0" h="21008" w="5372">
                  <a:moveTo>
                    <a:pt x="5371" y="1"/>
                  </a:moveTo>
                  <a:cubicBezTo>
                    <a:pt x="5089" y="1009"/>
                    <a:pt x="4906" y="1390"/>
                    <a:pt x="4548" y="1390"/>
                  </a:cubicBezTo>
                  <a:cubicBezTo>
                    <a:pt x="4376" y="1390"/>
                    <a:pt x="4163" y="1303"/>
                    <a:pt x="3879" y="1154"/>
                  </a:cubicBezTo>
                  <a:lnTo>
                    <a:pt x="0" y="21007"/>
                  </a:lnTo>
                  <a:lnTo>
                    <a:pt x="5371" y="21007"/>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8" name="Google Shape;1828;p18"/>
            <p:cNvSpPr/>
            <p:nvPr/>
          </p:nvSpPr>
          <p:spPr>
            <a:xfrm>
              <a:off x="1192600" y="4899475"/>
              <a:ext cx="612225" cy="687325"/>
            </a:xfrm>
            <a:custGeom>
              <a:rect b="b" l="l" r="r" t="t"/>
              <a:pathLst>
                <a:path extrusionOk="0" h="27493" w="24489">
                  <a:moveTo>
                    <a:pt x="2009" y="1"/>
                  </a:moveTo>
                  <a:cubicBezTo>
                    <a:pt x="756" y="1115"/>
                    <a:pt x="0" y="2706"/>
                    <a:pt x="0" y="4516"/>
                  </a:cubicBezTo>
                  <a:lnTo>
                    <a:pt x="0" y="27492"/>
                  </a:lnTo>
                  <a:lnTo>
                    <a:pt x="24488" y="27492"/>
                  </a:lnTo>
                  <a:lnTo>
                    <a:pt x="24488" y="7659"/>
                  </a:lnTo>
                  <a:cubicBezTo>
                    <a:pt x="20032" y="5690"/>
                    <a:pt x="14860" y="5571"/>
                    <a:pt x="10165" y="4138"/>
                  </a:cubicBezTo>
                  <a:cubicBezTo>
                    <a:pt x="7221" y="3243"/>
                    <a:pt x="4476" y="183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9" name="Google Shape;1829;p18"/>
            <p:cNvSpPr/>
            <p:nvPr/>
          </p:nvSpPr>
          <p:spPr>
            <a:xfrm>
              <a:off x="1192600" y="4860200"/>
              <a:ext cx="612225" cy="726100"/>
            </a:xfrm>
            <a:custGeom>
              <a:rect b="b" l="l" r="r" t="t"/>
              <a:pathLst>
                <a:path extrusionOk="0" h="29044" w="24489">
                  <a:moveTo>
                    <a:pt x="6068" y="0"/>
                  </a:moveTo>
                  <a:cubicBezTo>
                    <a:pt x="2706" y="0"/>
                    <a:pt x="0" y="2725"/>
                    <a:pt x="0" y="6087"/>
                  </a:cubicBezTo>
                  <a:lnTo>
                    <a:pt x="0" y="6207"/>
                  </a:lnTo>
                  <a:cubicBezTo>
                    <a:pt x="0" y="2884"/>
                    <a:pt x="2706" y="179"/>
                    <a:pt x="6008" y="179"/>
                  </a:cubicBezTo>
                  <a:lnTo>
                    <a:pt x="18242" y="179"/>
                  </a:lnTo>
                  <a:cubicBezTo>
                    <a:pt x="21584" y="179"/>
                    <a:pt x="24269" y="2884"/>
                    <a:pt x="24269" y="6207"/>
                  </a:cubicBezTo>
                  <a:lnTo>
                    <a:pt x="24269" y="29043"/>
                  </a:lnTo>
                  <a:lnTo>
                    <a:pt x="24488" y="29043"/>
                  </a:lnTo>
                  <a:lnTo>
                    <a:pt x="24488" y="6087"/>
                  </a:lnTo>
                  <a:cubicBezTo>
                    <a:pt x="24488" y="2725"/>
                    <a:pt x="2174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0" name="Google Shape;1830;p18"/>
            <p:cNvSpPr/>
            <p:nvPr/>
          </p:nvSpPr>
          <p:spPr>
            <a:xfrm>
              <a:off x="1954475" y="4827850"/>
              <a:ext cx="650525" cy="758450"/>
            </a:xfrm>
            <a:custGeom>
              <a:rect b="b" l="l" r="r" t="t"/>
              <a:pathLst>
                <a:path extrusionOk="0" h="30338" w="26021">
                  <a:moveTo>
                    <a:pt x="6466" y="1"/>
                  </a:moveTo>
                  <a:cubicBezTo>
                    <a:pt x="2885" y="1"/>
                    <a:pt x="1" y="2905"/>
                    <a:pt x="1" y="6466"/>
                  </a:cubicBezTo>
                  <a:lnTo>
                    <a:pt x="1" y="30337"/>
                  </a:lnTo>
                  <a:lnTo>
                    <a:pt x="26021" y="30337"/>
                  </a:lnTo>
                  <a:lnTo>
                    <a:pt x="26021" y="6466"/>
                  </a:lnTo>
                  <a:cubicBezTo>
                    <a:pt x="26021"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1" name="Google Shape;1831;p18"/>
            <p:cNvSpPr/>
            <p:nvPr/>
          </p:nvSpPr>
          <p:spPr>
            <a:xfrm>
              <a:off x="1954475" y="4860200"/>
              <a:ext cx="613225" cy="726100"/>
            </a:xfrm>
            <a:custGeom>
              <a:rect b="b" l="l" r="r" t="t"/>
              <a:pathLst>
                <a:path extrusionOk="0" h="29044" w="24529">
                  <a:moveTo>
                    <a:pt x="6108" y="0"/>
                  </a:moveTo>
                  <a:cubicBezTo>
                    <a:pt x="2746" y="0"/>
                    <a:pt x="1" y="2725"/>
                    <a:pt x="1" y="6087"/>
                  </a:cubicBezTo>
                  <a:lnTo>
                    <a:pt x="1" y="29043"/>
                  </a:lnTo>
                  <a:lnTo>
                    <a:pt x="24529" y="29043"/>
                  </a:lnTo>
                  <a:lnTo>
                    <a:pt x="24529" y="6087"/>
                  </a:lnTo>
                  <a:cubicBezTo>
                    <a:pt x="24529"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2" name="Google Shape;1832;p18"/>
            <p:cNvSpPr/>
            <p:nvPr/>
          </p:nvSpPr>
          <p:spPr>
            <a:xfrm>
              <a:off x="2470200" y="5061100"/>
              <a:ext cx="134300" cy="525200"/>
            </a:xfrm>
            <a:custGeom>
              <a:rect b="b" l="l" r="r" t="t"/>
              <a:pathLst>
                <a:path extrusionOk="0" h="21008" w="5372">
                  <a:moveTo>
                    <a:pt x="5372" y="1"/>
                  </a:moveTo>
                  <a:cubicBezTo>
                    <a:pt x="5076" y="1009"/>
                    <a:pt x="4889" y="1390"/>
                    <a:pt x="4535" y="1390"/>
                  </a:cubicBezTo>
                  <a:cubicBezTo>
                    <a:pt x="4365" y="1390"/>
                    <a:pt x="4157"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3" name="Google Shape;1833;p18"/>
            <p:cNvSpPr/>
            <p:nvPr/>
          </p:nvSpPr>
          <p:spPr>
            <a:xfrm>
              <a:off x="1954475" y="4899475"/>
              <a:ext cx="612725" cy="687325"/>
            </a:xfrm>
            <a:custGeom>
              <a:rect b="b" l="l" r="r" t="t"/>
              <a:pathLst>
                <a:path extrusionOk="0" h="27493" w="24509">
                  <a:moveTo>
                    <a:pt x="2010" y="1"/>
                  </a:moveTo>
                  <a:cubicBezTo>
                    <a:pt x="777" y="1115"/>
                    <a:pt x="1" y="2706"/>
                    <a:pt x="1" y="4516"/>
                  </a:cubicBezTo>
                  <a:lnTo>
                    <a:pt x="1" y="27492"/>
                  </a:lnTo>
                  <a:lnTo>
                    <a:pt x="24509" y="27492"/>
                  </a:lnTo>
                  <a:lnTo>
                    <a:pt x="24509" y="7659"/>
                  </a:lnTo>
                  <a:cubicBezTo>
                    <a:pt x="20053" y="5690"/>
                    <a:pt x="14881" y="5571"/>
                    <a:pt x="10166" y="4138"/>
                  </a:cubicBezTo>
                  <a:cubicBezTo>
                    <a:pt x="7242" y="3243"/>
                    <a:pt x="4477"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4" name="Google Shape;1834;p18"/>
            <p:cNvSpPr/>
            <p:nvPr/>
          </p:nvSpPr>
          <p:spPr>
            <a:xfrm>
              <a:off x="1954475" y="4860200"/>
              <a:ext cx="612725" cy="726100"/>
            </a:xfrm>
            <a:custGeom>
              <a:rect b="b" l="l" r="r" t="t"/>
              <a:pathLst>
                <a:path extrusionOk="0" h="29044" w="24509">
                  <a:moveTo>
                    <a:pt x="6068" y="0"/>
                  </a:moveTo>
                  <a:cubicBezTo>
                    <a:pt x="2726" y="0"/>
                    <a:pt x="1" y="2725"/>
                    <a:pt x="1" y="6087"/>
                  </a:cubicBezTo>
                  <a:lnTo>
                    <a:pt x="1" y="6207"/>
                  </a:lnTo>
                  <a:cubicBezTo>
                    <a:pt x="1" y="2884"/>
                    <a:pt x="2726" y="179"/>
                    <a:pt x="6028" y="179"/>
                  </a:cubicBezTo>
                  <a:lnTo>
                    <a:pt x="18262" y="179"/>
                  </a:lnTo>
                  <a:cubicBezTo>
                    <a:pt x="21584" y="179"/>
                    <a:pt x="24270" y="2884"/>
                    <a:pt x="24270" y="6207"/>
                  </a:cubicBezTo>
                  <a:lnTo>
                    <a:pt x="24270" y="29043"/>
                  </a:lnTo>
                  <a:lnTo>
                    <a:pt x="24509" y="29043"/>
                  </a:lnTo>
                  <a:lnTo>
                    <a:pt x="24509" y="6087"/>
                  </a:lnTo>
                  <a:cubicBezTo>
                    <a:pt x="24509"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5" name="Google Shape;1835;p18"/>
            <p:cNvSpPr/>
            <p:nvPr/>
          </p:nvSpPr>
          <p:spPr>
            <a:xfrm>
              <a:off x="2716875" y="4827850"/>
              <a:ext cx="650025" cy="758450"/>
            </a:xfrm>
            <a:custGeom>
              <a:rect b="b" l="l" r="r" t="t"/>
              <a:pathLst>
                <a:path extrusionOk="0" h="30338" w="26001">
                  <a:moveTo>
                    <a:pt x="6466" y="1"/>
                  </a:moveTo>
                  <a:cubicBezTo>
                    <a:pt x="2885" y="1"/>
                    <a:pt x="0" y="2905"/>
                    <a:pt x="0" y="6466"/>
                  </a:cubicBezTo>
                  <a:lnTo>
                    <a:pt x="0" y="30337"/>
                  </a:lnTo>
                  <a:lnTo>
                    <a:pt x="26000" y="30337"/>
                  </a:lnTo>
                  <a:lnTo>
                    <a:pt x="26000" y="6466"/>
                  </a:lnTo>
                  <a:cubicBezTo>
                    <a:pt x="26000"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6" name="Google Shape;1836;p18"/>
            <p:cNvSpPr/>
            <p:nvPr/>
          </p:nvSpPr>
          <p:spPr>
            <a:xfrm>
              <a:off x="2716875" y="4860200"/>
              <a:ext cx="612725" cy="726100"/>
            </a:xfrm>
            <a:custGeom>
              <a:rect b="b" l="l" r="r" t="t"/>
              <a:pathLst>
                <a:path extrusionOk="0" h="29044" w="24509">
                  <a:moveTo>
                    <a:pt x="6088"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7" name="Google Shape;1837;p18"/>
            <p:cNvSpPr/>
            <p:nvPr/>
          </p:nvSpPr>
          <p:spPr>
            <a:xfrm>
              <a:off x="3232600" y="5061100"/>
              <a:ext cx="134300" cy="525200"/>
            </a:xfrm>
            <a:custGeom>
              <a:rect b="b" l="l" r="r" t="t"/>
              <a:pathLst>
                <a:path extrusionOk="0" h="21008" w="5372">
                  <a:moveTo>
                    <a:pt x="5371" y="1"/>
                  </a:moveTo>
                  <a:cubicBezTo>
                    <a:pt x="5089" y="1009"/>
                    <a:pt x="4906" y="1390"/>
                    <a:pt x="4548" y="1390"/>
                  </a:cubicBezTo>
                  <a:cubicBezTo>
                    <a:pt x="4375" y="1390"/>
                    <a:pt x="4163" y="1303"/>
                    <a:pt x="3879" y="1154"/>
                  </a:cubicBezTo>
                  <a:lnTo>
                    <a:pt x="0" y="21007"/>
                  </a:lnTo>
                  <a:lnTo>
                    <a:pt x="5371" y="21007"/>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8" name="Google Shape;1838;p18"/>
            <p:cNvSpPr/>
            <p:nvPr/>
          </p:nvSpPr>
          <p:spPr>
            <a:xfrm>
              <a:off x="2716875" y="4899475"/>
              <a:ext cx="612225" cy="687325"/>
            </a:xfrm>
            <a:custGeom>
              <a:rect b="b" l="l" r="r" t="t"/>
              <a:pathLst>
                <a:path extrusionOk="0" h="27493" w="24489">
                  <a:moveTo>
                    <a:pt x="2010" y="1"/>
                  </a:moveTo>
                  <a:cubicBezTo>
                    <a:pt x="776" y="1115"/>
                    <a:pt x="0" y="2706"/>
                    <a:pt x="0" y="4516"/>
                  </a:cubicBezTo>
                  <a:lnTo>
                    <a:pt x="0" y="27492"/>
                  </a:lnTo>
                  <a:lnTo>
                    <a:pt x="24488" y="27492"/>
                  </a:lnTo>
                  <a:lnTo>
                    <a:pt x="24488" y="7659"/>
                  </a:lnTo>
                  <a:cubicBezTo>
                    <a:pt x="20032" y="5690"/>
                    <a:pt x="14860" y="5571"/>
                    <a:pt x="10166" y="4138"/>
                  </a:cubicBezTo>
                  <a:cubicBezTo>
                    <a:pt x="7221" y="3243"/>
                    <a:pt x="4476"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9" name="Google Shape;1839;p18"/>
            <p:cNvSpPr/>
            <p:nvPr/>
          </p:nvSpPr>
          <p:spPr>
            <a:xfrm>
              <a:off x="2717375" y="4860200"/>
              <a:ext cx="612225" cy="726100"/>
            </a:xfrm>
            <a:custGeom>
              <a:rect b="b" l="l" r="r" t="t"/>
              <a:pathLst>
                <a:path extrusionOk="0" h="29044" w="24489">
                  <a:moveTo>
                    <a:pt x="6068" y="0"/>
                  </a:moveTo>
                  <a:cubicBezTo>
                    <a:pt x="2706" y="0"/>
                    <a:pt x="0" y="2725"/>
                    <a:pt x="0" y="6087"/>
                  </a:cubicBezTo>
                  <a:lnTo>
                    <a:pt x="0" y="6207"/>
                  </a:lnTo>
                  <a:cubicBezTo>
                    <a:pt x="0" y="2884"/>
                    <a:pt x="2706" y="179"/>
                    <a:pt x="6028" y="179"/>
                  </a:cubicBezTo>
                  <a:lnTo>
                    <a:pt x="18262" y="179"/>
                  </a:lnTo>
                  <a:cubicBezTo>
                    <a:pt x="21584" y="179"/>
                    <a:pt x="24269" y="2884"/>
                    <a:pt x="24269" y="6207"/>
                  </a:cubicBezTo>
                  <a:lnTo>
                    <a:pt x="24269" y="29043"/>
                  </a:lnTo>
                  <a:lnTo>
                    <a:pt x="24488" y="29043"/>
                  </a:lnTo>
                  <a:lnTo>
                    <a:pt x="24488" y="6087"/>
                  </a:lnTo>
                  <a:cubicBezTo>
                    <a:pt x="2446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0" name="Google Shape;1840;p18"/>
            <p:cNvSpPr/>
            <p:nvPr/>
          </p:nvSpPr>
          <p:spPr>
            <a:xfrm>
              <a:off x="3479750" y="4827850"/>
              <a:ext cx="650025" cy="758450"/>
            </a:xfrm>
            <a:custGeom>
              <a:rect b="b" l="l" r="r" t="t"/>
              <a:pathLst>
                <a:path extrusionOk="0" h="30338" w="26001">
                  <a:moveTo>
                    <a:pt x="6446" y="1"/>
                  </a:moveTo>
                  <a:cubicBezTo>
                    <a:pt x="2885" y="1"/>
                    <a:pt x="1" y="2905"/>
                    <a:pt x="1" y="6466"/>
                  </a:cubicBezTo>
                  <a:lnTo>
                    <a:pt x="1" y="30337"/>
                  </a:lnTo>
                  <a:lnTo>
                    <a:pt x="26001" y="30337"/>
                  </a:lnTo>
                  <a:lnTo>
                    <a:pt x="26001" y="6466"/>
                  </a:lnTo>
                  <a:cubicBezTo>
                    <a:pt x="26001"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1" name="Google Shape;1841;p18"/>
            <p:cNvSpPr/>
            <p:nvPr/>
          </p:nvSpPr>
          <p:spPr>
            <a:xfrm>
              <a:off x="3479250" y="4860200"/>
              <a:ext cx="613225" cy="726100"/>
            </a:xfrm>
            <a:custGeom>
              <a:rect b="b" l="l" r="r" t="t"/>
              <a:pathLst>
                <a:path extrusionOk="0" h="29044" w="24529">
                  <a:moveTo>
                    <a:pt x="6108" y="0"/>
                  </a:moveTo>
                  <a:cubicBezTo>
                    <a:pt x="2746" y="0"/>
                    <a:pt x="1" y="2725"/>
                    <a:pt x="1" y="6087"/>
                  </a:cubicBezTo>
                  <a:lnTo>
                    <a:pt x="1" y="29043"/>
                  </a:lnTo>
                  <a:lnTo>
                    <a:pt x="24529" y="29043"/>
                  </a:lnTo>
                  <a:lnTo>
                    <a:pt x="24529" y="6087"/>
                  </a:lnTo>
                  <a:cubicBezTo>
                    <a:pt x="24529" y="2725"/>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2" name="Google Shape;1842;p18"/>
            <p:cNvSpPr/>
            <p:nvPr/>
          </p:nvSpPr>
          <p:spPr>
            <a:xfrm>
              <a:off x="3994975" y="5061100"/>
              <a:ext cx="134300" cy="525200"/>
            </a:xfrm>
            <a:custGeom>
              <a:rect b="b" l="l" r="r" t="t"/>
              <a:pathLst>
                <a:path extrusionOk="0" h="21008" w="5372">
                  <a:moveTo>
                    <a:pt x="5372" y="1"/>
                  </a:moveTo>
                  <a:cubicBezTo>
                    <a:pt x="5089" y="1009"/>
                    <a:pt x="4907" y="1390"/>
                    <a:pt x="4548" y="1390"/>
                  </a:cubicBezTo>
                  <a:cubicBezTo>
                    <a:pt x="4376" y="1390"/>
                    <a:pt x="4163"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3" name="Google Shape;1843;p18"/>
            <p:cNvSpPr/>
            <p:nvPr/>
          </p:nvSpPr>
          <p:spPr>
            <a:xfrm>
              <a:off x="3479250" y="4899475"/>
              <a:ext cx="612725" cy="687325"/>
            </a:xfrm>
            <a:custGeom>
              <a:rect b="b" l="l" r="r" t="t"/>
              <a:pathLst>
                <a:path extrusionOk="0" h="27493" w="24509">
                  <a:moveTo>
                    <a:pt x="2030" y="1"/>
                  </a:moveTo>
                  <a:cubicBezTo>
                    <a:pt x="777" y="1115"/>
                    <a:pt x="1" y="2706"/>
                    <a:pt x="1" y="4516"/>
                  </a:cubicBezTo>
                  <a:lnTo>
                    <a:pt x="1" y="27492"/>
                  </a:lnTo>
                  <a:lnTo>
                    <a:pt x="24509" y="27492"/>
                  </a:lnTo>
                  <a:lnTo>
                    <a:pt x="24509" y="7659"/>
                  </a:lnTo>
                  <a:cubicBezTo>
                    <a:pt x="20053" y="5690"/>
                    <a:pt x="14881" y="5571"/>
                    <a:pt x="10186" y="4138"/>
                  </a:cubicBezTo>
                  <a:cubicBezTo>
                    <a:pt x="7242" y="3243"/>
                    <a:pt x="4477" y="1831"/>
                    <a:pt x="203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4" name="Google Shape;1844;p18"/>
            <p:cNvSpPr/>
            <p:nvPr/>
          </p:nvSpPr>
          <p:spPr>
            <a:xfrm>
              <a:off x="3479250" y="4860200"/>
              <a:ext cx="612725" cy="726100"/>
            </a:xfrm>
            <a:custGeom>
              <a:rect b="b" l="l" r="r" t="t"/>
              <a:pathLst>
                <a:path extrusionOk="0" h="29044" w="24509">
                  <a:moveTo>
                    <a:pt x="6068" y="0"/>
                  </a:moveTo>
                  <a:cubicBezTo>
                    <a:pt x="2726" y="0"/>
                    <a:pt x="1" y="2725"/>
                    <a:pt x="1" y="6087"/>
                  </a:cubicBezTo>
                  <a:lnTo>
                    <a:pt x="1" y="6207"/>
                  </a:lnTo>
                  <a:cubicBezTo>
                    <a:pt x="1" y="2884"/>
                    <a:pt x="2726" y="179"/>
                    <a:pt x="6028" y="179"/>
                  </a:cubicBezTo>
                  <a:lnTo>
                    <a:pt x="18262" y="179"/>
                  </a:lnTo>
                  <a:cubicBezTo>
                    <a:pt x="21584" y="179"/>
                    <a:pt x="24270" y="2884"/>
                    <a:pt x="24270" y="6207"/>
                  </a:cubicBezTo>
                  <a:lnTo>
                    <a:pt x="24270" y="29043"/>
                  </a:lnTo>
                  <a:lnTo>
                    <a:pt x="24509" y="29043"/>
                  </a:lnTo>
                  <a:lnTo>
                    <a:pt x="24509" y="6087"/>
                  </a:lnTo>
                  <a:cubicBezTo>
                    <a:pt x="24509" y="2725"/>
                    <a:pt x="21763" y="0"/>
                    <a:pt x="18402"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5" name="Google Shape;1845;p18"/>
            <p:cNvSpPr/>
            <p:nvPr/>
          </p:nvSpPr>
          <p:spPr>
            <a:xfrm>
              <a:off x="6528800" y="4827850"/>
              <a:ext cx="650025" cy="758450"/>
            </a:xfrm>
            <a:custGeom>
              <a:rect b="b" l="l" r="r" t="t"/>
              <a:pathLst>
                <a:path extrusionOk="0" h="30338" w="26001">
                  <a:moveTo>
                    <a:pt x="6466" y="1"/>
                  </a:moveTo>
                  <a:cubicBezTo>
                    <a:pt x="2905" y="1"/>
                    <a:pt x="1" y="2885"/>
                    <a:pt x="1" y="6466"/>
                  </a:cubicBezTo>
                  <a:lnTo>
                    <a:pt x="1" y="30337"/>
                  </a:lnTo>
                  <a:lnTo>
                    <a:pt x="26001" y="30337"/>
                  </a:lnTo>
                  <a:lnTo>
                    <a:pt x="26001" y="6466"/>
                  </a:lnTo>
                  <a:cubicBezTo>
                    <a:pt x="26001" y="2905"/>
                    <a:pt x="23116"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6" name="Google Shape;1846;p18"/>
            <p:cNvSpPr/>
            <p:nvPr/>
          </p:nvSpPr>
          <p:spPr>
            <a:xfrm>
              <a:off x="6566100"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7" name="Google Shape;1847;p18"/>
            <p:cNvSpPr/>
            <p:nvPr/>
          </p:nvSpPr>
          <p:spPr>
            <a:xfrm>
              <a:off x="6528800" y="5061100"/>
              <a:ext cx="134300" cy="525200"/>
            </a:xfrm>
            <a:custGeom>
              <a:rect b="b" l="l" r="r" t="t"/>
              <a:pathLst>
                <a:path extrusionOk="0" h="21008" w="5372">
                  <a:moveTo>
                    <a:pt x="1" y="1"/>
                  </a:moveTo>
                  <a:lnTo>
                    <a:pt x="1" y="21007"/>
                  </a:lnTo>
                  <a:lnTo>
                    <a:pt x="5372" y="21007"/>
                  </a:lnTo>
                  <a:lnTo>
                    <a:pt x="1493" y="1154"/>
                  </a:lnTo>
                  <a:cubicBezTo>
                    <a:pt x="1209" y="1303"/>
                    <a:pt x="996" y="1390"/>
                    <a:pt x="824" y="1390"/>
                  </a:cubicBezTo>
                  <a:cubicBezTo>
                    <a:pt x="466"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8" name="Google Shape;1848;p18"/>
            <p:cNvSpPr/>
            <p:nvPr/>
          </p:nvSpPr>
          <p:spPr>
            <a:xfrm>
              <a:off x="6566600" y="4899475"/>
              <a:ext cx="612225" cy="687325"/>
            </a:xfrm>
            <a:custGeom>
              <a:rect b="b" l="l" r="r" t="t"/>
              <a:pathLst>
                <a:path extrusionOk="0" h="27493" w="24489">
                  <a:moveTo>
                    <a:pt x="22479" y="1"/>
                  </a:moveTo>
                  <a:cubicBezTo>
                    <a:pt x="20013" y="1831"/>
                    <a:pt x="17268" y="3243"/>
                    <a:pt x="14323" y="4138"/>
                  </a:cubicBezTo>
                  <a:cubicBezTo>
                    <a:pt x="9629" y="5571"/>
                    <a:pt x="4457" y="5690"/>
                    <a:pt x="1" y="7659"/>
                  </a:cubicBezTo>
                  <a:lnTo>
                    <a:pt x="1" y="27492"/>
                  </a:lnTo>
                  <a:lnTo>
                    <a:pt x="24489" y="27492"/>
                  </a:lnTo>
                  <a:lnTo>
                    <a:pt x="24489" y="4516"/>
                  </a:lnTo>
                  <a:cubicBezTo>
                    <a:pt x="24489" y="2706"/>
                    <a:pt x="23733" y="1115"/>
                    <a:pt x="22479" y="1"/>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9" name="Google Shape;1849;p18"/>
            <p:cNvSpPr/>
            <p:nvPr/>
          </p:nvSpPr>
          <p:spPr>
            <a:xfrm>
              <a:off x="6566600" y="4860200"/>
              <a:ext cx="611725" cy="726100"/>
            </a:xfrm>
            <a:custGeom>
              <a:rect b="b" l="l" r="r" t="t"/>
              <a:pathLst>
                <a:path extrusionOk="0" h="29044" w="24469">
                  <a:moveTo>
                    <a:pt x="6068" y="0"/>
                  </a:moveTo>
                  <a:cubicBezTo>
                    <a:pt x="2706" y="0"/>
                    <a:pt x="1" y="2725"/>
                    <a:pt x="1" y="6087"/>
                  </a:cubicBezTo>
                  <a:lnTo>
                    <a:pt x="1" y="29043"/>
                  </a:lnTo>
                  <a:lnTo>
                    <a:pt x="200" y="29043"/>
                  </a:lnTo>
                  <a:lnTo>
                    <a:pt x="200" y="6207"/>
                  </a:lnTo>
                  <a:cubicBezTo>
                    <a:pt x="200" y="2884"/>
                    <a:pt x="2885" y="179"/>
                    <a:pt x="6207" y="179"/>
                  </a:cubicBezTo>
                  <a:lnTo>
                    <a:pt x="18461" y="179"/>
                  </a:lnTo>
                  <a:cubicBezTo>
                    <a:pt x="21763" y="179"/>
                    <a:pt x="24469" y="2884"/>
                    <a:pt x="24469" y="6207"/>
                  </a:cubicBezTo>
                  <a:lnTo>
                    <a:pt x="24469" y="6087"/>
                  </a:lnTo>
                  <a:cubicBezTo>
                    <a:pt x="24469" y="2725"/>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0" name="Google Shape;1850;p18"/>
            <p:cNvSpPr/>
            <p:nvPr/>
          </p:nvSpPr>
          <p:spPr>
            <a:xfrm>
              <a:off x="5766425" y="4827850"/>
              <a:ext cx="650500" cy="758450"/>
            </a:xfrm>
            <a:custGeom>
              <a:rect b="b" l="l" r="r" t="t"/>
              <a:pathLst>
                <a:path extrusionOk="0" h="30338" w="26020">
                  <a:moveTo>
                    <a:pt x="6465" y="1"/>
                  </a:moveTo>
                  <a:cubicBezTo>
                    <a:pt x="2925" y="1"/>
                    <a:pt x="0" y="2885"/>
                    <a:pt x="0" y="6466"/>
                  </a:cubicBezTo>
                  <a:lnTo>
                    <a:pt x="0" y="30337"/>
                  </a:lnTo>
                  <a:lnTo>
                    <a:pt x="26020" y="30337"/>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1" name="Google Shape;1851;p18"/>
            <p:cNvSpPr/>
            <p:nvPr/>
          </p:nvSpPr>
          <p:spPr>
            <a:xfrm>
              <a:off x="5803225" y="4860200"/>
              <a:ext cx="613225" cy="726100"/>
            </a:xfrm>
            <a:custGeom>
              <a:rect b="b" l="l" r="r" t="t"/>
              <a:pathLst>
                <a:path extrusionOk="0" h="29044" w="24529">
                  <a:moveTo>
                    <a:pt x="6088" y="0"/>
                  </a:moveTo>
                  <a:cubicBezTo>
                    <a:pt x="2726" y="0"/>
                    <a:pt x="0" y="2725"/>
                    <a:pt x="0" y="6087"/>
                  </a:cubicBezTo>
                  <a:lnTo>
                    <a:pt x="0" y="29043"/>
                  </a:lnTo>
                  <a:lnTo>
                    <a:pt x="24528" y="29043"/>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2" name="Google Shape;1852;p18"/>
            <p:cNvSpPr/>
            <p:nvPr/>
          </p:nvSpPr>
          <p:spPr>
            <a:xfrm>
              <a:off x="5766425" y="5061100"/>
              <a:ext cx="134300" cy="525200"/>
            </a:xfrm>
            <a:custGeom>
              <a:rect b="b" l="l" r="r" t="t"/>
              <a:pathLst>
                <a:path extrusionOk="0" h="21008" w="5372">
                  <a:moveTo>
                    <a:pt x="0" y="1"/>
                  </a:moveTo>
                  <a:lnTo>
                    <a:pt x="0" y="21007"/>
                  </a:lnTo>
                  <a:lnTo>
                    <a:pt x="5371" y="21007"/>
                  </a:lnTo>
                  <a:lnTo>
                    <a:pt x="1492" y="1154"/>
                  </a:lnTo>
                  <a:cubicBezTo>
                    <a:pt x="1209" y="1303"/>
                    <a:pt x="998" y="1390"/>
                    <a:pt x="828" y="1390"/>
                  </a:cubicBezTo>
                  <a:cubicBezTo>
                    <a:pt x="474" y="1390"/>
                    <a:pt x="296"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3" name="Google Shape;1853;p18"/>
            <p:cNvSpPr/>
            <p:nvPr/>
          </p:nvSpPr>
          <p:spPr>
            <a:xfrm>
              <a:off x="5803725" y="4899475"/>
              <a:ext cx="612725" cy="687325"/>
            </a:xfrm>
            <a:custGeom>
              <a:rect b="b" l="l" r="r" t="t"/>
              <a:pathLst>
                <a:path extrusionOk="0" h="27493" w="24509">
                  <a:moveTo>
                    <a:pt x="22479" y="1"/>
                  </a:moveTo>
                  <a:cubicBezTo>
                    <a:pt x="20032" y="1831"/>
                    <a:pt x="17267" y="3243"/>
                    <a:pt x="14323" y="4138"/>
                  </a:cubicBezTo>
                  <a:cubicBezTo>
                    <a:pt x="9628" y="5571"/>
                    <a:pt x="4456" y="5690"/>
                    <a:pt x="0" y="7659"/>
                  </a:cubicBezTo>
                  <a:lnTo>
                    <a:pt x="0" y="27492"/>
                  </a:lnTo>
                  <a:lnTo>
                    <a:pt x="24508" y="27492"/>
                  </a:lnTo>
                  <a:lnTo>
                    <a:pt x="24508" y="4516"/>
                  </a:lnTo>
                  <a:cubicBezTo>
                    <a:pt x="2450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4" name="Google Shape;1854;p18"/>
            <p:cNvSpPr/>
            <p:nvPr/>
          </p:nvSpPr>
          <p:spPr>
            <a:xfrm>
              <a:off x="5803725" y="4860200"/>
              <a:ext cx="612725" cy="726100"/>
            </a:xfrm>
            <a:custGeom>
              <a:rect b="b" l="l" r="r" t="t"/>
              <a:pathLst>
                <a:path extrusionOk="0" h="29044" w="24509">
                  <a:moveTo>
                    <a:pt x="6087" y="0"/>
                  </a:moveTo>
                  <a:cubicBezTo>
                    <a:pt x="2745" y="0"/>
                    <a:pt x="0" y="2725"/>
                    <a:pt x="0" y="6087"/>
                  </a:cubicBezTo>
                  <a:lnTo>
                    <a:pt x="0" y="29043"/>
                  </a:lnTo>
                  <a:lnTo>
                    <a:pt x="219" y="29043"/>
                  </a:lnTo>
                  <a:lnTo>
                    <a:pt x="219" y="6207"/>
                  </a:lnTo>
                  <a:cubicBezTo>
                    <a:pt x="219" y="2884"/>
                    <a:pt x="2905" y="179"/>
                    <a:pt x="6247" y="179"/>
                  </a:cubicBezTo>
                  <a:lnTo>
                    <a:pt x="18481" y="179"/>
                  </a:lnTo>
                  <a:cubicBezTo>
                    <a:pt x="21783" y="179"/>
                    <a:pt x="24508" y="2884"/>
                    <a:pt x="24508" y="6207"/>
                  </a:cubicBezTo>
                  <a:lnTo>
                    <a:pt x="24508" y="6087"/>
                  </a:lnTo>
                  <a:cubicBezTo>
                    <a:pt x="24508"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5" name="Google Shape;1855;p18"/>
            <p:cNvSpPr/>
            <p:nvPr/>
          </p:nvSpPr>
          <p:spPr>
            <a:xfrm>
              <a:off x="5004025" y="4827850"/>
              <a:ext cx="650025" cy="758450"/>
            </a:xfrm>
            <a:custGeom>
              <a:rect b="b" l="l" r="r" t="t"/>
              <a:pathLst>
                <a:path extrusionOk="0" h="30338" w="26001">
                  <a:moveTo>
                    <a:pt x="6466" y="1"/>
                  </a:moveTo>
                  <a:cubicBezTo>
                    <a:pt x="2905" y="1"/>
                    <a:pt x="1" y="2885"/>
                    <a:pt x="1" y="6466"/>
                  </a:cubicBezTo>
                  <a:lnTo>
                    <a:pt x="1" y="30337"/>
                  </a:lnTo>
                  <a:lnTo>
                    <a:pt x="26001" y="30337"/>
                  </a:lnTo>
                  <a:lnTo>
                    <a:pt x="26001" y="6466"/>
                  </a:lnTo>
                  <a:cubicBezTo>
                    <a:pt x="26001" y="2905"/>
                    <a:pt x="2311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6" name="Google Shape;1856;p18"/>
            <p:cNvSpPr/>
            <p:nvPr/>
          </p:nvSpPr>
          <p:spPr>
            <a:xfrm>
              <a:off x="5041325"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7" name="Google Shape;1857;p18"/>
            <p:cNvSpPr/>
            <p:nvPr/>
          </p:nvSpPr>
          <p:spPr>
            <a:xfrm>
              <a:off x="5004025" y="5061100"/>
              <a:ext cx="134300" cy="525200"/>
            </a:xfrm>
            <a:custGeom>
              <a:rect b="b" l="l" r="r" t="t"/>
              <a:pathLst>
                <a:path extrusionOk="0" h="21008" w="5372">
                  <a:moveTo>
                    <a:pt x="1" y="1"/>
                  </a:moveTo>
                  <a:lnTo>
                    <a:pt x="1" y="21007"/>
                  </a:lnTo>
                  <a:lnTo>
                    <a:pt x="5372" y="21007"/>
                  </a:lnTo>
                  <a:lnTo>
                    <a:pt x="1493" y="1154"/>
                  </a:lnTo>
                  <a:cubicBezTo>
                    <a:pt x="1209" y="1303"/>
                    <a:pt x="996" y="1390"/>
                    <a:pt x="824" y="1390"/>
                  </a:cubicBezTo>
                  <a:cubicBezTo>
                    <a:pt x="466"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8" name="Google Shape;1858;p18"/>
            <p:cNvSpPr/>
            <p:nvPr/>
          </p:nvSpPr>
          <p:spPr>
            <a:xfrm>
              <a:off x="5041825" y="4899475"/>
              <a:ext cx="612225" cy="687325"/>
            </a:xfrm>
            <a:custGeom>
              <a:rect b="b" l="l" r="r" t="t"/>
              <a:pathLst>
                <a:path extrusionOk="0" h="27493" w="24489">
                  <a:moveTo>
                    <a:pt x="22479" y="1"/>
                  </a:moveTo>
                  <a:cubicBezTo>
                    <a:pt x="20013" y="1831"/>
                    <a:pt x="17248" y="3243"/>
                    <a:pt x="14323" y="4138"/>
                  </a:cubicBezTo>
                  <a:cubicBezTo>
                    <a:pt x="9629" y="5571"/>
                    <a:pt x="4457" y="5690"/>
                    <a:pt x="1" y="7659"/>
                  </a:cubicBezTo>
                  <a:lnTo>
                    <a:pt x="1" y="27492"/>
                  </a:lnTo>
                  <a:lnTo>
                    <a:pt x="24489" y="27492"/>
                  </a:lnTo>
                  <a:lnTo>
                    <a:pt x="24489" y="4516"/>
                  </a:lnTo>
                  <a:cubicBezTo>
                    <a:pt x="24489"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9" name="Google Shape;1859;p18"/>
            <p:cNvSpPr/>
            <p:nvPr/>
          </p:nvSpPr>
          <p:spPr>
            <a:xfrm>
              <a:off x="5041325" y="4860200"/>
              <a:ext cx="612225" cy="726100"/>
            </a:xfrm>
            <a:custGeom>
              <a:rect b="b" l="l" r="r" t="t"/>
              <a:pathLst>
                <a:path extrusionOk="0" h="29044" w="24489">
                  <a:moveTo>
                    <a:pt x="6088" y="0"/>
                  </a:moveTo>
                  <a:cubicBezTo>
                    <a:pt x="2726" y="0"/>
                    <a:pt x="21" y="2725"/>
                    <a:pt x="1" y="6087"/>
                  </a:cubicBezTo>
                  <a:lnTo>
                    <a:pt x="1" y="29043"/>
                  </a:lnTo>
                  <a:lnTo>
                    <a:pt x="220" y="29043"/>
                  </a:lnTo>
                  <a:lnTo>
                    <a:pt x="220" y="6207"/>
                  </a:lnTo>
                  <a:cubicBezTo>
                    <a:pt x="220" y="2884"/>
                    <a:pt x="2905" y="179"/>
                    <a:pt x="6227" y="179"/>
                  </a:cubicBezTo>
                  <a:lnTo>
                    <a:pt x="18461" y="179"/>
                  </a:lnTo>
                  <a:cubicBezTo>
                    <a:pt x="21783" y="179"/>
                    <a:pt x="24489" y="2884"/>
                    <a:pt x="24489" y="6207"/>
                  </a:cubicBezTo>
                  <a:lnTo>
                    <a:pt x="24489" y="6087"/>
                  </a:lnTo>
                  <a:cubicBezTo>
                    <a:pt x="24489"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0" name="Google Shape;1860;p18"/>
            <p:cNvSpPr/>
            <p:nvPr/>
          </p:nvSpPr>
          <p:spPr>
            <a:xfrm>
              <a:off x="4241650" y="4827850"/>
              <a:ext cx="650500" cy="758450"/>
            </a:xfrm>
            <a:custGeom>
              <a:rect b="b" l="l" r="r" t="t"/>
              <a:pathLst>
                <a:path extrusionOk="0" h="30338" w="26020">
                  <a:moveTo>
                    <a:pt x="6465" y="1"/>
                  </a:moveTo>
                  <a:cubicBezTo>
                    <a:pt x="2905" y="1"/>
                    <a:pt x="0" y="2885"/>
                    <a:pt x="0" y="6466"/>
                  </a:cubicBezTo>
                  <a:lnTo>
                    <a:pt x="0" y="30337"/>
                  </a:lnTo>
                  <a:lnTo>
                    <a:pt x="26020" y="30337"/>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1" name="Google Shape;1861;p18"/>
            <p:cNvSpPr/>
            <p:nvPr/>
          </p:nvSpPr>
          <p:spPr>
            <a:xfrm>
              <a:off x="4278450" y="4860200"/>
              <a:ext cx="612725" cy="726100"/>
            </a:xfrm>
            <a:custGeom>
              <a:rect b="b" l="l" r="r" t="t"/>
              <a:pathLst>
                <a:path extrusionOk="0" h="29044" w="24509">
                  <a:moveTo>
                    <a:pt x="6088"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2" name="Google Shape;1862;p18"/>
            <p:cNvSpPr/>
            <p:nvPr/>
          </p:nvSpPr>
          <p:spPr>
            <a:xfrm>
              <a:off x="4241650" y="5061100"/>
              <a:ext cx="134300" cy="525200"/>
            </a:xfrm>
            <a:custGeom>
              <a:rect b="b" l="l" r="r" t="t"/>
              <a:pathLst>
                <a:path extrusionOk="0" h="21008" w="5372">
                  <a:moveTo>
                    <a:pt x="0" y="1"/>
                  </a:moveTo>
                  <a:lnTo>
                    <a:pt x="0" y="21007"/>
                  </a:lnTo>
                  <a:lnTo>
                    <a:pt x="5371" y="21007"/>
                  </a:lnTo>
                  <a:lnTo>
                    <a:pt x="1492" y="1154"/>
                  </a:lnTo>
                  <a:cubicBezTo>
                    <a:pt x="1209" y="1303"/>
                    <a:pt x="996" y="1390"/>
                    <a:pt x="824" y="1390"/>
                  </a:cubicBezTo>
                  <a:cubicBezTo>
                    <a:pt x="465" y="1390"/>
                    <a:pt x="283"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3" name="Google Shape;1863;p18"/>
            <p:cNvSpPr/>
            <p:nvPr/>
          </p:nvSpPr>
          <p:spPr>
            <a:xfrm>
              <a:off x="4278950" y="4899475"/>
              <a:ext cx="612225" cy="687325"/>
            </a:xfrm>
            <a:custGeom>
              <a:rect b="b" l="l" r="r" t="t"/>
              <a:pathLst>
                <a:path extrusionOk="0" h="27493" w="24489">
                  <a:moveTo>
                    <a:pt x="22479" y="1"/>
                  </a:moveTo>
                  <a:cubicBezTo>
                    <a:pt x="20012" y="1831"/>
                    <a:pt x="17267" y="3243"/>
                    <a:pt x="14323" y="4138"/>
                  </a:cubicBezTo>
                  <a:cubicBezTo>
                    <a:pt x="9628" y="5571"/>
                    <a:pt x="4456" y="5690"/>
                    <a:pt x="0" y="7659"/>
                  </a:cubicBezTo>
                  <a:lnTo>
                    <a:pt x="0" y="27492"/>
                  </a:lnTo>
                  <a:lnTo>
                    <a:pt x="24488" y="27492"/>
                  </a:lnTo>
                  <a:lnTo>
                    <a:pt x="24488" y="4516"/>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4" name="Google Shape;1864;p18"/>
            <p:cNvSpPr/>
            <p:nvPr/>
          </p:nvSpPr>
          <p:spPr>
            <a:xfrm>
              <a:off x="4278950" y="4860200"/>
              <a:ext cx="612225" cy="726100"/>
            </a:xfrm>
            <a:custGeom>
              <a:rect b="b" l="l" r="r" t="t"/>
              <a:pathLst>
                <a:path extrusionOk="0" h="29044" w="24489">
                  <a:moveTo>
                    <a:pt x="6087" y="0"/>
                  </a:moveTo>
                  <a:cubicBezTo>
                    <a:pt x="2746" y="0"/>
                    <a:pt x="0" y="2725"/>
                    <a:pt x="0" y="6087"/>
                  </a:cubicBezTo>
                  <a:lnTo>
                    <a:pt x="0" y="29043"/>
                  </a:lnTo>
                  <a:lnTo>
                    <a:pt x="219" y="29043"/>
                  </a:lnTo>
                  <a:lnTo>
                    <a:pt x="219" y="6207"/>
                  </a:lnTo>
                  <a:cubicBezTo>
                    <a:pt x="219" y="2884"/>
                    <a:pt x="2905" y="179"/>
                    <a:pt x="6247" y="179"/>
                  </a:cubicBezTo>
                  <a:lnTo>
                    <a:pt x="18481" y="179"/>
                  </a:lnTo>
                  <a:cubicBezTo>
                    <a:pt x="21783" y="179"/>
                    <a:pt x="24488" y="2884"/>
                    <a:pt x="24488" y="6207"/>
                  </a:cubicBez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5" name="Google Shape;1865;p18"/>
            <p:cNvSpPr/>
            <p:nvPr/>
          </p:nvSpPr>
          <p:spPr>
            <a:xfrm>
              <a:off x="810650" y="5031275"/>
              <a:ext cx="650525" cy="553025"/>
            </a:xfrm>
            <a:custGeom>
              <a:rect b="b" l="l" r="r" t="t"/>
              <a:pathLst>
                <a:path extrusionOk="0" h="22121" w="26021">
                  <a:moveTo>
                    <a:pt x="6466" y="0"/>
                  </a:moveTo>
                  <a:cubicBezTo>
                    <a:pt x="2885" y="0"/>
                    <a:pt x="1" y="2904"/>
                    <a:pt x="1" y="6465"/>
                  </a:cubicBezTo>
                  <a:lnTo>
                    <a:pt x="1" y="22121"/>
                  </a:lnTo>
                  <a:lnTo>
                    <a:pt x="26020" y="22121"/>
                  </a:lnTo>
                  <a:lnTo>
                    <a:pt x="26020" y="6465"/>
                  </a:lnTo>
                  <a:cubicBezTo>
                    <a:pt x="26020" y="2885"/>
                    <a:pt x="23116" y="0"/>
                    <a:pt x="1955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6" name="Google Shape;1866;p18"/>
            <p:cNvSpPr/>
            <p:nvPr/>
          </p:nvSpPr>
          <p:spPr>
            <a:xfrm>
              <a:off x="810650" y="5063600"/>
              <a:ext cx="613225" cy="520700"/>
            </a:xfrm>
            <a:custGeom>
              <a:rect b="b" l="l" r="r" t="t"/>
              <a:pathLst>
                <a:path extrusionOk="0" h="20828" w="24529">
                  <a:moveTo>
                    <a:pt x="6088" y="0"/>
                  </a:moveTo>
                  <a:cubicBezTo>
                    <a:pt x="2746" y="0"/>
                    <a:pt x="1" y="2725"/>
                    <a:pt x="1" y="6087"/>
                  </a:cubicBezTo>
                  <a:lnTo>
                    <a:pt x="1"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7" name="Google Shape;1867;p18"/>
            <p:cNvSpPr/>
            <p:nvPr/>
          </p:nvSpPr>
          <p:spPr>
            <a:xfrm>
              <a:off x="1325875" y="5265000"/>
              <a:ext cx="135300" cy="319300"/>
            </a:xfrm>
            <a:custGeom>
              <a:rect b="b" l="l" r="r" t="t"/>
              <a:pathLst>
                <a:path extrusionOk="0" h="12772" w="5412">
                  <a:moveTo>
                    <a:pt x="5411" y="1"/>
                  </a:moveTo>
                  <a:cubicBezTo>
                    <a:pt x="5116" y="1009"/>
                    <a:pt x="4929" y="1390"/>
                    <a:pt x="4575" y="1390"/>
                  </a:cubicBezTo>
                  <a:cubicBezTo>
                    <a:pt x="4405" y="1390"/>
                    <a:pt x="4197" y="1303"/>
                    <a:pt x="3919" y="1154"/>
                  </a:cubicBezTo>
                  <a:lnTo>
                    <a:pt x="1" y="12772"/>
                  </a:lnTo>
                  <a:lnTo>
                    <a:pt x="5411" y="12772"/>
                  </a:lnTo>
                  <a:lnTo>
                    <a:pt x="541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8" name="Google Shape;1868;p18"/>
            <p:cNvSpPr/>
            <p:nvPr/>
          </p:nvSpPr>
          <p:spPr>
            <a:xfrm>
              <a:off x="810650" y="5138200"/>
              <a:ext cx="612225" cy="481425"/>
            </a:xfrm>
            <a:custGeom>
              <a:rect b="b" l="l" r="r" t="t"/>
              <a:pathLst>
                <a:path extrusionOk="0" h="19257" w="24489">
                  <a:moveTo>
                    <a:pt x="2010" y="0"/>
                  </a:moveTo>
                  <a:cubicBezTo>
                    <a:pt x="777" y="1114"/>
                    <a:pt x="1" y="2705"/>
                    <a:pt x="1" y="4516"/>
                  </a:cubicBezTo>
                  <a:lnTo>
                    <a:pt x="1" y="19256"/>
                  </a:lnTo>
                  <a:lnTo>
                    <a:pt x="24489" y="19256"/>
                  </a:lnTo>
                  <a:lnTo>
                    <a:pt x="24489" y="7659"/>
                  </a:lnTo>
                  <a:cubicBezTo>
                    <a:pt x="20053" y="5689"/>
                    <a:pt x="14880" y="5570"/>
                    <a:pt x="10166" y="4138"/>
                  </a:cubicBezTo>
                  <a:cubicBezTo>
                    <a:pt x="7242" y="3243"/>
                    <a:pt x="4477" y="183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9" name="Google Shape;1869;p18"/>
            <p:cNvSpPr/>
            <p:nvPr/>
          </p:nvSpPr>
          <p:spPr>
            <a:xfrm>
              <a:off x="811150" y="5063600"/>
              <a:ext cx="612725" cy="520700"/>
            </a:xfrm>
            <a:custGeom>
              <a:rect b="b" l="l" r="r" t="t"/>
              <a:pathLst>
                <a:path extrusionOk="0" h="20828" w="24509">
                  <a:moveTo>
                    <a:pt x="6068" y="0"/>
                  </a:moveTo>
                  <a:cubicBezTo>
                    <a:pt x="2726" y="0"/>
                    <a:pt x="1" y="2725"/>
                    <a:pt x="1" y="6087"/>
                  </a:cubicBezTo>
                  <a:lnTo>
                    <a:pt x="1" y="6207"/>
                  </a:lnTo>
                  <a:cubicBezTo>
                    <a:pt x="1" y="2885"/>
                    <a:pt x="2726" y="159"/>
                    <a:pt x="6028" y="159"/>
                  </a:cubicBezTo>
                  <a:lnTo>
                    <a:pt x="18262" y="159"/>
                  </a:lnTo>
                  <a:cubicBezTo>
                    <a:pt x="21584" y="159"/>
                    <a:pt x="24270" y="2885"/>
                    <a:pt x="24270" y="6207"/>
                  </a:cubicBezTo>
                  <a:lnTo>
                    <a:pt x="24270" y="20828"/>
                  </a:lnTo>
                  <a:lnTo>
                    <a:pt x="24508" y="20828"/>
                  </a:lnTo>
                  <a:lnTo>
                    <a:pt x="24508" y="6087"/>
                  </a:lnTo>
                  <a:cubicBezTo>
                    <a:pt x="24469" y="2725"/>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0" name="Google Shape;1870;p18"/>
            <p:cNvSpPr/>
            <p:nvPr/>
          </p:nvSpPr>
          <p:spPr>
            <a:xfrm>
              <a:off x="1573050" y="5031275"/>
              <a:ext cx="650000" cy="553025"/>
            </a:xfrm>
            <a:custGeom>
              <a:rect b="b" l="l" r="r" t="t"/>
              <a:pathLst>
                <a:path extrusionOk="0" h="22121" w="26000">
                  <a:moveTo>
                    <a:pt x="6465" y="0"/>
                  </a:moveTo>
                  <a:cubicBezTo>
                    <a:pt x="2885" y="0"/>
                    <a:pt x="0" y="2904"/>
                    <a:pt x="0" y="6465"/>
                  </a:cubicBezTo>
                  <a:lnTo>
                    <a:pt x="0" y="22121"/>
                  </a:lnTo>
                  <a:lnTo>
                    <a:pt x="26000" y="2212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1" name="Google Shape;1871;p18"/>
            <p:cNvSpPr/>
            <p:nvPr/>
          </p:nvSpPr>
          <p:spPr>
            <a:xfrm>
              <a:off x="1573550" y="5063600"/>
              <a:ext cx="613200" cy="520700"/>
            </a:xfrm>
            <a:custGeom>
              <a:rect b="b" l="l" r="r" t="t"/>
              <a:pathLst>
                <a:path extrusionOk="0" h="20828" w="24528">
                  <a:moveTo>
                    <a:pt x="6087" y="0"/>
                  </a:moveTo>
                  <a:cubicBezTo>
                    <a:pt x="2725" y="0"/>
                    <a:pt x="0" y="2725"/>
                    <a:pt x="0" y="6087"/>
                  </a:cubicBezTo>
                  <a:lnTo>
                    <a:pt x="0"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2" name="Google Shape;1872;p18"/>
            <p:cNvSpPr/>
            <p:nvPr/>
          </p:nvSpPr>
          <p:spPr>
            <a:xfrm>
              <a:off x="2088750" y="5265000"/>
              <a:ext cx="134300" cy="319300"/>
            </a:xfrm>
            <a:custGeom>
              <a:rect b="b" l="l" r="r" t="t"/>
              <a:pathLst>
                <a:path extrusionOk="0" h="12772" w="5372">
                  <a:moveTo>
                    <a:pt x="5372" y="1"/>
                  </a:moveTo>
                  <a:cubicBezTo>
                    <a:pt x="5090" y="1009"/>
                    <a:pt x="4907" y="1390"/>
                    <a:pt x="4548" y="1390"/>
                  </a:cubicBezTo>
                  <a:cubicBezTo>
                    <a:pt x="4376" y="1390"/>
                    <a:pt x="4164" y="1303"/>
                    <a:pt x="3880" y="1154"/>
                  </a:cubicBezTo>
                  <a:lnTo>
                    <a:pt x="1" y="12772"/>
                  </a:lnTo>
                  <a:lnTo>
                    <a:pt x="5372" y="1277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3" name="Google Shape;1873;p18"/>
            <p:cNvSpPr/>
            <p:nvPr/>
          </p:nvSpPr>
          <p:spPr>
            <a:xfrm>
              <a:off x="1573550" y="5102375"/>
              <a:ext cx="612200" cy="481925"/>
            </a:xfrm>
            <a:custGeom>
              <a:rect b="b" l="l" r="r" t="t"/>
              <a:pathLst>
                <a:path extrusionOk="0" h="19277" w="24488">
                  <a:moveTo>
                    <a:pt x="2009" y="1"/>
                  </a:moveTo>
                  <a:cubicBezTo>
                    <a:pt x="776" y="1115"/>
                    <a:pt x="0" y="2706"/>
                    <a:pt x="0" y="4536"/>
                  </a:cubicBezTo>
                  <a:lnTo>
                    <a:pt x="0" y="19277"/>
                  </a:lnTo>
                  <a:lnTo>
                    <a:pt x="24488" y="19277"/>
                  </a:lnTo>
                  <a:lnTo>
                    <a:pt x="24488" y="7659"/>
                  </a:lnTo>
                  <a:cubicBezTo>
                    <a:pt x="20032" y="5710"/>
                    <a:pt x="14860" y="5571"/>
                    <a:pt x="10165" y="4158"/>
                  </a:cubicBezTo>
                  <a:cubicBezTo>
                    <a:pt x="7241" y="3263"/>
                    <a:pt x="4476" y="185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4" name="Google Shape;1874;p18"/>
            <p:cNvSpPr/>
            <p:nvPr/>
          </p:nvSpPr>
          <p:spPr>
            <a:xfrm>
              <a:off x="1573550" y="5063600"/>
              <a:ext cx="612200" cy="520700"/>
            </a:xfrm>
            <a:custGeom>
              <a:rect b="b" l="l" r="r" t="t"/>
              <a:pathLst>
                <a:path extrusionOk="0" h="20828" w="24488">
                  <a:moveTo>
                    <a:pt x="6067" y="0"/>
                  </a:moveTo>
                  <a:cubicBezTo>
                    <a:pt x="2706" y="0"/>
                    <a:pt x="0" y="2725"/>
                    <a:pt x="0" y="6087"/>
                  </a:cubicBezTo>
                  <a:lnTo>
                    <a:pt x="0" y="6207"/>
                  </a:lnTo>
                  <a:cubicBezTo>
                    <a:pt x="0" y="2885"/>
                    <a:pt x="2706" y="159"/>
                    <a:pt x="6008" y="159"/>
                  </a:cubicBezTo>
                  <a:lnTo>
                    <a:pt x="18262" y="159"/>
                  </a:lnTo>
                  <a:cubicBezTo>
                    <a:pt x="21584" y="159"/>
                    <a:pt x="24269" y="2885"/>
                    <a:pt x="24269" y="6207"/>
                  </a:cubicBezTo>
                  <a:lnTo>
                    <a:pt x="24269" y="20828"/>
                  </a:lnTo>
                  <a:lnTo>
                    <a:pt x="24488" y="20828"/>
                  </a:lnTo>
                  <a:lnTo>
                    <a:pt x="24488" y="6087"/>
                  </a:lnTo>
                  <a:cubicBezTo>
                    <a:pt x="2448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5" name="Google Shape;1875;p18"/>
            <p:cNvSpPr/>
            <p:nvPr/>
          </p:nvSpPr>
          <p:spPr>
            <a:xfrm>
              <a:off x="2335925" y="5031275"/>
              <a:ext cx="650025" cy="553025"/>
            </a:xfrm>
            <a:custGeom>
              <a:rect b="b" l="l" r="r" t="t"/>
              <a:pathLst>
                <a:path extrusionOk="0" h="22121" w="26001">
                  <a:moveTo>
                    <a:pt x="6466" y="0"/>
                  </a:moveTo>
                  <a:cubicBezTo>
                    <a:pt x="2885" y="0"/>
                    <a:pt x="1" y="2904"/>
                    <a:pt x="1" y="6465"/>
                  </a:cubicBezTo>
                  <a:lnTo>
                    <a:pt x="1" y="22121"/>
                  </a:lnTo>
                  <a:lnTo>
                    <a:pt x="26000" y="2212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6" name="Google Shape;1876;p18"/>
            <p:cNvSpPr/>
            <p:nvPr/>
          </p:nvSpPr>
          <p:spPr>
            <a:xfrm>
              <a:off x="2335925" y="5063600"/>
              <a:ext cx="612725" cy="520700"/>
            </a:xfrm>
            <a:custGeom>
              <a:rect b="b" l="l" r="r" t="t"/>
              <a:pathLst>
                <a:path extrusionOk="0" h="20828" w="24509">
                  <a:moveTo>
                    <a:pt x="6088" y="0"/>
                  </a:moveTo>
                  <a:cubicBezTo>
                    <a:pt x="2726" y="0"/>
                    <a:pt x="1" y="2725"/>
                    <a:pt x="1" y="6087"/>
                  </a:cubicBezTo>
                  <a:lnTo>
                    <a:pt x="1" y="20828"/>
                  </a:lnTo>
                  <a:lnTo>
                    <a:pt x="24508" y="20828"/>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7" name="Google Shape;1877;p18"/>
            <p:cNvSpPr/>
            <p:nvPr/>
          </p:nvSpPr>
          <p:spPr>
            <a:xfrm>
              <a:off x="2851150" y="5265000"/>
              <a:ext cx="134800" cy="319300"/>
            </a:xfrm>
            <a:custGeom>
              <a:rect b="b" l="l" r="r" t="t"/>
              <a:pathLst>
                <a:path extrusionOk="0" h="12772" w="5392">
                  <a:moveTo>
                    <a:pt x="5391" y="1"/>
                  </a:moveTo>
                  <a:cubicBezTo>
                    <a:pt x="5109" y="1009"/>
                    <a:pt x="4927" y="1390"/>
                    <a:pt x="4568" y="1390"/>
                  </a:cubicBezTo>
                  <a:cubicBezTo>
                    <a:pt x="4396" y="1390"/>
                    <a:pt x="4183" y="1303"/>
                    <a:pt x="3899" y="1154"/>
                  </a:cubicBezTo>
                  <a:lnTo>
                    <a:pt x="0" y="12772"/>
                  </a:lnTo>
                  <a:lnTo>
                    <a:pt x="5391" y="12772"/>
                  </a:lnTo>
                  <a:lnTo>
                    <a:pt x="539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8" name="Google Shape;1878;p18"/>
            <p:cNvSpPr/>
            <p:nvPr/>
          </p:nvSpPr>
          <p:spPr>
            <a:xfrm>
              <a:off x="2335925" y="5102375"/>
              <a:ext cx="612225" cy="481925"/>
            </a:xfrm>
            <a:custGeom>
              <a:rect b="b" l="l" r="r" t="t"/>
              <a:pathLst>
                <a:path extrusionOk="0" h="19277" w="24489">
                  <a:moveTo>
                    <a:pt x="2010" y="1"/>
                  </a:moveTo>
                  <a:cubicBezTo>
                    <a:pt x="757" y="1115"/>
                    <a:pt x="1" y="2706"/>
                    <a:pt x="1" y="4536"/>
                  </a:cubicBezTo>
                  <a:lnTo>
                    <a:pt x="1" y="19277"/>
                  </a:lnTo>
                  <a:lnTo>
                    <a:pt x="24488" y="19277"/>
                  </a:lnTo>
                  <a:lnTo>
                    <a:pt x="24488" y="7659"/>
                  </a:lnTo>
                  <a:cubicBezTo>
                    <a:pt x="20033" y="5710"/>
                    <a:pt x="14860" y="5571"/>
                    <a:pt x="10166" y="4158"/>
                  </a:cubicBezTo>
                  <a:cubicBezTo>
                    <a:pt x="7222" y="3263"/>
                    <a:pt x="4476" y="185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9" name="Google Shape;1879;p18"/>
            <p:cNvSpPr/>
            <p:nvPr/>
          </p:nvSpPr>
          <p:spPr>
            <a:xfrm>
              <a:off x="2335925" y="5063600"/>
              <a:ext cx="612225" cy="520700"/>
            </a:xfrm>
            <a:custGeom>
              <a:rect b="b" l="l" r="r" t="t"/>
              <a:pathLst>
                <a:path extrusionOk="0" h="20828" w="24489">
                  <a:moveTo>
                    <a:pt x="6068" y="0"/>
                  </a:moveTo>
                  <a:cubicBezTo>
                    <a:pt x="2706" y="0"/>
                    <a:pt x="1" y="2725"/>
                    <a:pt x="1" y="6087"/>
                  </a:cubicBezTo>
                  <a:lnTo>
                    <a:pt x="1" y="6207"/>
                  </a:lnTo>
                  <a:cubicBezTo>
                    <a:pt x="1" y="2885"/>
                    <a:pt x="2706" y="159"/>
                    <a:pt x="6008" y="159"/>
                  </a:cubicBezTo>
                  <a:lnTo>
                    <a:pt x="18242" y="159"/>
                  </a:lnTo>
                  <a:cubicBezTo>
                    <a:pt x="21584" y="159"/>
                    <a:pt x="24270" y="2885"/>
                    <a:pt x="24270" y="6207"/>
                  </a:cubicBezTo>
                  <a:lnTo>
                    <a:pt x="24270" y="20828"/>
                  </a:lnTo>
                  <a:lnTo>
                    <a:pt x="24488" y="20828"/>
                  </a:ln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0" name="Google Shape;1880;p18"/>
            <p:cNvSpPr/>
            <p:nvPr/>
          </p:nvSpPr>
          <p:spPr>
            <a:xfrm>
              <a:off x="3097825" y="5031275"/>
              <a:ext cx="650500" cy="553025"/>
            </a:xfrm>
            <a:custGeom>
              <a:rect b="b" l="l" r="r" t="t"/>
              <a:pathLst>
                <a:path extrusionOk="0" h="22121" w="26020">
                  <a:moveTo>
                    <a:pt x="6465" y="0"/>
                  </a:moveTo>
                  <a:cubicBezTo>
                    <a:pt x="2885" y="0"/>
                    <a:pt x="0" y="2904"/>
                    <a:pt x="0" y="6465"/>
                  </a:cubicBezTo>
                  <a:lnTo>
                    <a:pt x="0" y="22121"/>
                  </a:lnTo>
                  <a:lnTo>
                    <a:pt x="26020" y="22121"/>
                  </a:lnTo>
                  <a:lnTo>
                    <a:pt x="26020" y="6465"/>
                  </a:lnTo>
                  <a:cubicBezTo>
                    <a:pt x="26020" y="2885"/>
                    <a:pt x="2309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1" name="Google Shape;1881;p18"/>
            <p:cNvSpPr/>
            <p:nvPr/>
          </p:nvSpPr>
          <p:spPr>
            <a:xfrm>
              <a:off x="3097825" y="5063600"/>
              <a:ext cx="613200" cy="520700"/>
            </a:xfrm>
            <a:custGeom>
              <a:rect b="b" l="l" r="r" t="t"/>
              <a:pathLst>
                <a:path extrusionOk="0" h="20828" w="24528">
                  <a:moveTo>
                    <a:pt x="6087" y="0"/>
                  </a:moveTo>
                  <a:cubicBezTo>
                    <a:pt x="2745" y="0"/>
                    <a:pt x="0" y="2725"/>
                    <a:pt x="0" y="6087"/>
                  </a:cubicBezTo>
                  <a:lnTo>
                    <a:pt x="0"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2" name="Google Shape;1882;p18"/>
            <p:cNvSpPr/>
            <p:nvPr/>
          </p:nvSpPr>
          <p:spPr>
            <a:xfrm>
              <a:off x="3614025" y="5265000"/>
              <a:ext cx="134300" cy="319300"/>
            </a:xfrm>
            <a:custGeom>
              <a:rect b="b" l="l" r="r" t="t"/>
              <a:pathLst>
                <a:path extrusionOk="0" h="12772" w="5372">
                  <a:moveTo>
                    <a:pt x="5372" y="1"/>
                  </a:moveTo>
                  <a:cubicBezTo>
                    <a:pt x="5076" y="1009"/>
                    <a:pt x="4889" y="1390"/>
                    <a:pt x="4535" y="1390"/>
                  </a:cubicBezTo>
                  <a:cubicBezTo>
                    <a:pt x="4365" y="1390"/>
                    <a:pt x="4157" y="1303"/>
                    <a:pt x="3880" y="1154"/>
                  </a:cubicBezTo>
                  <a:lnTo>
                    <a:pt x="1" y="12772"/>
                  </a:lnTo>
                  <a:lnTo>
                    <a:pt x="5372" y="1277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3" name="Google Shape;1883;p18"/>
            <p:cNvSpPr/>
            <p:nvPr/>
          </p:nvSpPr>
          <p:spPr>
            <a:xfrm>
              <a:off x="3098325" y="5102375"/>
              <a:ext cx="612700" cy="481925"/>
            </a:xfrm>
            <a:custGeom>
              <a:rect b="b" l="l" r="r" t="t"/>
              <a:pathLst>
                <a:path extrusionOk="0" h="19277" w="24508">
                  <a:moveTo>
                    <a:pt x="2029" y="1"/>
                  </a:moveTo>
                  <a:cubicBezTo>
                    <a:pt x="776" y="1115"/>
                    <a:pt x="0" y="2706"/>
                    <a:pt x="0" y="4536"/>
                  </a:cubicBezTo>
                  <a:lnTo>
                    <a:pt x="0" y="19277"/>
                  </a:lnTo>
                  <a:lnTo>
                    <a:pt x="24508" y="19277"/>
                  </a:lnTo>
                  <a:lnTo>
                    <a:pt x="24508" y="7659"/>
                  </a:lnTo>
                  <a:cubicBezTo>
                    <a:pt x="20052" y="5710"/>
                    <a:pt x="14880" y="5571"/>
                    <a:pt x="10185" y="4158"/>
                  </a:cubicBezTo>
                  <a:cubicBezTo>
                    <a:pt x="7241" y="3263"/>
                    <a:pt x="4476" y="1851"/>
                    <a:pt x="202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4" name="Google Shape;1884;p18"/>
            <p:cNvSpPr/>
            <p:nvPr/>
          </p:nvSpPr>
          <p:spPr>
            <a:xfrm>
              <a:off x="3098325" y="5063600"/>
              <a:ext cx="612700" cy="520700"/>
            </a:xfrm>
            <a:custGeom>
              <a:rect b="b" l="l" r="r" t="t"/>
              <a:pathLst>
                <a:path extrusionOk="0" h="20828" w="24508">
                  <a:moveTo>
                    <a:pt x="6067" y="0"/>
                  </a:moveTo>
                  <a:cubicBezTo>
                    <a:pt x="2725" y="0"/>
                    <a:pt x="0" y="2725"/>
                    <a:pt x="0" y="6087"/>
                  </a:cubicBezTo>
                  <a:lnTo>
                    <a:pt x="0" y="6207"/>
                  </a:lnTo>
                  <a:cubicBezTo>
                    <a:pt x="0" y="2885"/>
                    <a:pt x="2725" y="159"/>
                    <a:pt x="6028" y="159"/>
                  </a:cubicBezTo>
                  <a:lnTo>
                    <a:pt x="18262" y="159"/>
                  </a:lnTo>
                  <a:cubicBezTo>
                    <a:pt x="21584" y="159"/>
                    <a:pt x="24269" y="2885"/>
                    <a:pt x="24269" y="6207"/>
                  </a:cubicBezTo>
                  <a:lnTo>
                    <a:pt x="24269" y="20828"/>
                  </a:lnTo>
                  <a:lnTo>
                    <a:pt x="24488" y="20828"/>
                  </a:lnTo>
                  <a:lnTo>
                    <a:pt x="24488" y="6087"/>
                  </a:lnTo>
                  <a:cubicBezTo>
                    <a:pt x="2450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5" name="Google Shape;1885;p18"/>
            <p:cNvSpPr/>
            <p:nvPr/>
          </p:nvSpPr>
          <p:spPr>
            <a:xfrm>
              <a:off x="6147875" y="5031275"/>
              <a:ext cx="650000" cy="553025"/>
            </a:xfrm>
            <a:custGeom>
              <a:rect b="b" l="l" r="r" t="t"/>
              <a:pathLst>
                <a:path extrusionOk="0" h="22121" w="26000">
                  <a:moveTo>
                    <a:pt x="6465" y="0"/>
                  </a:moveTo>
                  <a:cubicBezTo>
                    <a:pt x="2904" y="0"/>
                    <a:pt x="0" y="2885"/>
                    <a:pt x="0" y="6465"/>
                  </a:cubicBezTo>
                  <a:lnTo>
                    <a:pt x="0" y="22121"/>
                  </a:lnTo>
                  <a:lnTo>
                    <a:pt x="26000" y="22121"/>
                  </a:lnTo>
                  <a:lnTo>
                    <a:pt x="26000" y="6465"/>
                  </a:lnTo>
                  <a:cubicBezTo>
                    <a:pt x="26000" y="2904"/>
                    <a:pt x="23115" y="0"/>
                    <a:pt x="1953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6" name="Google Shape;1886;p18"/>
            <p:cNvSpPr/>
            <p:nvPr/>
          </p:nvSpPr>
          <p:spPr>
            <a:xfrm>
              <a:off x="6184175" y="5063600"/>
              <a:ext cx="613200" cy="520700"/>
            </a:xfrm>
            <a:custGeom>
              <a:rect b="b" l="l" r="r" t="t"/>
              <a:pathLst>
                <a:path extrusionOk="0" h="20828" w="24528">
                  <a:moveTo>
                    <a:pt x="6107" y="0"/>
                  </a:moveTo>
                  <a:cubicBezTo>
                    <a:pt x="2745" y="0"/>
                    <a:pt x="0" y="2725"/>
                    <a:pt x="0" y="6087"/>
                  </a:cubicBezTo>
                  <a:lnTo>
                    <a:pt x="0" y="20828"/>
                  </a:lnTo>
                  <a:lnTo>
                    <a:pt x="24528" y="20828"/>
                  </a:lnTo>
                  <a:lnTo>
                    <a:pt x="24528" y="6087"/>
                  </a:lnTo>
                  <a:cubicBezTo>
                    <a:pt x="24528"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7" name="Google Shape;1887;p18"/>
            <p:cNvSpPr/>
            <p:nvPr/>
          </p:nvSpPr>
          <p:spPr>
            <a:xfrm>
              <a:off x="6147875" y="5265000"/>
              <a:ext cx="134300" cy="319300"/>
            </a:xfrm>
            <a:custGeom>
              <a:rect b="b" l="l" r="r" t="t"/>
              <a:pathLst>
                <a:path extrusionOk="0" h="12772" w="5372">
                  <a:moveTo>
                    <a:pt x="0" y="1"/>
                  </a:moveTo>
                  <a:lnTo>
                    <a:pt x="0" y="12772"/>
                  </a:lnTo>
                  <a:lnTo>
                    <a:pt x="5371" y="12772"/>
                  </a:lnTo>
                  <a:lnTo>
                    <a:pt x="1492" y="1154"/>
                  </a:lnTo>
                  <a:cubicBezTo>
                    <a:pt x="1208" y="1303"/>
                    <a:pt x="996" y="1390"/>
                    <a:pt x="824" y="1390"/>
                  </a:cubicBezTo>
                  <a:cubicBezTo>
                    <a:pt x="465" y="1390"/>
                    <a:pt x="282"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8" name="Google Shape;1888;p18"/>
            <p:cNvSpPr/>
            <p:nvPr/>
          </p:nvSpPr>
          <p:spPr>
            <a:xfrm>
              <a:off x="6185150" y="5138200"/>
              <a:ext cx="612225" cy="481425"/>
            </a:xfrm>
            <a:custGeom>
              <a:rect b="b" l="l" r="r" t="t"/>
              <a:pathLst>
                <a:path extrusionOk="0" h="19257" w="24489">
                  <a:moveTo>
                    <a:pt x="22480" y="0"/>
                  </a:moveTo>
                  <a:cubicBezTo>
                    <a:pt x="20013" y="1830"/>
                    <a:pt x="17248" y="3243"/>
                    <a:pt x="14324" y="4138"/>
                  </a:cubicBezTo>
                  <a:cubicBezTo>
                    <a:pt x="9609" y="5570"/>
                    <a:pt x="4437" y="5689"/>
                    <a:pt x="1" y="7659"/>
                  </a:cubicBezTo>
                  <a:lnTo>
                    <a:pt x="1" y="19256"/>
                  </a:lnTo>
                  <a:lnTo>
                    <a:pt x="24489" y="19256"/>
                  </a:lnTo>
                  <a:lnTo>
                    <a:pt x="24489" y="4516"/>
                  </a:lnTo>
                  <a:cubicBezTo>
                    <a:pt x="24489" y="2705"/>
                    <a:pt x="23713" y="1114"/>
                    <a:pt x="2248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9" name="Google Shape;1889;p18"/>
            <p:cNvSpPr/>
            <p:nvPr/>
          </p:nvSpPr>
          <p:spPr>
            <a:xfrm>
              <a:off x="6184675" y="5063600"/>
              <a:ext cx="612700" cy="520700"/>
            </a:xfrm>
            <a:custGeom>
              <a:rect b="b" l="l" r="r" t="t"/>
              <a:pathLst>
                <a:path extrusionOk="0" h="20828" w="24508">
                  <a:moveTo>
                    <a:pt x="6107" y="0"/>
                  </a:moveTo>
                  <a:cubicBezTo>
                    <a:pt x="2745" y="0"/>
                    <a:pt x="20" y="2725"/>
                    <a:pt x="0" y="6087"/>
                  </a:cubicBezTo>
                  <a:lnTo>
                    <a:pt x="0" y="20828"/>
                  </a:lnTo>
                  <a:lnTo>
                    <a:pt x="239" y="20828"/>
                  </a:lnTo>
                  <a:lnTo>
                    <a:pt x="239" y="6207"/>
                  </a:lnTo>
                  <a:cubicBezTo>
                    <a:pt x="239" y="2885"/>
                    <a:pt x="2924" y="159"/>
                    <a:pt x="6246" y="159"/>
                  </a:cubicBezTo>
                  <a:lnTo>
                    <a:pt x="18480" y="159"/>
                  </a:lnTo>
                  <a:cubicBezTo>
                    <a:pt x="21802" y="159"/>
                    <a:pt x="24508" y="2885"/>
                    <a:pt x="24508" y="6207"/>
                  </a:cubicBezTo>
                  <a:lnTo>
                    <a:pt x="24508" y="6087"/>
                  </a:lnTo>
                  <a:cubicBezTo>
                    <a:pt x="24508" y="2725"/>
                    <a:pt x="21802" y="0"/>
                    <a:pt x="1844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0" name="Google Shape;1890;p18"/>
            <p:cNvSpPr/>
            <p:nvPr/>
          </p:nvSpPr>
          <p:spPr>
            <a:xfrm>
              <a:off x="5385475" y="5031275"/>
              <a:ext cx="650525" cy="553025"/>
            </a:xfrm>
            <a:custGeom>
              <a:rect b="b" l="l" r="r" t="t"/>
              <a:pathLst>
                <a:path extrusionOk="0" h="22121" w="26021">
                  <a:moveTo>
                    <a:pt x="6466" y="0"/>
                  </a:moveTo>
                  <a:cubicBezTo>
                    <a:pt x="2905" y="0"/>
                    <a:pt x="1" y="2885"/>
                    <a:pt x="1" y="6465"/>
                  </a:cubicBezTo>
                  <a:lnTo>
                    <a:pt x="1" y="22121"/>
                  </a:lnTo>
                  <a:lnTo>
                    <a:pt x="26020" y="22121"/>
                  </a:lnTo>
                  <a:lnTo>
                    <a:pt x="26020" y="6465"/>
                  </a:lnTo>
                  <a:cubicBezTo>
                    <a:pt x="26020" y="2904"/>
                    <a:pt x="2313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1" name="Google Shape;1891;p18"/>
            <p:cNvSpPr/>
            <p:nvPr/>
          </p:nvSpPr>
          <p:spPr>
            <a:xfrm>
              <a:off x="5422275" y="5063600"/>
              <a:ext cx="612725" cy="520700"/>
            </a:xfrm>
            <a:custGeom>
              <a:rect b="b" l="l" r="r" t="t"/>
              <a:pathLst>
                <a:path extrusionOk="0" h="20828" w="24509">
                  <a:moveTo>
                    <a:pt x="6088" y="0"/>
                  </a:moveTo>
                  <a:cubicBezTo>
                    <a:pt x="2726" y="0"/>
                    <a:pt x="1" y="2725"/>
                    <a:pt x="1" y="6087"/>
                  </a:cubicBezTo>
                  <a:lnTo>
                    <a:pt x="1" y="20828"/>
                  </a:lnTo>
                  <a:lnTo>
                    <a:pt x="24508" y="20828"/>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2" name="Google Shape;1892;p18"/>
            <p:cNvSpPr/>
            <p:nvPr/>
          </p:nvSpPr>
          <p:spPr>
            <a:xfrm>
              <a:off x="5385475" y="5265000"/>
              <a:ext cx="134300" cy="319300"/>
            </a:xfrm>
            <a:custGeom>
              <a:rect b="b" l="l" r="r" t="t"/>
              <a:pathLst>
                <a:path extrusionOk="0" h="12772" w="5372">
                  <a:moveTo>
                    <a:pt x="1" y="1"/>
                  </a:moveTo>
                  <a:lnTo>
                    <a:pt x="1" y="12772"/>
                  </a:lnTo>
                  <a:lnTo>
                    <a:pt x="5372" y="12772"/>
                  </a:lnTo>
                  <a:lnTo>
                    <a:pt x="1492" y="1154"/>
                  </a:lnTo>
                  <a:cubicBezTo>
                    <a:pt x="1209" y="1303"/>
                    <a:pt x="996" y="1390"/>
                    <a:pt x="824" y="1390"/>
                  </a:cubicBezTo>
                  <a:cubicBezTo>
                    <a:pt x="465"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3" name="Google Shape;1893;p18"/>
            <p:cNvSpPr/>
            <p:nvPr/>
          </p:nvSpPr>
          <p:spPr>
            <a:xfrm>
              <a:off x="5422775" y="5102375"/>
              <a:ext cx="612225" cy="481925"/>
            </a:xfrm>
            <a:custGeom>
              <a:rect b="b" l="l" r="r" t="t"/>
              <a:pathLst>
                <a:path extrusionOk="0" h="19277" w="24489">
                  <a:moveTo>
                    <a:pt x="22479" y="1"/>
                  </a:moveTo>
                  <a:cubicBezTo>
                    <a:pt x="20013" y="1851"/>
                    <a:pt x="17267" y="3263"/>
                    <a:pt x="14323" y="4158"/>
                  </a:cubicBezTo>
                  <a:cubicBezTo>
                    <a:pt x="9629" y="5571"/>
                    <a:pt x="4456" y="5710"/>
                    <a:pt x="0" y="7659"/>
                  </a:cubicBezTo>
                  <a:lnTo>
                    <a:pt x="0" y="19277"/>
                  </a:lnTo>
                  <a:lnTo>
                    <a:pt x="24488" y="19277"/>
                  </a:lnTo>
                  <a:lnTo>
                    <a:pt x="24488" y="4536"/>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4" name="Google Shape;1894;p18"/>
            <p:cNvSpPr/>
            <p:nvPr/>
          </p:nvSpPr>
          <p:spPr>
            <a:xfrm>
              <a:off x="5422775" y="5063600"/>
              <a:ext cx="611725" cy="520700"/>
            </a:xfrm>
            <a:custGeom>
              <a:rect b="b" l="l" r="r" t="t"/>
              <a:pathLst>
                <a:path extrusionOk="0" h="20828" w="24469">
                  <a:moveTo>
                    <a:pt x="6068" y="0"/>
                  </a:moveTo>
                  <a:cubicBezTo>
                    <a:pt x="2706" y="0"/>
                    <a:pt x="0" y="2725"/>
                    <a:pt x="0" y="6087"/>
                  </a:cubicBezTo>
                  <a:lnTo>
                    <a:pt x="0" y="20828"/>
                  </a:lnTo>
                  <a:lnTo>
                    <a:pt x="199" y="20828"/>
                  </a:lnTo>
                  <a:lnTo>
                    <a:pt x="199" y="6207"/>
                  </a:lnTo>
                  <a:cubicBezTo>
                    <a:pt x="199" y="2885"/>
                    <a:pt x="2885" y="159"/>
                    <a:pt x="6207" y="159"/>
                  </a:cubicBezTo>
                  <a:lnTo>
                    <a:pt x="18441" y="159"/>
                  </a:lnTo>
                  <a:cubicBezTo>
                    <a:pt x="21763" y="159"/>
                    <a:pt x="24468" y="2885"/>
                    <a:pt x="24468" y="6207"/>
                  </a:cubicBezTo>
                  <a:lnTo>
                    <a:pt x="24468" y="6087"/>
                  </a:lnTo>
                  <a:cubicBezTo>
                    <a:pt x="2446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5" name="Google Shape;1895;p18"/>
            <p:cNvSpPr/>
            <p:nvPr/>
          </p:nvSpPr>
          <p:spPr>
            <a:xfrm>
              <a:off x="4622600" y="5031275"/>
              <a:ext cx="650500" cy="553025"/>
            </a:xfrm>
            <a:custGeom>
              <a:rect b="b" l="l" r="r" t="t"/>
              <a:pathLst>
                <a:path extrusionOk="0" h="22121" w="26020">
                  <a:moveTo>
                    <a:pt x="6465" y="0"/>
                  </a:moveTo>
                  <a:cubicBezTo>
                    <a:pt x="2904" y="0"/>
                    <a:pt x="0" y="2885"/>
                    <a:pt x="0" y="6465"/>
                  </a:cubicBezTo>
                  <a:lnTo>
                    <a:pt x="0" y="22121"/>
                  </a:lnTo>
                  <a:lnTo>
                    <a:pt x="26020" y="22121"/>
                  </a:lnTo>
                  <a:lnTo>
                    <a:pt x="26020" y="6465"/>
                  </a:lnTo>
                  <a:cubicBezTo>
                    <a:pt x="26020" y="2904"/>
                    <a:pt x="23135"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6" name="Google Shape;1896;p18"/>
            <p:cNvSpPr/>
            <p:nvPr/>
          </p:nvSpPr>
          <p:spPr>
            <a:xfrm>
              <a:off x="4659900" y="5063600"/>
              <a:ext cx="613200" cy="520700"/>
            </a:xfrm>
            <a:custGeom>
              <a:rect b="b" l="l" r="r" t="t"/>
              <a:pathLst>
                <a:path extrusionOk="0" h="20828" w="24528">
                  <a:moveTo>
                    <a:pt x="6087" y="0"/>
                  </a:moveTo>
                  <a:cubicBezTo>
                    <a:pt x="2745" y="0"/>
                    <a:pt x="0" y="2725"/>
                    <a:pt x="0" y="6087"/>
                  </a:cubicBezTo>
                  <a:lnTo>
                    <a:pt x="0" y="20828"/>
                  </a:lnTo>
                  <a:lnTo>
                    <a:pt x="24528" y="20828"/>
                  </a:lnTo>
                  <a:lnTo>
                    <a:pt x="24528" y="6087"/>
                  </a:lnTo>
                  <a:cubicBezTo>
                    <a:pt x="24528"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7" name="Google Shape;1897;p18"/>
            <p:cNvSpPr/>
            <p:nvPr/>
          </p:nvSpPr>
          <p:spPr>
            <a:xfrm>
              <a:off x="4622600" y="5265000"/>
              <a:ext cx="134300" cy="319300"/>
            </a:xfrm>
            <a:custGeom>
              <a:rect b="b" l="l" r="r" t="t"/>
              <a:pathLst>
                <a:path extrusionOk="0" h="12772" w="5372">
                  <a:moveTo>
                    <a:pt x="0" y="1"/>
                  </a:moveTo>
                  <a:lnTo>
                    <a:pt x="0" y="12772"/>
                  </a:lnTo>
                  <a:lnTo>
                    <a:pt x="5371" y="12772"/>
                  </a:lnTo>
                  <a:lnTo>
                    <a:pt x="1492" y="1154"/>
                  </a:lnTo>
                  <a:cubicBezTo>
                    <a:pt x="1215" y="1303"/>
                    <a:pt x="1007" y="1390"/>
                    <a:pt x="837" y="1390"/>
                  </a:cubicBezTo>
                  <a:cubicBezTo>
                    <a:pt x="483" y="1390"/>
                    <a:pt x="296"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8" name="Google Shape;1898;p18"/>
            <p:cNvSpPr/>
            <p:nvPr/>
          </p:nvSpPr>
          <p:spPr>
            <a:xfrm>
              <a:off x="4660875" y="5102375"/>
              <a:ext cx="612225" cy="481925"/>
            </a:xfrm>
            <a:custGeom>
              <a:rect b="b" l="l" r="r" t="t"/>
              <a:pathLst>
                <a:path extrusionOk="0" h="19277" w="24489">
                  <a:moveTo>
                    <a:pt x="22460" y="1"/>
                  </a:moveTo>
                  <a:cubicBezTo>
                    <a:pt x="20013" y="1851"/>
                    <a:pt x="17248" y="3263"/>
                    <a:pt x="14324" y="4158"/>
                  </a:cubicBezTo>
                  <a:cubicBezTo>
                    <a:pt x="9609" y="5571"/>
                    <a:pt x="4437" y="5710"/>
                    <a:pt x="1" y="7659"/>
                  </a:cubicBezTo>
                  <a:lnTo>
                    <a:pt x="1" y="19277"/>
                  </a:lnTo>
                  <a:lnTo>
                    <a:pt x="24489" y="19277"/>
                  </a:lnTo>
                  <a:lnTo>
                    <a:pt x="24489" y="4536"/>
                  </a:lnTo>
                  <a:cubicBezTo>
                    <a:pt x="24489" y="2706"/>
                    <a:pt x="23713" y="1115"/>
                    <a:pt x="2246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9" name="Google Shape;1899;p18"/>
            <p:cNvSpPr/>
            <p:nvPr/>
          </p:nvSpPr>
          <p:spPr>
            <a:xfrm>
              <a:off x="4659900" y="5063600"/>
              <a:ext cx="612700" cy="520700"/>
            </a:xfrm>
            <a:custGeom>
              <a:rect b="b" l="l" r="r" t="t"/>
              <a:pathLst>
                <a:path extrusionOk="0" h="20828" w="24508">
                  <a:moveTo>
                    <a:pt x="6107" y="0"/>
                  </a:moveTo>
                  <a:cubicBezTo>
                    <a:pt x="2745" y="0"/>
                    <a:pt x="40" y="2725"/>
                    <a:pt x="0" y="6087"/>
                  </a:cubicBezTo>
                  <a:lnTo>
                    <a:pt x="0" y="20828"/>
                  </a:lnTo>
                  <a:lnTo>
                    <a:pt x="239" y="20828"/>
                  </a:lnTo>
                  <a:lnTo>
                    <a:pt x="239" y="6207"/>
                  </a:lnTo>
                  <a:cubicBezTo>
                    <a:pt x="239" y="2885"/>
                    <a:pt x="2924" y="159"/>
                    <a:pt x="6246" y="159"/>
                  </a:cubicBezTo>
                  <a:lnTo>
                    <a:pt x="18480" y="159"/>
                  </a:lnTo>
                  <a:cubicBezTo>
                    <a:pt x="21783" y="159"/>
                    <a:pt x="24508" y="2885"/>
                    <a:pt x="24508" y="6207"/>
                  </a:cubicBezTo>
                  <a:lnTo>
                    <a:pt x="24508" y="6087"/>
                  </a:lnTo>
                  <a:cubicBezTo>
                    <a:pt x="24508"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0" name="Google Shape;1900;p18"/>
            <p:cNvSpPr/>
            <p:nvPr/>
          </p:nvSpPr>
          <p:spPr>
            <a:xfrm>
              <a:off x="3860700" y="5031275"/>
              <a:ext cx="650025" cy="553025"/>
            </a:xfrm>
            <a:custGeom>
              <a:rect b="b" l="l" r="r" t="t"/>
              <a:pathLst>
                <a:path extrusionOk="0" h="22121" w="26001">
                  <a:moveTo>
                    <a:pt x="6466" y="0"/>
                  </a:moveTo>
                  <a:cubicBezTo>
                    <a:pt x="2905" y="0"/>
                    <a:pt x="1" y="2885"/>
                    <a:pt x="1" y="6465"/>
                  </a:cubicBezTo>
                  <a:lnTo>
                    <a:pt x="1" y="22121"/>
                  </a:lnTo>
                  <a:lnTo>
                    <a:pt x="26000" y="22121"/>
                  </a:lnTo>
                  <a:lnTo>
                    <a:pt x="26000" y="6465"/>
                  </a:lnTo>
                  <a:cubicBezTo>
                    <a:pt x="26000" y="2904"/>
                    <a:pt x="2311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1" name="Google Shape;1901;p18"/>
            <p:cNvSpPr/>
            <p:nvPr/>
          </p:nvSpPr>
          <p:spPr>
            <a:xfrm>
              <a:off x="3897000" y="5063600"/>
              <a:ext cx="613225" cy="520700"/>
            </a:xfrm>
            <a:custGeom>
              <a:rect b="b" l="l" r="r" t="t"/>
              <a:pathLst>
                <a:path extrusionOk="0" h="20828" w="24529">
                  <a:moveTo>
                    <a:pt x="6108" y="0"/>
                  </a:moveTo>
                  <a:cubicBezTo>
                    <a:pt x="2746" y="0"/>
                    <a:pt x="1" y="2725"/>
                    <a:pt x="1" y="6087"/>
                  </a:cubicBezTo>
                  <a:lnTo>
                    <a:pt x="1" y="20828"/>
                  </a:lnTo>
                  <a:lnTo>
                    <a:pt x="24528" y="20828"/>
                  </a:lnTo>
                  <a:lnTo>
                    <a:pt x="24528" y="6087"/>
                  </a:lnTo>
                  <a:cubicBezTo>
                    <a:pt x="24528" y="2725"/>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2" name="Google Shape;1902;p18"/>
            <p:cNvSpPr/>
            <p:nvPr/>
          </p:nvSpPr>
          <p:spPr>
            <a:xfrm>
              <a:off x="3860700" y="5265000"/>
              <a:ext cx="134300" cy="319300"/>
            </a:xfrm>
            <a:custGeom>
              <a:rect b="b" l="l" r="r" t="t"/>
              <a:pathLst>
                <a:path extrusionOk="0" h="12772" w="5372">
                  <a:moveTo>
                    <a:pt x="1" y="1"/>
                  </a:moveTo>
                  <a:lnTo>
                    <a:pt x="1" y="12772"/>
                  </a:lnTo>
                  <a:lnTo>
                    <a:pt x="5372" y="12772"/>
                  </a:lnTo>
                  <a:lnTo>
                    <a:pt x="1493" y="1154"/>
                  </a:lnTo>
                  <a:cubicBezTo>
                    <a:pt x="1209" y="1303"/>
                    <a:pt x="996" y="1390"/>
                    <a:pt x="824" y="1390"/>
                  </a:cubicBezTo>
                  <a:cubicBezTo>
                    <a:pt x="465"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3" name="Google Shape;1903;p18"/>
            <p:cNvSpPr/>
            <p:nvPr/>
          </p:nvSpPr>
          <p:spPr>
            <a:xfrm>
              <a:off x="3898000" y="5102375"/>
              <a:ext cx="612225" cy="481925"/>
            </a:xfrm>
            <a:custGeom>
              <a:rect b="b" l="l" r="r" t="t"/>
              <a:pathLst>
                <a:path extrusionOk="0" h="19277" w="24489">
                  <a:moveTo>
                    <a:pt x="22479" y="1"/>
                  </a:moveTo>
                  <a:cubicBezTo>
                    <a:pt x="20013" y="1851"/>
                    <a:pt x="17247" y="3263"/>
                    <a:pt x="14323" y="4158"/>
                  </a:cubicBezTo>
                  <a:cubicBezTo>
                    <a:pt x="9629" y="5571"/>
                    <a:pt x="4456" y="5710"/>
                    <a:pt x="1" y="7659"/>
                  </a:cubicBezTo>
                  <a:lnTo>
                    <a:pt x="1" y="19277"/>
                  </a:lnTo>
                  <a:lnTo>
                    <a:pt x="24488" y="19277"/>
                  </a:lnTo>
                  <a:lnTo>
                    <a:pt x="24488" y="4536"/>
                  </a:lnTo>
                  <a:cubicBezTo>
                    <a:pt x="24488"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4" name="Google Shape;1904;p18"/>
            <p:cNvSpPr/>
            <p:nvPr/>
          </p:nvSpPr>
          <p:spPr>
            <a:xfrm>
              <a:off x="3898000" y="5063600"/>
              <a:ext cx="612225" cy="520700"/>
            </a:xfrm>
            <a:custGeom>
              <a:rect b="b" l="l" r="r" t="t"/>
              <a:pathLst>
                <a:path extrusionOk="0" h="20828" w="24489">
                  <a:moveTo>
                    <a:pt x="6088" y="0"/>
                  </a:moveTo>
                  <a:cubicBezTo>
                    <a:pt x="2726" y="0"/>
                    <a:pt x="1" y="2725"/>
                    <a:pt x="1" y="6087"/>
                  </a:cubicBezTo>
                  <a:lnTo>
                    <a:pt x="1" y="20828"/>
                  </a:lnTo>
                  <a:lnTo>
                    <a:pt x="219" y="20828"/>
                  </a:lnTo>
                  <a:lnTo>
                    <a:pt x="219" y="6207"/>
                  </a:lnTo>
                  <a:cubicBezTo>
                    <a:pt x="219" y="2885"/>
                    <a:pt x="2905" y="159"/>
                    <a:pt x="6247" y="159"/>
                  </a:cubicBezTo>
                  <a:lnTo>
                    <a:pt x="18481" y="159"/>
                  </a:lnTo>
                  <a:cubicBezTo>
                    <a:pt x="21783" y="159"/>
                    <a:pt x="24488" y="2885"/>
                    <a:pt x="24488" y="6207"/>
                  </a:cubicBez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05" name="Google Shape;1905;p18"/>
          <p:cNvSpPr txBox="1"/>
          <p:nvPr>
            <p:ph type="title"/>
          </p:nvPr>
        </p:nvSpPr>
        <p:spPr>
          <a:xfrm>
            <a:off x="720000" y="604879"/>
            <a:ext cx="7704000" cy="5727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1906" name="Shape 1906"/>
        <p:cNvGrpSpPr/>
        <p:nvPr/>
      </p:nvGrpSpPr>
      <p:grpSpPr>
        <a:xfrm>
          <a:off x="0" y="0"/>
          <a:ext cx="0" cy="0"/>
          <a:chOff x="0" y="0"/>
          <a:chExt cx="0" cy="0"/>
        </a:xfrm>
      </p:grpSpPr>
      <p:sp>
        <p:nvSpPr>
          <p:cNvPr id="1907" name="Google Shape;1907;p19"/>
          <p:cNvSpPr/>
          <p:nvPr/>
        </p:nvSpPr>
        <p:spPr>
          <a:xfrm>
            <a:off x="-14350" y="-939750"/>
            <a:ext cx="7780475" cy="5241025"/>
          </a:xfrm>
          <a:custGeom>
            <a:rect b="b" l="l" r="r" t="t"/>
            <a:pathLst>
              <a:path extrusionOk="0" h="209641" w="311219">
                <a:moveTo>
                  <a:pt x="311219" y="196593"/>
                </a:moveTo>
                <a:lnTo>
                  <a:pt x="861" y="0"/>
                </a:lnTo>
                <a:lnTo>
                  <a:pt x="0" y="183358"/>
                </a:lnTo>
                <a:lnTo>
                  <a:pt x="300694" y="209641"/>
                </a:lnTo>
                <a:close/>
              </a:path>
            </a:pathLst>
          </a:custGeom>
          <a:gradFill>
            <a:gsLst>
              <a:gs pos="0">
                <a:srgbClr val="FFF6DB">
                  <a:alpha val="1568"/>
                </a:srgbClr>
              </a:gs>
              <a:gs pos="100000">
                <a:srgbClr val="FAD25C">
                  <a:alpha val="29019"/>
                </a:srgbClr>
              </a:gs>
            </a:gsLst>
            <a:lin ang="18900044" scaled="0"/>
          </a:gradFill>
          <a:ln>
            <a:noFill/>
          </a:ln>
        </p:spPr>
      </p:sp>
      <p:sp>
        <p:nvSpPr>
          <p:cNvPr id="1908" name="Google Shape;1908;p19"/>
          <p:cNvSpPr/>
          <p:nvPr/>
        </p:nvSpPr>
        <p:spPr>
          <a:xfrm>
            <a:off x="-7175" y="4096150"/>
            <a:ext cx="9158700" cy="896700"/>
          </a:xfrm>
          <a:prstGeom prst="rect">
            <a:avLst/>
          </a:pr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09" name="Google Shape;1909;p19"/>
          <p:cNvGrpSpPr/>
          <p:nvPr/>
        </p:nvGrpSpPr>
        <p:grpSpPr>
          <a:xfrm flipH="1">
            <a:off x="7428025" y="3963363"/>
            <a:ext cx="592125" cy="571875"/>
            <a:chOff x="1378650" y="3847600"/>
            <a:chExt cx="592125" cy="571875"/>
          </a:xfrm>
        </p:grpSpPr>
        <p:sp>
          <p:nvSpPr>
            <p:cNvPr id="1910" name="Google Shape;1910;p19"/>
            <p:cNvSpPr/>
            <p:nvPr/>
          </p:nvSpPr>
          <p:spPr>
            <a:xfrm>
              <a:off x="1463725" y="3847600"/>
              <a:ext cx="507050" cy="464750"/>
            </a:xfrm>
            <a:custGeom>
              <a:rect b="b" l="l" r="r" t="t"/>
              <a:pathLst>
                <a:path extrusionOk="0" h="18590" w="20282">
                  <a:moveTo>
                    <a:pt x="7602" y="0"/>
                  </a:moveTo>
                  <a:cubicBezTo>
                    <a:pt x="7280" y="0"/>
                    <a:pt x="7041" y="83"/>
                    <a:pt x="6905" y="258"/>
                  </a:cubicBezTo>
                  <a:lnTo>
                    <a:pt x="2769" y="5428"/>
                  </a:lnTo>
                  <a:cubicBezTo>
                    <a:pt x="0" y="8931"/>
                    <a:pt x="567" y="14034"/>
                    <a:pt x="4070" y="16836"/>
                  </a:cubicBezTo>
                  <a:cubicBezTo>
                    <a:pt x="5561" y="18016"/>
                    <a:pt x="7343" y="18590"/>
                    <a:pt x="9112" y="18590"/>
                  </a:cubicBezTo>
                  <a:cubicBezTo>
                    <a:pt x="11496" y="18590"/>
                    <a:pt x="13855" y="17546"/>
                    <a:pt x="15445" y="15535"/>
                  </a:cubicBezTo>
                  <a:lnTo>
                    <a:pt x="19581" y="10365"/>
                  </a:lnTo>
                  <a:cubicBezTo>
                    <a:pt x="20281" y="9431"/>
                    <a:pt x="18046" y="6496"/>
                    <a:pt x="14544" y="3694"/>
                  </a:cubicBezTo>
                  <a:cubicBezTo>
                    <a:pt x="11721" y="1435"/>
                    <a:pt x="8941" y="0"/>
                    <a:pt x="760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1" name="Google Shape;1911;p19"/>
            <p:cNvSpPr/>
            <p:nvPr/>
          </p:nvSpPr>
          <p:spPr>
            <a:xfrm>
              <a:off x="1516250" y="4045000"/>
              <a:ext cx="445350" cy="267350"/>
            </a:xfrm>
            <a:custGeom>
              <a:rect b="b" l="l" r="r" t="t"/>
              <a:pathLst>
                <a:path extrusionOk="0" h="10694" w="17814">
                  <a:moveTo>
                    <a:pt x="16646" y="1"/>
                  </a:moveTo>
                  <a:lnTo>
                    <a:pt x="16646" y="1"/>
                  </a:lnTo>
                  <a:cubicBezTo>
                    <a:pt x="17113" y="801"/>
                    <a:pt x="17246" y="1368"/>
                    <a:pt x="16979" y="1702"/>
                  </a:cubicBezTo>
                  <a:lnTo>
                    <a:pt x="12843" y="6872"/>
                  </a:lnTo>
                  <a:cubicBezTo>
                    <a:pt x="11251" y="8886"/>
                    <a:pt x="8888" y="9940"/>
                    <a:pt x="6500" y="9940"/>
                  </a:cubicBezTo>
                  <a:cubicBezTo>
                    <a:pt x="4735" y="9940"/>
                    <a:pt x="2957" y="9364"/>
                    <a:pt x="1468" y="8173"/>
                  </a:cubicBezTo>
                  <a:cubicBezTo>
                    <a:pt x="935" y="7706"/>
                    <a:pt x="434" y="7206"/>
                    <a:pt x="1" y="6672"/>
                  </a:cubicBezTo>
                  <a:lnTo>
                    <a:pt x="1" y="6672"/>
                  </a:lnTo>
                  <a:cubicBezTo>
                    <a:pt x="501" y="7506"/>
                    <a:pt x="1135" y="8307"/>
                    <a:pt x="1969" y="8940"/>
                  </a:cubicBezTo>
                  <a:cubicBezTo>
                    <a:pt x="3460" y="10120"/>
                    <a:pt x="5242" y="10694"/>
                    <a:pt x="7011" y="10694"/>
                  </a:cubicBezTo>
                  <a:cubicBezTo>
                    <a:pt x="9395" y="10694"/>
                    <a:pt x="11754" y="9650"/>
                    <a:pt x="13344" y="7639"/>
                  </a:cubicBezTo>
                  <a:lnTo>
                    <a:pt x="17480" y="2469"/>
                  </a:lnTo>
                  <a:cubicBezTo>
                    <a:pt x="17813" y="2035"/>
                    <a:pt x="17480" y="1135"/>
                    <a:pt x="1664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2" name="Google Shape;1912;p19"/>
            <p:cNvSpPr/>
            <p:nvPr/>
          </p:nvSpPr>
          <p:spPr>
            <a:xfrm>
              <a:off x="1648850" y="3869750"/>
              <a:ext cx="291900" cy="220450"/>
            </a:xfrm>
            <a:custGeom>
              <a:rect b="b" l="l" r="r" t="t"/>
              <a:pathLst>
                <a:path extrusionOk="0" h="8818" w="11676">
                  <a:moveTo>
                    <a:pt x="1136" y="1"/>
                  </a:moveTo>
                  <a:cubicBezTo>
                    <a:pt x="876" y="1"/>
                    <a:pt x="681" y="67"/>
                    <a:pt x="568" y="206"/>
                  </a:cubicBezTo>
                  <a:cubicBezTo>
                    <a:pt x="0" y="973"/>
                    <a:pt x="1835" y="3475"/>
                    <a:pt x="4737" y="5776"/>
                  </a:cubicBezTo>
                  <a:cubicBezTo>
                    <a:pt x="7116" y="7614"/>
                    <a:pt x="9428" y="8817"/>
                    <a:pt x="10522" y="8817"/>
                  </a:cubicBezTo>
                  <a:cubicBezTo>
                    <a:pt x="10778" y="8817"/>
                    <a:pt x="10967" y="8751"/>
                    <a:pt x="11075" y="8612"/>
                  </a:cubicBezTo>
                  <a:cubicBezTo>
                    <a:pt x="11675" y="7845"/>
                    <a:pt x="9807" y="5376"/>
                    <a:pt x="6905" y="3041"/>
                  </a:cubicBezTo>
                  <a:cubicBezTo>
                    <a:pt x="4554" y="1203"/>
                    <a:pt x="2246" y="1"/>
                    <a:pt x="113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3" name="Google Shape;1913;p19"/>
            <p:cNvSpPr/>
            <p:nvPr/>
          </p:nvSpPr>
          <p:spPr>
            <a:xfrm>
              <a:off x="1648850" y="3870725"/>
              <a:ext cx="281900" cy="219475"/>
            </a:xfrm>
            <a:custGeom>
              <a:rect b="b" l="l" r="r" t="t"/>
              <a:pathLst>
                <a:path extrusionOk="0" h="8779" w="11276">
                  <a:moveTo>
                    <a:pt x="868" y="0"/>
                  </a:moveTo>
                  <a:cubicBezTo>
                    <a:pt x="768" y="67"/>
                    <a:pt x="634" y="100"/>
                    <a:pt x="568" y="167"/>
                  </a:cubicBezTo>
                  <a:cubicBezTo>
                    <a:pt x="0" y="934"/>
                    <a:pt x="1868" y="3402"/>
                    <a:pt x="4737" y="5737"/>
                  </a:cubicBezTo>
                  <a:cubicBezTo>
                    <a:pt x="7116" y="7575"/>
                    <a:pt x="9428" y="8778"/>
                    <a:pt x="10522" y="8778"/>
                  </a:cubicBezTo>
                  <a:cubicBezTo>
                    <a:pt x="10778" y="8778"/>
                    <a:pt x="10967" y="8712"/>
                    <a:pt x="11075" y="8573"/>
                  </a:cubicBezTo>
                  <a:cubicBezTo>
                    <a:pt x="11275" y="8339"/>
                    <a:pt x="11208" y="7939"/>
                    <a:pt x="10975" y="7405"/>
                  </a:cubicBezTo>
                  <a:cubicBezTo>
                    <a:pt x="10895" y="7425"/>
                    <a:pt x="10804" y="7434"/>
                    <a:pt x="10704" y="7434"/>
                  </a:cubicBezTo>
                  <a:cubicBezTo>
                    <a:pt x="9593" y="7434"/>
                    <a:pt x="7293" y="6269"/>
                    <a:pt x="4937" y="4403"/>
                  </a:cubicBezTo>
                  <a:cubicBezTo>
                    <a:pt x="2936" y="2802"/>
                    <a:pt x="1435" y="1134"/>
                    <a:pt x="86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4" name="Google Shape;1914;p19"/>
            <p:cNvSpPr/>
            <p:nvPr/>
          </p:nvSpPr>
          <p:spPr>
            <a:xfrm>
              <a:off x="1378650" y="4372750"/>
              <a:ext cx="512900" cy="46725"/>
            </a:xfrm>
            <a:custGeom>
              <a:rect b="b" l="l" r="r" t="t"/>
              <a:pathLst>
                <a:path extrusionOk="0" h="1869" w="20516">
                  <a:moveTo>
                    <a:pt x="10275" y="0"/>
                  </a:moveTo>
                  <a:cubicBezTo>
                    <a:pt x="4604" y="0"/>
                    <a:pt x="1" y="367"/>
                    <a:pt x="1" y="834"/>
                  </a:cubicBezTo>
                  <a:lnTo>
                    <a:pt x="1" y="1868"/>
                  </a:lnTo>
                  <a:lnTo>
                    <a:pt x="20515" y="1868"/>
                  </a:lnTo>
                  <a:lnTo>
                    <a:pt x="20515" y="834"/>
                  </a:lnTo>
                  <a:cubicBezTo>
                    <a:pt x="20515" y="367"/>
                    <a:pt x="15912" y="0"/>
                    <a:pt x="1027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5" name="Google Shape;1915;p19"/>
            <p:cNvSpPr/>
            <p:nvPr/>
          </p:nvSpPr>
          <p:spPr>
            <a:xfrm>
              <a:off x="1378650" y="4395250"/>
              <a:ext cx="512900" cy="24225"/>
            </a:xfrm>
            <a:custGeom>
              <a:rect b="b" l="l" r="r" t="t"/>
              <a:pathLst>
                <a:path extrusionOk="0" h="969" w="20516">
                  <a:moveTo>
                    <a:pt x="1" y="1"/>
                  </a:moveTo>
                  <a:lnTo>
                    <a:pt x="1" y="968"/>
                  </a:lnTo>
                  <a:lnTo>
                    <a:pt x="20515" y="968"/>
                  </a:lnTo>
                  <a:lnTo>
                    <a:pt x="2051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6" name="Google Shape;1916;p19"/>
            <p:cNvSpPr/>
            <p:nvPr/>
          </p:nvSpPr>
          <p:spPr>
            <a:xfrm>
              <a:off x="1520425" y="4186775"/>
              <a:ext cx="133450" cy="188500"/>
            </a:xfrm>
            <a:custGeom>
              <a:rect b="b" l="l" r="r" t="t"/>
              <a:pathLst>
                <a:path extrusionOk="0" fill="none" h="7540" w="5338">
                  <a:moveTo>
                    <a:pt x="2669" y="7539"/>
                  </a:moveTo>
                  <a:cubicBezTo>
                    <a:pt x="2669" y="7539"/>
                    <a:pt x="0" y="2769"/>
                    <a:pt x="5338" y="0"/>
                  </a:cubicBezTo>
                </a:path>
              </a:pathLst>
            </a:custGeom>
            <a:solidFill>
              <a:schemeClr val="lt1"/>
            </a:solidFill>
            <a:ln cap="rnd" cmpd="sng" w="37525">
              <a:solidFill>
                <a:schemeClr val="lt1"/>
              </a:solidFill>
              <a:prstDash val="solid"/>
              <a:miter lim="33357"/>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7" name="Google Shape;1917;p19"/>
            <p:cNvSpPr/>
            <p:nvPr/>
          </p:nvSpPr>
          <p:spPr>
            <a:xfrm>
              <a:off x="1498750" y="3989125"/>
              <a:ext cx="91750" cy="176825"/>
            </a:xfrm>
            <a:custGeom>
              <a:rect b="b" l="l" r="r" t="t"/>
              <a:pathLst>
                <a:path extrusionOk="0" h="7073" w="3670">
                  <a:moveTo>
                    <a:pt x="3669" y="1"/>
                  </a:moveTo>
                  <a:cubicBezTo>
                    <a:pt x="867" y="935"/>
                    <a:pt x="0" y="4537"/>
                    <a:pt x="968" y="7072"/>
                  </a:cubicBezTo>
                  <a:cubicBezTo>
                    <a:pt x="867" y="4404"/>
                    <a:pt x="1435" y="1702"/>
                    <a:pt x="366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18" name="Google Shape;1918;p19"/>
          <p:cNvGrpSpPr/>
          <p:nvPr/>
        </p:nvGrpSpPr>
        <p:grpSpPr>
          <a:xfrm>
            <a:off x="50" y="-132175"/>
            <a:ext cx="832143" cy="5305618"/>
            <a:chOff x="1440600" y="197825"/>
            <a:chExt cx="990175" cy="3797050"/>
          </a:xfrm>
        </p:grpSpPr>
        <p:sp>
          <p:nvSpPr>
            <p:cNvPr id="1919" name="Google Shape;1919;p19"/>
            <p:cNvSpPr/>
            <p:nvPr/>
          </p:nvSpPr>
          <p:spPr>
            <a:xfrm>
              <a:off x="1440600" y="197825"/>
              <a:ext cx="990175" cy="1889850"/>
            </a:xfrm>
            <a:custGeom>
              <a:rect b="b" l="l" r="r" t="t"/>
              <a:pathLst>
                <a:path extrusionOk="0" h="75594" w="39607">
                  <a:moveTo>
                    <a:pt x="0" y="1"/>
                  </a:moveTo>
                  <a:lnTo>
                    <a:pt x="0" y="75593"/>
                  </a:lnTo>
                  <a:lnTo>
                    <a:pt x="219" y="75593"/>
                  </a:lnTo>
                  <a:cubicBezTo>
                    <a:pt x="21405" y="75593"/>
                    <a:pt x="38652" y="42074"/>
                    <a:pt x="39606"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0" name="Google Shape;1920;p19"/>
            <p:cNvSpPr/>
            <p:nvPr/>
          </p:nvSpPr>
          <p:spPr>
            <a:xfrm>
              <a:off x="1440600" y="2105050"/>
              <a:ext cx="590825" cy="1889825"/>
            </a:xfrm>
            <a:custGeom>
              <a:rect b="b" l="l" r="r" t="t"/>
              <a:pathLst>
                <a:path extrusionOk="0" h="75593" w="23633">
                  <a:moveTo>
                    <a:pt x="0" y="0"/>
                  </a:moveTo>
                  <a:lnTo>
                    <a:pt x="0" y="75593"/>
                  </a:lnTo>
                  <a:lnTo>
                    <a:pt x="23633" y="75593"/>
                  </a:lnTo>
                  <a:cubicBezTo>
                    <a:pt x="23056" y="33659"/>
                    <a:pt x="12712"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1" name="Google Shape;1921;p19"/>
            <p:cNvSpPr/>
            <p:nvPr/>
          </p:nvSpPr>
          <p:spPr>
            <a:xfrm>
              <a:off x="1440600" y="197825"/>
              <a:ext cx="858875" cy="1889850"/>
            </a:xfrm>
            <a:custGeom>
              <a:rect b="b" l="l" r="r" t="t"/>
              <a:pathLst>
                <a:path extrusionOk="0" h="75594" w="34355">
                  <a:moveTo>
                    <a:pt x="0" y="1"/>
                  </a:moveTo>
                  <a:lnTo>
                    <a:pt x="0" y="75593"/>
                  </a:lnTo>
                  <a:lnTo>
                    <a:pt x="179" y="75593"/>
                  </a:lnTo>
                  <a:cubicBezTo>
                    <a:pt x="18560" y="75593"/>
                    <a:pt x="33539" y="42074"/>
                    <a:pt x="343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2" name="Google Shape;1922;p19"/>
            <p:cNvSpPr/>
            <p:nvPr/>
          </p:nvSpPr>
          <p:spPr>
            <a:xfrm>
              <a:off x="1440600" y="197825"/>
              <a:ext cx="644550" cy="1889850"/>
            </a:xfrm>
            <a:custGeom>
              <a:rect b="b" l="l" r="r" t="t"/>
              <a:pathLst>
                <a:path extrusionOk="0" h="75594" w="25782">
                  <a:moveTo>
                    <a:pt x="0" y="1"/>
                  </a:moveTo>
                  <a:lnTo>
                    <a:pt x="0" y="75593"/>
                  </a:lnTo>
                  <a:lnTo>
                    <a:pt x="139" y="75593"/>
                  </a:lnTo>
                  <a:cubicBezTo>
                    <a:pt x="13905" y="75593"/>
                    <a:pt x="25144" y="42074"/>
                    <a:pt x="2578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3" name="Google Shape;1923;p19"/>
            <p:cNvSpPr/>
            <p:nvPr/>
          </p:nvSpPr>
          <p:spPr>
            <a:xfrm>
              <a:off x="1526125" y="471350"/>
              <a:ext cx="341675" cy="1616325"/>
            </a:xfrm>
            <a:custGeom>
              <a:rect b="b" l="l" r="r" t="t"/>
              <a:pathLst>
                <a:path extrusionOk="0" h="64653" w="13667">
                  <a:moveTo>
                    <a:pt x="5690" y="1"/>
                  </a:moveTo>
                  <a:cubicBezTo>
                    <a:pt x="5690" y="1"/>
                    <a:pt x="8177" y="38215"/>
                    <a:pt x="1" y="64652"/>
                  </a:cubicBezTo>
                  <a:cubicBezTo>
                    <a:pt x="13508" y="46788"/>
                    <a:pt x="13667" y="1"/>
                    <a:pt x="136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4" name="Google Shape;1924;p19"/>
            <p:cNvSpPr/>
            <p:nvPr/>
          </p:nvSpPr>
          <p:spPr>
            <a:xfrm>
              <a:off x="1440600" y="2105050"/>
              <a:ext cx="512750" cy="1889825"/>
            </a:xfrm>
            <a:custGeom>
              <a:rect b="b" l="l" r="r" t="t"/>
              <a:pathLst>
                <a:path extrusionOk="0" h="75593" w="20510">
                  <a:moveTo>
                    <a:pt x="0" y="0"/>
                  </a:moveTo>
                  <a:lnTo>
                    <a:pt x="0" y="75593"/>
                  </a:lnTo>
                  <a:lnTo>
                    <a:pt x="20509" y="75593"/>
                  </a:lnTo>
                  <a:cubicBezTo>
                    <a:pt x="20012" y="33659"/>
                    <a:pt x="11021" y="239"/>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5" name="Google Shape;1925;p19"/>
            <p:cNvSpPr/>
            <p:nvPr/>
          </p:nvSpPr>
          <p:spPr>
            <a:xfrm>
              <a:off x="1440600" y="2105050"/>
              <a:ext cx="384450" cy="1889825"/>
            </a:xfrm>
            <a:custGeom>
              <a:rect b="b" l="l" r="r" t="t"/>
              <a:pathLst>
                <a:path extrusionOk="0" h="75593" w="15378">
                  <a:moveTo>
                    <a:pt x="0" y="0"/>
                  </a:moveTo>
                  <a:lnTo>
                    <a:pt x="0" y="75593"/>
                  </a:lnTo>
                  <a:lnTo>
                    <a:pt x="15377" y="75593"/>
                  </a:lnTo>
                  <a:cubicBezTo>
                    <a:pt x="14999" y="33659"/>
                    <a:pt x="8256" y="239"/>
                    <a:pt x="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6" name="Google Shape;1926;p19"/>
            <p:cNvSpPr/>
            <p:nvPr/>
          </p:nvSpPr>
          <p:spPr>
            <a:xfrm>
              <a:off x="1440600" y="2197550"/>
              <a:ext cx="214850" cy="1797325"/>
            </a:xfrm>
            <a:custGeom>
              <a:rect b="b" l="l" r="r" t="t"/>
              <a:pathLst>
                <a:path extrusionOk="0" h="71893" w="8594">
                  <a:moveTo>
                    <a:pt x="4317" y="0"/>
                  </a:moveTo>
                  <a:lnTo>
                    <a:pt x="0" y="617"/>
                  </a:lnTo>
                  <a:lnTo>
                    <a:pt x="0" y="71893"/>
                  </a:lnTo>
                  <a:lnTo>
                    <a:pt x="8594" y="71893"/>
                  </a:lnTo>
                  <a:cubicBezTo>
                    <a:pt x="8594" y="21902"/>
                    <a:pt x="4317" y="0"/>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7" name="Google Shape;1927;p19"/>
            <p:cNvSpPr/>
            <p:nvPr/>
          </p:nvSpPr>
          <p:spPr>
            <a:xfrm>
              <a:off x="1440600" y="2035925"/>
              <a:ext cx="214850" cy="206400"/>
            </a:xfrm>
            <a:custGeom>
              <a:rect b="b" l="l" r="r" t="t"/>
              <a:pathLst>
                <a:path extrusionOk="0" h="8256" w="8594">
                  <a:moveTo>
                    <a:pt x="0" y="0"/>
                  </a:moveTo>
                  <a:lnTo>
                    <a:pt x="0" y="7082"/>
                  </a:lnTo>
                  <a:lnTo>
                    <a:pt x="8594" y="8256"/>
                  </a:lnTo>
                  <a:lnTo>
                    <a:pt x="8594" y="27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28" name="Google Shape;1928;p19"/>
          <p:cNvGrpSpPr/>
          <p:nvPr/>
        </p:nvGrpSpPr>
        <p:grpSpPr>
          <a:xfrm flipH="1">
            <a:off x="8319293" y="-132175"/>
            <a:ext cx="832143" cy="5305618"/>
            <a:chOff x="1440600" y="197825"/>
            <a:chExt cx="990175" cy="3797050"/>
          </a:xfrm>
        </p:grpSpPr>
        <p:sp>
          <p:nvSpPr>
            <p:cNvPr id="1929" name="Google Shape;1929;p19"/>
            <p:cNvSpPr/>
            <p:nvPr/>
          </p:nvSpPr>
          <p:spPr>
            <a:xfrm>
              <a:off x="1440600" y="197825"/>
              <a:ext cx="990175" cy="1889850"/>
            </a:xfrm>
            <a:custGeom>
              <a:rect b="b" l="l" r="r" t="t"/>
              <a:pathLst>
                <a:path extrusionOk="0" h="75594" w="39607">
                  <a:moveTo>
                    <a:pt x="0" y="1"/>
                  </a:moveTo>
                  <a:lnTo>
                    <a:pt x="0" y="75593"/>
                  </a:lnTo>
                  <a:lnTo>
                    <a:pt x="219" y="75593"/>
                  </a:lnTo>
                  <a:cubicBezTo>
                    <a:pt x="21405" y="75593"/>
                    <a:pt x="38652" y="42074"/>
                    <a:pt x="39606"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0" name="Google Shape;1930;p19"/>
            <p:cNvSpPr/>
            <p:nvPr/>
          </p:nvSpPr>
          <p:spPr>
            <a:xfrm>
              <a:off x="1440600" y="2105050"/>
              <a:ext cx="590825" cy="1889825"/>
            </a:xfrm>
            <a:custGeom>
              <a:rect b="b" l="l" r="r" t="t"/>
              <a:pathLst>
                <a:path extrusionOk="0" h="75593" w="23633">
                  <a:moveTo>
                    <a:pt x="0" y="0"/>
                  </a:moveTo>
                  <a:lnTo>
                    <a:pt x="0" y="75593"/>
                  </a:lnTo>
                  <a:lnTo>
                    <a:pt x="23633" y="75593"/>
                  </a:lnTo>
                  <a:cubicBezTo>
                    <a:pt x="23056" y="33659"/>
                    <a:pt x="12712"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1" name="Google Shape;1931;p19"/>
            <p:cNvSpPr/>
            <p:nvPr/>
          </p:nvSpPr>
          <p:spPr>
            <a:xfrm>
              <a:off x="1440600" y="197825"/>
              <a:ext cx="858875" cy="1889850"/>
            </a:xfrm>
            <a:custGeom>
              <a:rect b="b" l="l" r="r" t="t"/>
              <a:pathLst>
                <a:path extrusionOk="0" h="75594" w="34355">
                  <a:moveTo>
                    <a:pt x="0" y="1"/>
                  </a:moveTo>
                  <a:lnTo>
                    <a:pt x="0" y="75593"/>
                  </a:lnTo>
                  <a:lnTo>
                    <a:pt x="179" y="75593"/>
                  </a:lnTo>
                  <a:cubicBezTo>
                    <a:pt x="18560" y="75593"/>
                    <a:pt x="33539" y="42074"/>
                    <a:pt x="3435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2" name="Google Shape;1932;p19"/>
            <p:cNvSpPr/>
            <p:nvPr/>
          </p:nvSpPr>
          <p:spPr>
            <a:xfrm>
              <a:off x="1440600" y="197825"/>
              <a:ext cx="644550" cy="1889850"/>
            </a:xfrm>
            <a:custGeom>
              <a:rect b="b" l="l" r="r" t="t"/>
              <a:pathLst>
                <a:path extrusionOk="0" h="75594" w="25782">
                  <a:moveTo>
                    <a:pt x="0" y="1"/>
                  </a:moveTo>
                  <a:lnTo>
                    <a:pt x="0" y="75593"/>
                  </a:lnTo>
                  <a:lnTo>
                    <a:pt x="139" y="75593"/>
                  </a:lnTo>
                  <a:cubicBezTo>
                    <a:pt x="13905" y="75593"/>
                    <a:pt x="25144" y="42074"/>
                    <a:pt x="257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3" name="Google Shape;1933;p19"/>
            <p:cNvSpPr/>
            <p:nvPr/>
          </p:nvSpPr>
          <p:spPr>
            <a:xfrm>
              <a:off x="1526125" y="471350"/>
              <a:ext cx="341675" cy="1616325"/>
            </a:xfrm>
            <a:custGeom>
              <a:rect b="b" l="l" r="r" t="t"/>
              <a:pathLst>
                <a:path extrusionOk="0" h="64653" w="13667">
                  <a:moveTo>
                    <a:pt x="5690" y="1"/>
                  </a:moveTo>
                  <a:cubicBezTo>
                    <a:pt x="5690" y="1"/>
                    <a:pt x="8177" y="38215"/>
                    <a:pt x="1" y="64652"/>
                  </a:cubicBezTo>
                  <a:cubicBezTo>
                    <a:pt x="13508" y="46788"/>
                    <a:pt x="13667" y="1"/>
                    <a:pt x="1366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4" name="Google Shape;1934;p19"/>
            <p:cNvSpPr/>
            <p:nvPr/>
          </p:nvSpPr>
          <p:spPr>
            <a:xfrm>
              <a:off x="1440600" y="2105050"/>
              <a:ext cx="512750" cy="1889825"/>
            </a:xfrm>
            <a:custGeom>
              <a:rect b="b" l="l" r="r" t="t"/>
              <a:pathLst>
                <a:path extrusionOk="0" h="75593" w="20510">
                  <a:moveTo>
                    <a:pt x="0" y="0"/>
                  </a:moveTo>
                  <a:lnTo>
                    <a:pt x="0" y="75593"/>
                  </a:lnTo>
                  <a:lnTo>
                    <a:pt x="20509" y="75593"/>
                  </a:lnTo>
                  <a:cubicBezTo>
                    <a:pt x="20012" y="33659"/>
                    <a:pt x="11021" y="239"/>
                    <a:pt x="0"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5" name="Google Shape;1935;p19"/>
            <p:cNvSpPr/>
            <p:nvPr/>
          </p:nvSpPr>
          <p:spPr>
            <a:xfrm>
              <a:off x="1440600" y="2105050"/>
              <a:ext cx="384450" cy="1889825"/>
            </a:xfrm>
            <a:custGeom>
              <a:rect b="b" l="l" r="r" t="t"/>
              <a:pathLst>
                <a:path extrusionOk="0" h="75593" w="15378">
                  <a:moveTo>
                    <a:pt x="0" y="0"/>
                  </a:moveTo>
                  <a:lnTo>
                    <a:pt x="0" y="75593"/>
                  </a:lnTo>
                  <a:lnTo>
                    <a:pt x="15377" y="75593"/>
                  </a:lnTo>
                  <a:cubicBezTo>
                    <a:pt x="14999" y="33659"/>
                    <a:pt x="8256" y="23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6" name="Google Shape;1936;p19"/>
            <p:cNvSpPr/>
            <p:nvPr/>
          </p:nvSpPr>
          <p:spPr>
            <a:xfrm>
              <a:off x="1440600" y="2197550"/>
              <a:ext cx="214850" cy="1797325"/>
            </a:xfrm>
            <a:custGeom>
              <a:rect b="b" l="l" r="r" t="t"/>
              <a:pathLst>
                <a:path extrusionOk="0" h="71893" w="8594">
                  <a:moveTo>
                    <a:pt x="4317" y="0"/>
                  </a:moveTo>
                  <a:lnTo>
                    <a:pt x="0" y="617"/>
                  </a:lnTo>
                  <a:lnTo>
                    <a:pt x="0" y="71893"/>
                  </a:lnTo>
                  <a:lnTo>
                    <a:pt x="8594" y="71893"/>
                  </a:lnTo>
                  <a:cubicBezTo>
                    <a:pt x="8594" y="21902"/>
                    <a:pt x="4317" y="0"/>
                    <a:pt x="4317"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7" name="Google Shape;1937;p19"/>
            <p:cNvSpPr/>
            <p:nvPr/>
          </p:nvSpPr>
          <p:spPr>
            <a:xfrm>
              <a:off x="1440600" y="2035925"/>
              <a:ext cx="214850" cy="206400"/>
            </a:xfrm>
            <a:custGeom>
              <a:rect b="b" l="l" r="r" t="t"/>
              <a:pathLst>
                <a:path extrusionOk="0" h="8256" w="8594">
                  <a:moveTo>
                    <a:pt x="0" y="0"/>
                  </a:moveTo>
                  <a:lnTo>
                    <a:pt x="0" y="7082"/>
                  </a:lnTo>
                  <a:lnTo>
                    <a:pt x="8594" y="8256"/>
                  </a:lnTo>
                  <a:lnTo>
                    <a:pt x="8594" y="279"/>
                  </a:lnTo>
                  <a:lnTo>
                    <a:pt x="0"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38" name="Google Shape;1938;p19"/>
          <p:cNvGrpSpPr/>
          <p:nvPr/>
        </p:nvGrpSpPr>
        <p:grpSpPr>
          <a:xfrm>
            <a:off x="-417858" y="-823150"/>
            <a:ext cx="9978772" cy="1382075"/>
            <a:chOff x="193475" y="-693375"/>
            <a:chExt cx="7221575" cy="1382075"/>
          </a:xfrm>
        </p:grpSpPr>
        <p:sp>
          <p:nvSpPr>
            <p:cNvPr id="1939" name="Google Shape;1939;p19"/>
            <p:cNvSpPr/>
            <p:nvPr/>
          </p:nvSpPr>
          <p:spPr>
            <a:xfrm>
              <a:off x="363575" y="384325"/>
              <a:ext cx="6883875" cy="304375"/>
            </a:xfrm>
            <a:custGeom>
              <a:rect b="b" l="l" r="r" t="t"/>
              <a:pathLst>
                <a:path extrusionOk="0" h="12175" w="275355">
                  <a:moveTo>
                    <a:pt x="0" y="0"/>
                  </a:moveTo>
                  <a:lnTo>
                    <a:pt x="0" y="9390"/>
                  </a:lnTo>
                  <a:lnTo>
                    <a:pt x="0" y="10782"/>
                  </a:lnTo>
                  <a:lnTo>
                    <a:pt x="14522" y="10782"/>
                  </a:lnTo>
                  <a:lnTo>
                    <a:pt x="14522" y="9370"/>
                  </a:lnTo>
                  <a:lnTo>
                    <a:pt x="16869" y="9370"/>
                  </a:lnTo>
                  <a:lnTo>
                    <a:pt x="16869" y="12175"/>
                  </a:lnTo>
                  <a:lnTo>
                    <a:pt x="30913" y="12175"/>
                  </a:lnTo>
                  <a:lnTo>
                    <a:pt x="30913" y="9370"/>
                  </a:lnTo>
                  <a:lnTo>
                    <a:pt x="33261" y="9370"/>
                  </a:lnTo>
                  <a:lnTo>
                    <a:pt x="33261" y="10782"/>
                  </a:lnTo>
                  <a:lnTo>
                    <a:pt x="47782" y="10782"/>
                  </a:lnTo>
                  <a:lnTo>
                    <a:pt x="47782" y="9370"/>
                  </a:lnTo>
                  <a:lnTo>
                    <a:pt x="50110" y="9370"/>
                  </a:lnTo>
                  <a:lnTo>
                    <a:pt x="50110" y="12175"/>
                  </a:lnTo>
                  <a:lnTo>
                    <a:pt x="64632" y="12175"/>
                  </a:lnTo>
                  <a:lnTo>
                    <a:pt x="64632" y="9370"/>
                  </a:lnTo>
                  <a:lnTo>
                    <a:pt x="66979" y="9370"/>
                  </a:lnTo>
                  <a:lnTo>
                    <a:pt x="66979" y="10782"/>
                  </a:lnTo>
                  <a:lnTo>
                    <a:pt x="81023" y="10782"/>
                  </a:lnTo>
                  <a:lnTo>
                    <a:pt x="81023" y="9370"/>
                  </a:lnTo>
                  <a:lnTo>
                    <a:pt x="83370" y="9370"/>
                  </a:lnTo>
                  <a:lnTo>
                    <a:pt x="83370" y="12175"/>
                  </a:lnTo>
                  <a:lnTo>
                    <a:pt x="97892" y="12175"/>
                  </a:lnTo>
                  <a:lnTo>
                    <a:pt x="97892" y="9370"/>
                  </a:lnTo>
                  <a:lnTo>
                    <a:pt x="101174" y="9370"/>
                  </a:lnTo>
                  <a:lnTo>
                    <a:pt x="101174" y="10782"/>
                  </a:lnTo>
                  <a:lnTo>
                    <a:pt x="115656" y="10782"/>
                  </a:lnTo>
                  <a:lnTo>
                    <a:pt x="115656" y="9370"/>
                  </a:lnTo>
                  <a:lnTo>
                    <a:pt x="118481" y="9370"/>
                  </a:lnTo>
                  <a:lnTo>
                    <a:pt x="118481" y="12175"/>
                  </a:lnTo>
                  <a:lnTo>
                    <a:pt x="133460" y="12175"/>
                  </a:lnTo>
                  <a:lnTo>
                    <a:pt x="133460" y="9370"/>
                  </a:lnTo>
                  <a:lnTo>
                    <a:pt x="136285" y="9370"/>
                  </a:lnTo>
                  <a:lnTo>
                    <a:pt x="136285" y="10782"/>
                  </a:lnTo>
                  <a:lnTo>
                    <a:pt x="151722" y="10782"/>
                  </a:lnTo>
                  <a:lnTo>
                    <a:pt x="151722" y="9370"/>
                  </a:lnTo>
                  <a:lnTo>
                    <a:pt x="154527" y="9370"/>
                  </a:lnTo>
                  <a:lnTo>
                    <a:pt x="154527" y="12175"/>
                  </a:lnTo>
                  <a:lnTo>
                    <a:pt x="169048" y="12175"/>
                  </a:lnTo>
                  <a:lnTo>
                    <a:pt x="169048" y="9370"/>
                  </a:lnTo>
                  <a:lnTo>
                    <a:pt x="172331" y="9370"/>
                  </a:lnTo>
                  <a:lnTo>
                    <a:pt x="172331" y="10782"/>
                  </a:lnTo>
                  <a:lnTo>
                    <a:pt x="186852" y="10782"/>
                  </a:lnTo>
                  <a:lnTo>
                    <a:pt x="186852" y="9370"/>
                  </a:lnTo>
                  <a:lnTo>
                    <a:pt x="190115" y="9370"/>
                  </a:lnTo>
                  <a:lnTo>
                    <a:pt x="190115" y="12175"/>
                  </a:lnTo>
                  <a:lnTo>
                    <a:pt x="204636" y="12175"/>
                  </a:lnTo>
                  <a:lnTo>
                    <a:pt x="204636" y="9370"/>
                  </a:lnTo>
                  <a:lnTo>
                    <a:pt x="207441" y="9370"/>
                  </a:lnTo>
                  <a:lnTo>
                    <a:pt x="207441" y="12175"/>
                  </a:lnTo>
                  <a:lnTo>
                    <a:pt x="222440" y="12175"/>
                  </a:lnTo>
                  <a:lnTo>
                    <a:pt x="222440" y="9370"/>
                  </a:lnTo>
                  <a:lnTo>
                    <a:pt x="225722" y="9370"/>
                  </a:lnTo>
                  <a:lnTo>
                    <a:pt x="225722" y="10782"/>
                  </a:lnTo>
                  <a:lnTo>
                    <a:pt x="240224" y="10782"/>
                  </a:lnTo>
                  <a:lnTo>
                    <a:pt x="240224" y="9370"/>
                  </a:lnTo>
                  <a:lnTo>
                    <a:pt x="243507" y="9370"/>
                  </a:lnTo>
                  <a:lnTo>
                    <a:pt x="243507" y="12175"/>
                  </a:lnTo>
                  <a:lnTo>
                    <a:pt x="257551" y="12175"/>
                  </a:lnTo>
                  <a:lnTo>
                    <a:pt x="257551" y="9370"/>
                  </a:lnTo>
                  <a:lnTo>
                    <a:pt x="260833" y="9370"/>
                  </a:lnTo>
                  <a:lnTo>
                    <a:pt x="260833" y="10782"/>
                  </a:lnTo>
                  <a:lnTo>
                    <a:pt x="275355" y="10782"/>
                  </a:lnTo>
                  <a:lnTo>
                    <a:pt x="275355" y="0"/>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0" name="Google Shape;1940;p19"/>
            <p:cNvSpPr/>
            <p:nvPr/>
          </p:nvSpPr>
          <p:spPr>
            <a:xfrm>
              <a:off x="363575" y="-634175"/>
              <a:ext cx="6695900" cy="1158775"/>
            </a:xfrm>
            <a:custGeom>
              <a:rect b="b" l="l" r="r" t="t"/>
              <a:pathLst>
                <a:path extrusionOk="0" h="46351" w="267836">
                  <a:moveTo>
                    <a:pt x="0" y="0"/>
                  </a:moveTo>
                  <a:lnTo>
                    <a:pt x="0" y="46350"/>
                  </a:lnTo>
                  <a:lnTo>
                    <a:pt x="267835" y="46350"/>
                  </a:lnTo>
                  <a:lnTo>
                    <a:pt x="26783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1" name="Google Shape;1941;p19"/>
            <p:cNvSpPr/>
            <p:nvPr/>
          </p:nvSpPr>
          <p:spPr>
            <a:xfrm>
              <a:off x="363575"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2" name="Google Shape;1942;p19"/>
            <p:cNvSpPr/>
            <p:nvPr/>
          </p:nvSpPr>
          <p:spPr>
            <a:xfrm>
              <a:off x="4341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3" name="Google Shape;1943;p19"/>
            <p:cNvSpPr/>
            <p:nvPr/>
          </p:nvSpPr>
          <p:spPr>
            <a:xfrm>
              <a:off x="785300" y="-634175"/>
              <a:ext cx="351125" cy="1228900"/>
            </a:xfrm>
            <a:custGeom>
              <a:rect b="b" l="l" r="r" t="t"/>
              <a:pathLst>
                <a:path extrusionOk="0" h="49156" w="14045">
                  <a:moveTo>
                    <a:pt x="0" y="0"/>
                  </a:moveTo>
                  <a:lnTo>
                    <a:pt x="0" y="49155"/>
                  </a:lnTo>
                  <a:lnTo>
                    <a:pt x="14044" y="49155"/>
                  </a:lnTo>
                  <a:lnTo>
                    <a:pt x="14044"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4" name="Google Shape;1944;p19"/>
            <p:cNvSpPr/>
            <p:nvPr/>
          </p:nvSpPr>
          <p:spPr>
            <a:xfrm>
              <a:off x="867350" y="-634175"/>
              <a:ext cx="187025" cy="1228900"/>
            </a:xfrm>
            <a:custGeom>
              <a:rect b="b" l="l" r="r" t="t"/>
              <a:pathLst>
                <a:path extrusionOk="0" h="49156" w="7481">
                  <a:moveTo>
                    <a:pt x="0" y="0"/>
                  </a:moveTo>
                  <a:lnTo>
                    <a:pt x="0" y="49155"/>
                  </a:lnTo>
                  <a:lnTo>
                    <a:pt x="7480" y="49155"/>
                  </a:lnTo>
                  <a:lnTo>
                    <a:pt x="7480"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5" name="Google Shape;1945;p19"/>
            <p:cNvSpPr/>
            <p:nvPr/>
          </p:nvSpPr>
          <p:spPr>
            <a:xfrm>
              <a:off x="119507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6" name="Google Shape;1946;p19"/>
            <p:cNvSpPr/>
            <p:nvPr/>
          </p:nvSpPr>
          <p:spPr>
            <a:xfrm>
              <a:off x="1277150" y="-634175"/>
              <a:ext cx="198950" cy="1194575"/>
            </a:xfrm>
            <a:custGeom>
              <a:rect b="b" l="l" r="r" t="t"/>
              <a:pathLst>
                <a:path extrusionOk="0" h="47783" w="7958">
                  <a:moveTo>
                    <a:pt x="0" y="0"/>
                  </a:moveTo>
                  <a:lnTo>
                    <a:pt x="0" y="47782"/>
                  </a:lnTo>
                  <a:lnTo>
                    <a:pt x="7957" y="47782"/>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7" name="Google Shape;1947;p19"/>
            <p:cNvSpPr/>
            <p:nvPr/>
          </p:nvSpPr>
          <p:spPr>
            <a:xfrm>
              <a:off x="1616300" y="-634175"/>
              <a:ext cx="363075" cy="1228900"/>
            </a:xfrm>
            <a:custGeom>
              <a:rect b="b" l="l" r="r" t="t"/>
              <a:pathLst>
                <a:path extrusionOk="0" h="49156" w="14523">
                  <a:moveTo>
                    <a:pt x="1" y="0"/>
                  </a:moveTo>
                  <a:lnTo>
                    <a:pt x="1" y="49155"/>
                  </a:lnTo>
                  <a:lnTo>
                    <a:pt x="14523" y="49155"/>
                  </a:lnTo>
                  <a:lnTo>
                    <a:pt x="14523"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8" name="Google Shape;1948;p19"/>
            <p:cNvSpPr/>
            <p:nvPr/>
          </p:nvSpPr>
          <p:spPr>
            <a:xfrm>
              <a:off x="1698375" y="-634175"/>
              <a:ext cx="210875" cy="1228900"/>
            </a:xfrm>
            <a:custGeom>
              <a:rect b="b" l="l" r="r" t="t"/>
              <a:pathLst>
                <a:path extrusionOk="0" h="49156" w="8435">
                  <a:moveTo>
                    <a:pt x="0" y="0"/>
                  </a:moveTo>
                  <a:lnTo>
                    <a:pt x="0" y="49155"/>
                  </a:lnTo>
                  <a:lnTo>
                    <a:pt x="8435" y="49155"/>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9" name="Google Shape;1949;p19"/>
            <p:cNvSpPr/>
            <p:nvPr/>
          </p:nvSpPr>
          <p:spPr>
            <a:xfrm>
              <a:off x="2038025" y="-634175"/>
              <a:ext cx="351150" cy="1194575"/>
            </a:xfrm>
            <a:custGeom>
              <a:rect b="b" l="l" r="r" t="t"/>
              <a:pathLst>
                <a:path extrusionOk="0" h="47783" w="14046">
                  <a:moveTo>
                    <a:pt x="1" y="0"/>
                  </a:moveTo>
                  <a:lnTo>
                    <a:pt x="1" y="47782"/>
                  </a:lnTo>
                  <a:lnTo>
                    <a:pt x="14045" y="47782"/>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0" name="Google Shape;1950;p19"/>
            <p:cNvSpPr/>
            <p:nvPr/>
          </p:nvSpPr>
          <p:spPr>
            <a:xfrm>
              <a:off x="2108150"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1" name="Google Shape;1951;p19"/>
            <p:cNvSpPr/>
            <p:nvPr/>
          </p:nvSpPr>
          <p:spPr>
            <a:xfrm>
              <a:off x="2447825" y="-634175"/>
              <a:ext cx="363075" cy="1228900"/>
            </a:xfrm>
            <a:custGeom>
              <a:rect b="b" l="l" r="r" t="t"/>
              <a:pathLst>
                <a:path extrusionOk="0" h="49156" w="14523">
                  <a:moveTo>
                    <a:pt x="0" y="0"/>
                  </a:moveTo>
                  <a:lnTo>
                    <a:pt x="0"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2" name="Google Shape;1952;p19"/>
            <p:cNvSpPr/>
            <p:nvPr/>
          </p:nvSpPr>
          <p:spPr>
            <a:xfrm>
              <a:off x="25293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3" name="Google Shape;1953;p19"/>
            <p:cNvSpPr/>
            <p:nvPr/>
          </p:nvSpPr>
          <p:spPr>
            <a:xfrm>
              <a:off x="28929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4" name="Google Shape;1954;p19"/>
            <p:cNvSpPr/>
            <p:nvPr/>
          </p:nvSpPr>
          <p:spPr>
            <a:xfrm>
              <a:off x="2973975" y="-634175"/>
              <a:ext cx="210900" cy="1194575"/>
            </a:xfrm>
            <a:custGeom>
              <a:rect b="b" l="l" r="r" t="t"/>
              <a:pathLst>
                <a:path extrusionOk="0" h="47783" w="8436">
                  <a:moveTo>
                    <a:pt x="1" y="0"/>
                  </a:moveTo>
                  <a:lnTo>
                    <a:pt x="1"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5" name="Google Shape;1955;p19"/>
            <p:cNvSpPr/>
            <p:nvPr/>
          </p:nvSpPr>
          <p:spPr>
            <a:xfrm>
              <a:off x="3325600" y="-634175"/>
              <a:ext cx="374500" cy="1228900"/>
            </a:xfrm>
            <a:custGeom>
              <a:rect b="b" l="l" r="r" t="t"/>
              <a:pathLst>
                <a:path extrusionOk="0" h="49156" w="14980">
                  <a:moveTo>
                    <a:pt x="0" y="0"/>
                  </a:moveTo>
                  <a:lnTo>
                    <a:pt x="0" y="49155"/>
                  </a:lnTo>
                  <a:lnTo>
                    <a:pt x="14979" y="49155"/>
                  </a:lnTo>
                  <a:lnTo>
                    <a:pt x="1497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6" name="Google Shape;1956;p19"/>
            <p:cNvSpPr/>
            <p:nvPr/>
          </p:nvSpPr>
          <p:spPr>
            <a:xfrm>
              <a:off x="3407650" y="-634175"/>
              <a:ext cx="210375" cy="1228900"/>
            </a:xfrm>
            <a:custGeom>
              <a:rect b="b" l="l" r="r" t="t"/>
              <a:pathLst>
                <a:path extrusionOk="0" h="49156" w="8415">
                  <a:moveTo>
                    <a:pt x="0" y="0"/>
                  </a:moveTo>
                  <a:lnTo>
                    <a:pt x="0" y="49155"/>
                  </a:lnTo>
                  <a:lnTo>
                    <a:pt x="8415" y="49155"/>
                  </a:lnTo>
                  <a:lnTo>
                    <a:pt x="841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7" name="Google Shape;1957;p19"/>
            <p:cNvSpPr/>
            <p:nvPr/>
          </p:nvSpPr>
          <p:spPr>
            <a:xfrm>
              <a:off x="3770675" y="-634175"/>
              <a:ext cx="385950" cy="1194575"/>
            </a:xfrm>
            <a:custGeom>
              <a:rect b="b" l="l" r="r" t="t"/>
              <a:pathLst>
                <a:path extrusionOk="0" h="47783" w="15438">
                  <a:moveTo>
                    <a:pt x="1" y="0"/>
                  </a:moveTo>
                  <a:lnTo>
                    <a:pt x="1" y="47782"/>
                  </a:lnTo>
                  <a:lnTo>
                    <a:pt x="15438" y="47782"/>
                  </a:lnTo>
                  <a:lnTo>
                    <a:pt x="15438"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8" name="Google Shape;1958;p19"/>
            <p:cNvSpPr/>
            <p:nvPr/>
          </p:nvSpPr>
          <p:spPr>
            <a:xfrm>
              <a:off x="38641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9" name="Google Shape;1959;p19"/>
            <p:cNvSpPr/>
            <p:nvPr/>
          </p:nvSpPr>
          <p:spPr>
            <a:xfrm>
              <a:off x="42267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0" name="Google Shape;1960;p19"/>
            <p:cNvSpPr/>
            <p:nvPr/>
          </p:nvSpPr>
          <p:spPr>
            <a:xfrm>
              <a:off x="4308775" y="-634175"/>
              <a:ext cx="187025" cy="1228900"/>
            </a:xfrm>
            <a:custGeom>
              <a:rect b="b" l="l" r="r" t="t"/>
              <a:pathLst>
                <a:path extrusionOk="0" h="49156" w="7481">
                  <a:moveTo>
                    <a:pt x="1" y="0"/>
                  </a:moveTo>
                  <a:lnTo>
                    <a:pt x="1" y="49155"/>
                  </a:lnTo>
                  <a:lnTo>
                    <a:pt x="7481" y="49155"/>
                  </a:lnTo>
                  <a:lnTo>
                    <a:pt x="748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1" name="Google Shape;1961;p19"/>
            <p:cNvSpPr/>
            <p:nvPr/>
          </p:nvSpPr>
          <p:spPr>
            <a:xfrm>
              <a:off x="4671825" y="-634175"/>
              <a:ext cx="363075" cy="1194575"/>
            </a:xfrm>
            <a:custGeom>
              <a:rect b="b" l="l" r="r" t="t"/>
              <a:pathLst>
                <a:path extrusionOk="0" h="47783" w="14523">
                  <a:moveTo>
                    <a:pt x="1" y="0"/>
                  </a:moveTo>
                  <a:lnTo>
                    <a:pt x="1"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2" name="Google Shape;1962;p19"/>
            <p:cNvSpPr/>
            <p:nvPr/>
          </p:nvSpPr>
          <p:spPr>
            <a:xfrm>
              <a:off x="47419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3" name="Google Shape;1963;p19"/>
            <p:cNvSpPr/>
            <p:nvPr/>
          </p:nvSpPr>
          <p:spPr>
            <a:xfrm>
              <a:off x="5116425" y="-634175"/>
              <a:ext cx="363075" cy="1228900"/>
            </a:xfrm>
            <a:custGeom>
              <a:rect b="b" l="l" r="r" t="t"/>
              <a:pathLst>
                <a:path extrusionOk="0" h="49156" w="14523">
                  <a:moveTo>
                    <a:pt x="1" y="0"/>
                  </a:moveTo>
                  <a:lnTo>
                    <a:pt x="1" y="49155"/>
                  </a:lnTo>
                  <a:lnTo>
                    <a:pt x="14522" y="49155"/>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4" name="Google Shape;1964;p19"/>
            <p:cNvSpPr/>
            <p:nvPr/>
          </p:nvSpPr>
          <p:spPr>
            <a:xfrm>
              <a:off x="5198475" y="-634175"/>
              <a:ext cx="198950" cy="1228900"/>
            </a:xfrm>
            <a:custGeom>
              <a:rect b="b" l="l" r="r" t="t"/>
              <a:pathLst>
                <a:path extrusionOk="0" h="49156" w="7958">
                  <a:moveTo>
                    <a:pt x="1" y="0"/>
                  </a:moveTo>
                  <a:lnTo>
                    <a:pt x="1" y="49155"/>
                  </a:lnTo>
                  <a:lnTo>
                    <a:pt x="7958" y="49155"/>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5" name="Google Shape;1965;p19"/>
            <p:cNvSpPr/>
            <p:nvPr/>
          </p:nvSpPr>
          <p:spPr>
            <a:xfrm>
              <a:off x="5549600" y="-634175"/>
              <a:ext cx="375000" cy="1228900"/>
            </a:xfrm>
            <a:custGeom>
              <a:rect b="b" l="l" r="r" t="t"/>
              <a:pathLst>
                <a:path extrusionOk="0" h="49156" w="15000">
                  <a:moveTo>
                    <a:pt x="0" y="0"/>
                  </a:moveTo>
                  <a:lnTo>
                    <a:pt x="0" y="49155"/>
                  </a:lnTo>
                  <a:lnTo>
                    <a:pt x="14999" y="49155"/>
                  </a:lnTo>
                  <a:lnTo>
                    <a:pt x="14999"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6" name="Google Shape;1966;p19"/>
            <p:cNvSpPr/>
            <p:nvPr/>
          </p:nvSpPr>
          <p:spPr>
            <a:xfrm>
              <a:off x="5631650" y="-634175"/>
              <a:ext cx="198950" cy="1228900"/>
            </a:xfrm>
            <a:custGeom>
              <a:rect b="b" l="l" r="r" t="t"/>
              <a:pathLst>
                <a:path extrusionOk="0" h="49156" w="7958">
                  <a:moveTo>
                    <a:pt x="0" y="0"/>
                  </a:moveTo>
                  <a:lnTo>
                    <a:pt x="0" y="49155"/>
                  </a:lnTo>
                  <a:lnTo>
                    <a:pt x="7957" y="49155"/>
                  </a:lnTo>
                  <a:lnTo>
                    <a:pt x="7957"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7" name="Google Shape;1967;p19"/>
            <p:cNvSpPr/>
            <p:nvPr/>
          </p:nvSpPr>
          <p:spPr>
            <a:xfrm>
              <a:off x="6006625" y="-634175"/>
              <a:ext cx="363075" cy="1194575"/>
            </a:xfrm>
            <a:custGeom>
              <a:rect b="b" l="l" r="r" t="t"/>
              <a:pathLst>
                <a:path extrusionOk="0" h="47783" w="14523">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8" name="Google Shape;1968;p19"/>
            <p:cNvSpPr/>
            <p:nvPr/>
          </p:nvSpPr>
          <p:spPr>
            <a:xfrm>
              <a:off x="6076750" y="-634175"/>
              <a:ext cx="210875" cy="1194575"/>
            </a:xfrm>
            <a:custGeom>
              <a:rect b="b" l="l" r="r" t="t"/>
              <a:pathLst>
                <a:path extrusionOk="0" h="47783" w="8435">
                  <a:moveTo>
                    <a:pt x="0" y="0"/>
                  </a:moveTo>
                  <a:lnTo>
                    <a:pt x="0" y="47782"/>
                  </a:lnTo>
                  <a:lnTo>
                    <a:pt x="8435" y="47782"/>
                  </a:lnTo>
                  <a:lnTo>
                    <a:pt x="8435"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9" name="Google Shape;1969;p19"/>
            <p:cNvSpPr/>
            <p:nvPr/>
          </p:nvSpPr>
          <p:spPr>
            <a:xfrm>
              <a:off x="6451225" y="-634175"/>
              <a:ext cx="351125" cy="1228900"/>
            </a:xfrm>
            <a:custGeom>
              <a:rect b="b" l="l" r="r" t="t"/>
              <a:pathLst>
                <a:path extrusionOk="0" h="49156" w="14045">
                  <a:moveTo>
                    <a:pt x="1" y="0"/>
                  </a:moveTo>
                  <a:lnTo>
                    <a:pt x="1" y="49155"/>
                  </a:lnTo>
                  <a:lnTo>
                    <a:pt x="14045" y="49155"/>
                  </a:lnTo>
                  <a:lnTo>
                    <a:pt x="14045"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0" name="Google Shape;1970;p19"/>
            <p:cNvSpPr/>
            <p:nvPr/>
          </p:nvSpPr>
          <p:spPr>
            <a:xfrm>
              <a:off x="6532775" y="-634175"/>
              <a:ext cx="187525" cy="1228900"/>
            </a:xfrm>
            <a:custGeom>
              <a:rect b="b" l="l" r="r" t="t"/>
              <a:pathLst>
                <a:path extrusionOk="0" h="49156" w="7501">
                  <a:moveTo>
                    <a:pt x="1" y="0"/>
                  </a:moveTo>
                  <a:lnTo>
                    <a:pt x="1" y="49155"/>
                  </a:lnTo>
                  <a:lnTo>
                    <a:pt x="7501" y="49155"/>
                  </a:lnTo>
                  <a:lnTo>
                    <a:pt x="750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1" name="Google Shape;1971;p19"/>
            <p:cNvSpPr/>
            <p:nvPr/>
          </p:nvSpPr>
          <p:spPr>
            <a:xfrm>
              <a:off x="6884400" y="-634175"/>
              <a:ext cx="363050" cy="1194575"/>
            </a:xfrm>
            <a:custGeom>
              <a:rect b="b" l="l" r="r" t="t"/>
              <a:pathLst>
                <a:path extrusionOk="0" h="47783" w="14522">
                  <a:moveTo>
                    <a:pt x="0" y="0"/>
                  </a:moveTo>
                  <a:lnTo>
                    <a:pt x="0" y="47782"/>
                  </a:lnTo>
                  <a:lnTo>
                    <a:pt x="14522" y="47782"/>
                  </a:lnTo>
                  <a:lnTo>
                    <a:pt x="14522" y="0"/>
                  </a:ln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2" name="Google Shape;1972;p19"/>
            <p:cNvSpPr/>
            <p:nvPr/>
          </p:nvSpPr>
          <p:spPr>
            <a:xfrm>
              <a:off x="6978375" y="-634175"/>
              <a:ext cx="198950" cy="1194575"/>
            </a:xfrm>
            <a:custGeom>
              <a:rect b="b" l="l" r="r" t="t"/>
              <a:pathLst>
                <a:path extrusionOk="0" h="47783" w="7958">
                  <a:moveTo>
                    <a:pt x="1" y="0"/>
                  </a:moveTo>
                  <a:lnTo>
                    <a:pt x="1" y="47782"/>
                  </a:lnTo>
                  <a:lnTo>
                    <a:pt x="7958" y="47782"/>
                  </a:lnTo>
                  <a:lnTo>
                    <a:pt x="7958"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3" name="Google Shape;1973;p19"/>
            <p:cNvSpPr/>
            <p:nvPr/>
          </p:nvSpPr>
          <p:spPr>
            <a:xfrm>
              <a:off x="211400" y="-634175"/>
              <a:ext cx="7094250" cy="25"/>
            </a:xfrm>
            <a:custGeom>
              <a:rect b="b" l="l" r="r" t="t"/>
              <a:pathLst>
                <a:path extrusionOk="0" fill="none" h="1" w="283770">
                  <a:moveTo>
                    <a:pt x="0" y="0"/>
                  </a:moveTo>
                  <a:lnTo>
                    <a:pt x="283769" y="0"/>
                  </a:lnTo>
                </a:path>
              </a:pathLst>
            </a:custGeom>
            <a:noFill/>
            <a:ln cap="flat" cmpd="sng" w="46750">
              <a:solidFill>
                <a:srgbClr val="FFB726"/>
              </a:solidFill>
              <a:prstDash val="solid"/>
              <a:miter lim="1989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4" name="Google Shape;1974;p19"/>
            <p:cNvSpPr/>
            <p:nvPr/>
          </p:nvSpPr>
          <p:spPr>
            <a:xfrm>
              <a:off x="7287225" y="-693375"/>
              <a:ext cx="127825" cy="128350"/>
            </a:xfrm>
            <a:custGeom>
              <a:rect b="b" l="l" r="r" t="t"/>
              <a:pathLst>
                <a:path extrusionOk="0" h="5134" w="5113">
                  <a:moveTo>
                    <a:pt x="2566" y="1"/>
                  </a:moveTo>
                  <a:cubicBezTo>
                    <a:pt x="1134" y="1"/>
                    <a:pt x="0" y="1155"/>
                    <a:pt x="0" y="2567"/>
                  </a:cubicBezTo>
                  <a:cubicBezTo>
                    <a:pt x="0" y="3979"/>
                    <a:pt x="1134" y="5133"/>
                    <a:pt x="2566" y="5133"/>
                  </a:cubicBezTo>
                  <a:cubicBezTo>
                    <a:pt x="3979" y="5133"/>
                    <a:pt x="5113" y="3979"/>
                    <a:pt x="5113" y="2567"/>
                  </a:cubicBezTo>
                  <a:cubicBezTo>
                    <a:pt x="5113" y="1155"/>
                    <a:pt x="3979" y="1"/>
                    <a:pt x="2566"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5" name="Google Shape;1975;p19"/>
            <p:cNvSpPr/>
            <p:nvPr/>
          </p:nvSpPr>
          <p:spPr>
            <a:xfrm>
              <a:off x="193475" y="-693375"/>
              <a:ext cx="128350" cy="128350"/>
            </a:xfrm>
            <a:custGeom>
              <a:rect b="b" l="l" r="r" t="t"/>
              <a:pathLst>
                <a:path extrusionOk="0" h="5134" w="5134">
                  <a:moveTo>
                    <a:pt x="2567" y="1"/>
                  </a:moveTo>
                  <a:cubicBezTo>
                    <a:pt x="1155" y="1"/>
                    <a:pt x="1" y="1155"/>
                    <a:pt x="1" y="2567"/>
                  </a:cubicBezTo>
                  <a:cubicBezTo>
                    <a:pt x="1" y="3979"/>
                    <a:pt x="1155" y="5133"/>
                    <a:pt x="2567" y="5133"/>
                  </a:cubicBezTo>
                  <a:cubicBezTo>
                    <a:pt x="3979" y="5133"/>
                    <a:pt x="5133" y="3979"/>
                    <a:pt x="5133" y="2567"/>
                  </a:cubicBezTo>
                  <a:cubicBezTo>
                    <a:pt x="5133" y="1155"/>
                    <a:pt x="3979" y="1"/>
                    <a:pt x="2567" y="1"/>
                  </a:cubicBezTo>
                  <a:close/>
                </a:path>
              </a:pathLst>
            </a:custGeom>
            <a:solidFill>
              <a:srgbClr val="FFB72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76" name="Google Shape;1976;p19"/>
          <p:cNvGrpSpPr/>
          <p:nvPr/>
        </p:nvGrpSpPr>
        <p:grpSpPr>
          <a:xfrm>
            <a:off x="-20" y="4613271"/>
            <a:ext cx="9143683" cy="1629094"/>
            <a:chOff x="429225" y="4417075"/>
            <a:chExt cx="6749600" cy="1202550"/>
          </a:xfrm>
        </p:grpSpPr>
        <p:sp>
          <p:nvSpPr>
            <p:cNvPr id="1977" name="Google Shape;1977;p19"/>
            <p:cNvSpPr/>
            <p:nvPr/>
          </p:nvSpPr>
          <p:spPr>
            <a:xfrm>
              <a:off x="1901275" y="5022325"/>
              <a:ext cx="3806000" cy="502300"/>
            </a:xfrm>
            <a:custGeom>
              <a:rect b="b" l="l" r="r" t="t"/>
              <a:pathLst>
                <a:path extrusionOk="0" h="20092" w="152240">
                  <a:moveTo>
                    <a:pt x="0" y="0"/>
                  </a:moveTo>
                  <a:lnTo>
                    <a:pt x="0" y="20092"/>
                  </a:lnTo>
                  <a:lnTo>
                    <a:pt x="152239" y="20092"/>
                  </a:lnTo>
                  <a:lnTo>
                    <a:pt x="152239" y="0"/>
                  </a:lnTo>
                  <a:close/>
                </a:path>
              </a:pathLst>
            </a:custGeom>
            <a:solidFill>
              <a:srgbClr val="C3CAD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8" name="Google Shape;1978;p19"/>
            <p:cNvSpPr/>
            <p:nvPr/>
          </p:nvSpPr>
          <p:spPr>
            <a:xfrm>
              <a:off x="429225" y="4417075"/>
              <a:ext cx="650000" cy="553050"/>
            </a:xfrm>
            <a:custGeom>
              <a:rect b="b" l="l" r="r" t="t"/>
              <a:pathLst>
                <a:path extrusionOk="0" h="22122" w="26000">
                  <a:moveTo>
                    <a:pt x="6465" y="1"/>
                  </a:moveTo>
                  <a:cubicBezTo>
                    <a:pt x="2884" y="1"/>
                    <a:pt x="0" y="2905"/>
                    <a:pt x="0" y="6466"/>
                  </a:cubicBezTo>
                  <a:lnTo>
                    <a:pt x="0" y="22121"/>
                  </a:lnTo>
                  <a:lnTo>
                    <a:pt x="26000" y="22121"/>
                  </a:lnTo>
                  <a:lnTo>
                    <a:pt x="26000" y="6466"/>
                  </a:lnTo>
                  <a:cubicBezTo>
                    <a:pt x="26000" y="2885"/>
                    <a:pt x="23095"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9" name="Google Shape;1979;p19"/>
            <p:cNvSpPr/>
            <p:nvPr/>
          </p:nvSpPr>
          <p:spPr>
            <a:xfrm>
              <a:off x="429700"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2"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0" name="Google Shape;1980;p19"/>
            <p:cNvSpPr/>
            <p:nvPr/>
          </p:nvSpPr>
          <p:spPr>
            <a:xfrm>
              <a:off x="944925" y="4650825"/>
              <a:ext cx="134300" cy="319300"/>
            </a:xfrm>
            <a:custGeom>
              <a:rect b="b" l="l" r="r" t="t"/>
              <a:pathLst>
                <a:path extrusionOk="0" h="12772" w="5372">
                  <a:moveTo>
                    <a:pt x="5372" y="0"/>
                  </a:moveTo>
                  <a:cubicBezTo>
                    <a:pt x="5089" y="1009"/>
                    <a:pt x="4907" y="1390"/>
                    <a:pt x="4548" y="1390"/>
                  </a:cubicBezTo>
                  <a:cubicBezTo>
                    <a:pt x="4376" y="1390"/>
                    <a:pt x="4164"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1" name="Google Shape;1981;p19"/>
            <p:cNvSpPr/>
            <p:nvPr/>
          </p:nvSpPr>
          <p:spPr>
            <a:xfrm>
              <a:off x="429700" y="4488200"/>
              <a:ext cx="612225" cy="481925"/>
            </a:xfrm>
            <a:custGeom>
              <a:rect b="b" l="l" r="r" t="t"/>
              <a:pathLst>
                <a:path extrusionOk="0" h="19277" w="24489">
                  <a:moveTo>
                    <a:pt x="2010" y="0"/>
                  </a:moveTo>
                  <a:cubicBezTo>
                    <a:pt x="777" y="1134"/>
                    <a:pt x="1" y="2706"/>
                    <a:pt x="1" y="4536"/>
                  </a:cubicBezTo>
                  <a:lnTo>
                    <a:pt x="1" y="19276"/>
                  </a:lnTo>
                  <a:lnTo>
                    <a:pt x="24489" y="19276"/>
                  </a:lnTo>
                  <a:lnTo>
                    <a:pt x="24489" y="7659"/>
                  </a:lnTo>
                  <a:cubicBezTo>
                    <a:pt x="20033" y="5709"/>
                    <a:pt x="14881" y="5570"/>
                    <a:pt x="10166" y="4158"/>
                  </a:cubicBezTo>
                  <a:cubicBezTo>
                    <a:pt x="7242" y="3263"/>
                    <a:pt x="4477" y="185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2" name="Google Shape;1982;p19"/>
            <p:cNvSpPr/>
            <p:nvPr/>
          </p:nvSpPr>
          <p:spPr>
            <a:xfrm>
              <a:off x="430200" y="4449400"/>
              <a:ext cx="612225" cy="520725"/>
            </a:xfrm>
            <a:custGeom>
              <a:rect b="b" l="l" r="r" t="t"/>
              <a:pathLst>
                <a:path extrusionOk="0" h="20829" w="24489">
                  <a:moveTo>
                    <a:pt x="6068" y="1"/>
                  </a:moveTo>
                  <a:cubicBezTo>
                    <a:pt x="2706" y="1"/>
                    <a:pt x="1" y="2726"/>
                    <a:pt x="1" y="6088"/>
                  </a:cubicBezTo>
                  <a:lnTo>
                    <a:pt x="1" y="6207"/>
                  </a:lnTo>
                  <a:cubicBezTo>
                    <a:pt x="1" y="2885"/>
                    <a:pt x="2706" y="160"/>
                    <a:pt x="6028" y="160"/>
                  </a:cubicBezTo>
                  <a:lnTo>
                    <a:pt x="18262" y="160"/>
                  </a:lnTo>
                  <a:cubicBezTo>
                    <a:pt x="21584" y="160"/>
                    <a:pt x="24270" y="2885"/>
                    <a:pt x="24270" y="6207"/>
                  </a:cubicBezTo>
                  <a:lnTo>
                    <a:pt x="24270" y="20828"/>
                  </a:lnTo>
                  <a:lnTo>
                    <a:pt x="24489" y="20828"/>
                  </a:lnTo>
                  <a:lnTo>
                    <a:pt x="24489" y="6088"/>
                  </a:lnTo>
                  <a:cubicBezTo>
                    <a:pt x="24469" y="2726"/>
                    <a:pt x="21763" y="1"/>
                    <a:pt x="18402"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3" name="Google Shape;1983;p19"/>
            <p:cNvSpPr/>
            <p:nvPr/>
          </p:nvSpPr>
          <p:spPr>
            <a:xfrm>
              <a:off x="1191600" y="4417075"/>
              <a:ext cx="650525" cy="553050"/>
            </a:xfrm>
            <a:custGeom>
              <a:rect b="b" l="l" r="r" t="t"/>
              <a:pathLst>
                <a:path extrusionOk="0" h="22122" w="26021">
                  <a:moveTo>
                    <a:pt x="6466" y="1"/>
                  </a:moveTo>
                  <a:cubicBezTo>
                    <a:pt x="2885" y="1"/>
                    <a:pt x="1" y="2905"/>
                    <a:pt x="1" y="6466"/>
                  </a:cubicBezTo>
                  <a:lnTo>
                    <a:pt x="1" y="22121"/>
                  </a:lnTo>
                  <a:lnTo>
                    <a:pt x="26020" y="22121"/>
                  </a:lnTo>
                  <a:lnTo>
                    <a:pt x="26020" y="6466"/>
                  </a:lnTo>
                  <a:cubicBezTo>
                    <a:pt x="26020"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4" name="Google Shape;1984;p19"/>
            <p:cNvSpPr/>
            <p:nvPr/>
          </p:nvSpPr>
          <p:spPr>
            <a:xfrm>
              <a:off x="1192600" y="4449400"/>
              <a:ext cx="612725" cy="520725"/>
            </a:xfrm>
            <a:custGeom>
              <a:rect b="b" l="l" r="r" t="t"/>
              <a:pathLst>
                <a:path extrusionOk="0" h="20829" w="24509">
                  <a:moveTo>
                    <a:pt x="6087"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5" name="Google Shape;1985;p19"/>
            <p:cNvSpPr/>
            <p:nvPr/>
          </p:nvSpPr>
          <p:spPr>
            <a:xfrm>
              <a:off x="1707825" y="4650825"/>
              <a:ext cx="134300" cy="319300"/>
            </a:xfrm>
            <a:custGeom>
              <a:rect b="b" l="l" r="r" t="t"/>
              <a:pathLst>
                <a:path extrusionOk="0" h="12772" w="5372">
                  <a:moveTo>
                    <a:pt x="5371" y="0"/>
                  </a:moveTo>
                  <a:cubicBezTo>
                    <a:pt x="5089" y="1009"/>
                    <a:pt x="4906" y="1390"/>
                    <a:pt x="4548" y="1390"/>
                  </a:cubicBezTo>
                  <a:cubicBezTo>
                    <a:pt x="4376" y="1390"/>
                    <a:pt x="4163" y="1302"/>
                    <a:pt x="3879" y="1154"/>
                  </a:cubicBezTo>
                  <a:lnTo>
                    <a:pt x="0" y="12771"/>
                  </a:lnTo>
                  <a:lnTo>
                    <a:pt x="5371" y="12771"/>
                  </a:lnTo>
                  <a:lnTo>
                    <a:pt x="537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6" name="Google Shape;1986;p19"/>
            <p:cNvSpPr/>
            <p:nvPr/>
          </p:nvSpPr>
          <p:spPr>
            <a:xfrm>
              <a:off x="1192600" y="4488200"/>
              <a:ext cx="612225" cy="481925"/>
            </a:xfrm>
            <a:custGeom>
              <a:rect b="b" l="l" r="r" t="t"/>
              <a:pathLst>
                <a:path extrusionOk="0" h="19277" w="24489">
                  <a:moveTo>
                    <a:pt x="2009" y="0"/>
                  </a:moveTo>
                  <a:cubicBezTo>
                    <a:pt x="756" y="1134"/>
                    <a:pt x="0" y="2706"/>
                    <a:pt x="0" y="4536"/>
                  </a:cubicBezTo>
                  <a:lnTo>
                    <a:pt x="0" y="19276"/>
                  </a:lnTo>
                  <a:lnTo>
                    <a:pt x="24488" y="19276"/>
                  </a:lnTo>
                  <a:lnTo>
                    <a:pt x="24488" y="7659"/>
                  </a:lnTo>
                  <a:cubicBezTo>
                    <a:pt x="20032" y="5709"/>
                    <a:pt x="14860" y="5570"/>
                    <a:pt x="10165" y="4158"/>
                  </a:cubicBezTo>
                  <a:cubicBezTo>
                    <a:pt x="7221" y="3263"/>
                    <a:pt x="4476" y="1850"/>
                    <a:pt x="200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7" name="Google Shape;1987;p19"/>
            <p:cNvSpPr/>
            <p:nvPr/>
          </p:nvSpPr>
          <p:spPr>
            <a:xfrm>
              <a:off x="1192600" y="4449400"/>
              <a:ext cx="612225" cy="520725"/>
            </a:xfrm>
            <a:custGeom>
              <a:rect b="b" l="l" r="r" t="t"/>
              <a:pathLst>
                <a:path extrusionOk="0" h="20829" w="24489">
                  <a:moveTo>
                    <a:pt x="6068" y="1"/>
                  </a:moveTo>
                  <a:cubicBezTo>
                    <a:pt x="2706" y="1"/>
                    <a:pt x="0" y="2726"/>
                    <a:pt x="0" y="6088"/>
                  </a:cubicBezTo>
                  <a:lnTo>
                    <a:pt x="0" y="6207"/>
                  </a:lnTo>
                  <a:cubicBezTo>
                    <a:pt x="0" y="2885"/>
                    <a:pt x="2706" y="160"/>
                    <a:pt x="6008" y="160"/>
                  </a:cubicBezTo>
                  <a:lnTo>
                    <a:pt x="18242" y="160"/>
                  </a:lnTo>
                  <a:cubicBezTo>
                    <a:pt x="21584" y="160"/>
                    <a:pt x="24269" y="2885"/>
                    <a:pt x="24269" y="6207"/>
                  </a:cubicBezTo>
                  <a:lnTo>
                    <a:pt x="24269" y="20828"/>
                  </a:lnTo>
                  <a:lnTo>
                    <a:pt x="24488" y="20828"/>
                  </a:lnTo>
                  <a:lnTo>
                    <a:pt x="24488" y="6088"/>
                  </a:lnTo>
                  <a:cubicBezTo>
                    <a:pt x="24488" y="2726"/>
                    <a:pt x="21743" y="1"/>
                    <a:pt x="1840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8" name="Google Shape;1988;p19"/>
            <p:cNvSpPr/>
            <p:nvPr/>
          </p:nvSpPr>
          <p:spPr>
            <a:xfrm>
              <a:off x="1954475" y="4417075"/>
              <a:ext cx="650525" cy="553050"/>
            </a:xfrm>
            <a:custGeom>
              <a:rect b="b" l="l" r="r" t="t"/>
              <a:pathLst>
                <a:path extrusionOk="0" h="22122" w="26021">
                  <a:moveTo>
                    <a:pt x="6466" y="1"/>
                  </a:moveTo>
                  <a:cubicBezTo>
                    <a:pt x="2885" y="1"/>
                    <a:pt x="1" y="2905"/>
                    <a:pt x="1" y="6466"/>
                  </a:cubicBezTo>
                  <a:lnTo>
                    <a:pt x="1" y="22121"/>
                  </a:lnTo>
                  <a:lnTo>
                    <a:pt x="26021" y="22121"/>
                  </a:lnTo>
                  <a:lnTo>
                    <a:pt x="26021" y="6466"/>
                  </a:lnTo>
                  <a:cubicBezTo>
                    <a:pt x="26021"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9" name="Google Shape;1989;p19"/>
            <p:cNvSpPr/>
            <p:nvPr/>
          </p:nvSpPr>
          <p:spPr>
            <a:xfrm>
              <a:off x="1954475" y="4449400"/>
              <a:ext cx="613225" cy="520725"/>
            </a:xfrm>
            <a:custGeom>
              <a:rect b="b" l="l" r="r" t="t"/>
              <a:pathLst>
                <a:path extrusionOk="0" h="20829" w="24529">
                  <a:moveTo>
                    <a:pt x="6108" y="1"/>
                  </a:moveTo>
                  <a:cubicBezTo>
                    <a:pt x="2746" y="1"/>
                    <a:pt x="1" y="2726"/>
                    <a:pt x="1" y="6088"/>
                  </a:cubicBezTo>
                  <a:lnTo>
                    <a:pt x="1" y="20828"/>
                  </a:lnTo>
                  <a:lnTo>
                    <a:pt x="24529" y="20828"/>
                  </a:lnTo>
                  <a:lnTo>
                    <a:pt x="24529" y="6088"/>
                  </a:lnTo>
                  <a:cubicBezTo>
                    <a:pt x="24529" y="2726"/>
                    <a:pt x="21783" y="1"/>
                    <a:pt x="1844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0" name="Google Shape;1990;p19"/>
            <p:cNvSpPr/>
            <p:nvPr/>
          </p:nvSpPr>
          <p:spPr>
            <a:xfrm>
              <a:off x="2470200" y="4650825"/>
              <a:ext cx="134300" cy="319300"/>
            </a:xfrm>
            <a:custGeom>
              <a:rect b="b" l="l" r="r" t="t"/>
              <a:pathLst>
                <a:path extrusionOk="0" h="12772" w="5372">
                  <a:moveTo>
                    <a:pt x="5372" y="0"/>
                  </a:moveTo>
                  <a:cubicBezTo>
                    <a:pt x="5076" y="1009"/>
                    <a:pt x="4889" y="1390"/>
                    <a:pt x="4535" y="1390"/>
                  </a:cubicBezTo>
                  <a:cubicBezTo>
                    <a:pt x="4365" y="1390"/>
                    <a:pt x="4157"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1" name="Google Shape;1991;p19"/>
            <p:cNvSpPr/>
            <p:nvPr/>
          </p:nvSpPr>
          <p:spPr>
            <a:xfrm>
              <a:off x="1954475" y="4488200"/>
              <a:ext cx="612725" cy="481925"/>
            </a:xfrm>
            <a:custGeom>
              <a:rect b="b" l="l" r="r" t="t"/>
              <a:pathLst>
                <a:path extrusionOk="0" h="19277" w="24509">
                  <a:moveTo>
                    <a:pt x="2010" y="0"/>
                  </a:moveTo>
                  <a:cubicBezTo>
                    <a:pt x="777" y="1134"/>
                    <a:pt x="1" y="2706"/>
                    <a:pt x="1" y="4536"/>
                  </a:cubicBezTo>
                  <a:lnTo>
                    <a:pt x="1" y="19276"/>
                  </a:lnTo>
                  <a:lnTo>
                    <a:pt x="24509" y="19276"/>
                  </a:lnTo>
                  <a:lnTo>
                    <a:pt x="24509" y="7659"/>
                  </a:lnTo>
                  <a:cubicBezTo>
                    <a:pt x="20053" y="5709"/>
                    <a:pt x="14881" y="5570"/>
                    <a:pt x="10166" y="4158"/>
                  </a:cubicBezTo>
                  <a:cubicBezTo>
                    <a:pt x="7242" y="3263"/>
                    <a:pt x="4477" y="1850"/>
                    <a:pt x="201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2" name="Google Shape;1992;p19"/>
            <p:cNvSpPr/>
            <p:nvPr/>
          </p:nvSpPr>
          <p:spPr>
            <a:xfrm>
              <a:off x="1954475" y="4449400"/>
              <a:ext cx="612725" cy="520725"/>
            </a:xfrm>
            <a:custGeom>
              <a:rect b="b" l="l" r="r" t="t"/>
              <a:pathLst>
                <a:path extrusionOk="0" h="20829" w="24509">
                  <a:moveTo>
                    <a:pt x="6068" y="1"/>
                  </a:moveTo>
                  <a:cubicBezTo>
                    <a:pt x="2726" y="1"/>
                    <a:pt x="1" y="2726"/>
                    <a:pt x="1" y="6088"/>
                  </a:cubicBezTo>
                  <a:lnTo>
                    <a:pt x="1" y="6207"/>
                  </a:lnTo>
                  <a:cubicBezTo>
                    <a:pt x="1" y="2885"/>
                    <a:pt x="2726" y="160"/>
                    <a:pt x="6028" y="160"/>
                  </a:cubicBezTo>
                  <a:lnTo>
                    <a:pt x="18262" y="160"/>
                  </a:lnTo>
                  <a:cubicBezTo>
                    <a:pt x="21584" y="160"/>
                    <a:pt x="24270" y="2885"/>
                    <a:pt x="24270" y="6207"/>
                  </a:cubicBezTo>
                  <a:lnTo>
                    <a:pt x="24270" y="20828"/>
                  </a:lnTo>
                  <a:lnTo>
                    <a:pt x="24509" y="20828"/>
                  </a:lnTo>
                  <a:lnTo>
                    <a:pt x="24509" y="6088"/>
                  </a:lnTo>
                  <a:cubicBezTo>
                    <a:pt x="24509" y="2726"/>
                    <a:pt x="21783" y="1"/>
                    <a:pt x="1844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3" name="Google Shape;1993;p19"/>
            <p:cNvSpPr/>
            <p:nvPr/>
          </p:nvSpPr>
          <p:spPr>
            <a:xfrm>
              <a:off x="2716875" y="4417075"/>
              <a:ext cx="650025" cy="553050"/>
            </a:xfrm>
            <a:custGeom>
              <a:rect b="b" l="l" r="r" t="t"/>
              <a:pathLst>
                <a:path extrusionOk="0" h="22122" w="26001">
                  <a:moveTo>
                    <a:pt x="6466" y="1"/>
                  </a:moveTo>
                  <a:cubicBezTo>
                    <a:pt x="2885" y="1"/>
                    <a:pt x="0" y="2905"/>
                    <a:pt x="0" y="6466"/>
                  </a:cubicBezTo>
                  <a:lnTo>
                    <a:pt x="0" y="22121"/>
                  </a:lnTo>
                  <a:lnTo>
                    <a:pt x="26000" y="22121"/>
                  </a:lnTo>
                  <a:lnTo>
                    <a:pt x="26000" y="6466"/>
                  </a:lnTo>
                  <a:cubicBezTo>
                    <a:pt x="26000"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4" name="Google Shape;1994;p19"/>
            <p:cNvSpPr/>
            <p:nvPr/>
          </p:nvSpPr>
          <p:spPr>
            <a:xfrm>
              <a:off x="2716875" y="4449400"/>
              <a:ext cx="612725" cy="520725"/>
            </a:xfrm>
            <a:custGeom>
              <a:rect b="b" l="l" r="r" t="t"/>
              <a:pathLst>
                <a:path extrusionOk="0" h="20829" w="24509">
                  <a:moveTo>
                    <a:pt x="6088"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5" name="Google Shape;1995;p19"/>
            <p:cNvSpPr/>
            <p:nvPr/>
          </p:nvSpPr>
          <p:spPr>
            <a:xfrm>
              <a:off x="3232600" y="4650825"/>
              <a:ext cx="134300" cy="319300"/>
            </a:xfrm>
            <a:custGeom>
              <a:rect b="b" l="l" r="r" t="t"/>
              <a:pathLst>
                <a:path extrusionOk="0" h="12772" w="5372">
                  <a:moveTo>
                    <a:pt x="5371" y="0"/>
                  </a:moveTo>
                  <a:cubicBezTo>
                    <a:pt x="5089" y="1009"/>
                    <a:pt x="4906" y="1390"/>
                    <a:pt x="4548" y="1390"/>
                  </a:cubicBezTo>
                  <a:cubicBezTo>
                    <a:pt x="4375" y="1390"/>
                    <a:pt x="4163" y="1302"/>
                    <a:pt x="3879" y="1154"/>
                  </a:cubicBezTo>
                  <a:lnTo>
                    <a:pt x="0" y="12771"/>
                  </a:lnTo>
                  <a:lnTo>
                    <a:pt x="5371" y="12771"/>
                  </a:lnTo>
                  <a:lnTo>
                    <a:pt x="5371"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6" name="Google Shape;1996;p19"/>
            <p:cNvSpPr/>
            <p:nvPr/>
          </p:nvSpPr>
          <p:spPr>
            <a:xfrm>
              <a:off x="2716875" y="4488200"/>
              <a:ext cx="612225" cy="481925"/>
            </a:xfrm>
            <a:custGeom>
              <a:rect b="b" l="l" r="r" t="t"/>
              <a:pathLst>
                <a:path extrusionOk="0" h="19277" w="24489">
                  <a:moveTo>
                    <a:pt x="2010" y="0"/>
                  </a:moveTo>
                  <a:cubicBezTo>
                    <a:pt x="776" y="1134"/>
                    <a:pt x="0" y="2706"/>
                    <a:pt x="0" y="4536"/>
                  </a:cubicBezTo>
                  <a:lnTo>
                    <a:pt x="0" y="19276"/>
                  </a:lnTo>
                  <a:lnTo>
                    <a:pt x="24488" y="19276"/>
                  </a:lnTo>
                  <a:lnTo>
                    <a:pt x="24488" y="7659"/>
                  </a:lnTo>
                  <a:cubicBezTo>
                    <a:pt x="20032" y="5709"/>
                    <a:pt x="14860" y="5570"/>
                    <a:pt x="10166" y="4158"/>
                  </a:cubicBezTo>
                  <a:cubicBezTo>
                    <a:pt x="7221" y="3263"/>
                    <a:pt x="4476" y="1850"/>
                    <a:pt x="201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7" name="Google Shape;1997;p19"/>
            <p:cNvSpPr/>
            <p:nvPr/>
          </p:nvSpPr>
          <p:spPr>
            <a:xfrm>
              <a:off x="2717375" y="4449400"/>
              <a:ext cx="612225" cy="520725"/>
            </a:xfrm>
            <a:custGeom>
              <a:rect b="b" l="l" r="r" t="t"/>
              <a:pathLst>
                <a:path extrusionOk="0" h="20829" w="24489">
                  <a:moveTo>
                    <a:pt x="6068" y="1"/>
                  </a:moveTo>
                  <a:cubicBezTo>
                    <a:pt x="2706" y="1"/>
                    <a:pt x="0" y="2726"/>
                    <a:pt x="0" y="6088"/>
                  </a:cubicBezTo>
                  <a:lnTo>
                    <a:pt x="0" y="6207"/>
                  </a:lnTo>
                  <a:cubicBezTo>
                    <a:pt x="0" y="2885"/>
                    <a:pt x="2706" y="160"/>
                    <a:pt x="6028" y="160"/>
                  </a:cubicBezTo>
                  <a:lnTo>
                    <a:pt x="18262" y="160"/>
                  </a:lnTo>
                  <a:cubicBezTo>
                    <a:pt x="21584" y="160"/>
                    <a:pt x="24269" y="2885"/>
                    <a:pt x="24269" y="6207"/>
                  </a:cubicBezTo>
                  <a:lnTo>
                    <a:pt x="24269" y="20828"/>
                  </a:lnTo>
                  <a:lnTo>
                    <a:pt x="24488" y="20828"/>
                  </a:lnTo>
                  <a:lnTo>
                    <a:pt x="24488" y="6088"/>
                  </a:lnTo>
                  <a:cubicBezTo>
                    <a:pt x="24468" y="2726"/>
                    <a:pt x="21763" y="1"/>
                    <a:pt x="1840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8" name="Google Shape;1998;p19"/>
            <p:cNvSpPr/>
            <p:nvPr/>
          </p:nvSpPr>
          <p:spPr>
            <a:xfrm>
              <a:off x="3479750" y="4417075"/>
              <a:ext cx="650025" cy="553050"/>
            </a:xfrm>
            <a:custGeom>
              <a:rect b="b" l="l" r="r" t="t"/>
              <a:pathLst>
                <a:path extrusionOk="0" h="22122" w="26001">
                  <a:moveTo>
                    <a:pt x="6446" y="1"/>
                  </a:moveTo>
                  <a:cubicBezTo>
                    <a:pt x="2885" y="1"/>
                    <a:pt x="1" y="2905"/>
                    <a:pt x="1" y="6466"/>
                  </a:cubicBezTo>
                  <a:lnTo>
                    <a:pt x="1" y="22121"/>
                  </a:lnTo>
                  <a:lnTo>
                    <a:pt x="26001" y="22121"/>
                  </a:lnTo>
                  <a:lnTo>
                    <a:pt x="26001" y="6466"/>
                  </a:lnTo>
                  <a:cubicBezTo>
                    <a:pt x="26001"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9" name="Google Shape;1999;p19"/>
            <p:cNvSpPr/>
            <p:nvPr/>
          </p:nvSpPr>
          <p:spPr>
            <a:xfrm>
              <a:off x="3479250" y="4449400"/>
              <a:ext cx="613225" cy="520725"/>
            </a:xfrm>
            <a:custGeom>
              <a:rect b="b" l="l" r="r" t="t"/>
              <a:pathLst>
                <a:path extrusionOk="0" h="20829" w="24529">
                  <a:moveTo>
                    <a:pt x="6108" y="1"/>
                  </a:moveTo>
                  <a:cubicBezTo>
                    <a:pt x="2746" y="1"/>
                    <a:pt x="1" y="2726"/>
                    <a:pt x="1" y="6088"/>
                  </a:cubicBezTo>
                  <a:lnTo>
                    <a:pt x="1" y="20828"/>
                  </a:lnTo>
                  <a:lnTo>
                    <a:pt x="24529" y="20828"/>
                  </a:lnTo>
                  <a:lnTo>
                    <a:pt x="24529" y="6088"/>
                  </a:lnTo>
                  <a:cubicBezTo>
                    <a:pt x="24529" y="2726"/>
                    <a:pt x="21803" y="1"/>
                    <a:pt x="1844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0" name="Google Shape;2000;p19"/>
            <p:cNvSpPr/>
            <p:nvPr/>
          </p:nvSpPr>
          <p:spPr>
            <a:xfrm>
              <a:off x="3994975" y="4650825"/>
              <a:ext cx="134300" cy="319300"/>
            </a:xfrm>
            <a:custGeom>
              <a:rect b="b" l="l" r="r" t="t"/>
              <a:pathLst>
                <a:path extrusionOk="0" h="12772" w="5372">
                  <a:moveTo>
                    <a:pt x="5372" y="0"/>
                  </a:moveTo>
                  <a:cubicBezTo>
                    <a:pt x="5089" y="1009"/>
                    <a:pt x="4907" y="1390"/>
                    <a:pt x="4548" y="1390"/>
                  </a:cubicBezTo>
                  <a:cubicBezTo>
                    <a:pt x="4376" y="1390"/>
                    <a:pt x="4163" y="1302"/>
                    <a:pt x="3880" y="1154"/>
                  </a:cubicBezTo>
                  <a:lnTo>
                    <a:pt x="1" y="12771"/>
                  </a:lnTo>
                  <a:lnTo>
                    <a:pt x="5372" y="12771"/>
                  </a:lnTo>
                  <a:lnTo>
                    <a:pt x="5372" y="0"/>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1" name="Google Shape;2001;p19"/>
            <p:cNvSpPr/>
            <p:nvPr/>
          </p:nvSpPr>
          <p:spPr>
            <a:xfrm>
              <a:off x="3479250" y="4488200"/>
              <a:ext cx="612725" cy="481925"/>
            </a:xfrm>
            <a:custGeom>
              <a:rect b="b" l="l" r="r" t="t"/>
              <a:pathLst>
                <a:path extrusionOk="0" h="19277" w="24509">
                  <a:moveTo>
                    <a:pt x="2030" y="0"/>
                  </a:moveTo>
                  <a:cubicBezTo>
                    <a:pt x="777" y="1134"/>
                    <a:pt x="1" y="2706"/>
                    <a:pt x="1" y="4536"/>
                  </a:cubicBezTo>
                  <a:lnTo>
                    <a:pt x="1" y="19276"/>
                  </a:lnTo>
                  <a:lnTo>
                    <a:pt x="24509" y="19276"/>
                  </a:lnTo>
                  <a:lnTo>
                    <a:pt x="24509" y="7659"/>
                  </a:lnTo>
                  <a:cubicBezTo>
                    <a:pt x="20053" y="5709"/>
                    <a:pt x="14881" y="5570"/>
                    <a:pt x="10186" y="4158"/>
                  </a:cubicBezTo>
                  <a:cubicBezTo>
                    <a:pt x="7242" y="3263"/>
                    <a:pt x="4477" y="1850"/>
                    <a:pt x="203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2" name="Google Shape;2002;p19"/>
            <p:cNvSpPr/>
            <p:nvPr/>
          </p:nvSpPr>
          <p:spPr>
            <a:xfrm>
              <a:off x="3479250" y="4449400"/>
              <a:ext cx="612725" cy="520725"/>
            </a:xfrm>
            <a:custGeom>
              <a:rect b="b" l="l" r="r" t="t"/>
              <a:pathLst>
                <a:path extrusionOk="0" h="20829" w="24509">
                  <a:moveTo>
                    <a:pt x="6068" y="1"/>
                  </a:moveTo>
                  <a:cubicBezTo>
                    <a:pt x="2726" y="1"/>
                    <a:pt x="1" y="2726"/>
                    <a:pt x="1" y="6088"/>
                  </a:cubicBezTo>
                  <a:lnTo>
                    <a:pt x="1" y="6207"/>
                  </a:lnTo>
                  <a:cubicBezTo>
                    <a:pt x="1" y="2885"/>
                    <a:pt x="2726" y="160"/>
                    <a:pt x="6028" y="160"/>
                  </a:cubicBezTo>
                  <a:lnTo>
                    <a:pt x="18262" y="160"/>
                  </a:lnTo>
                  <a:cubicBezTo>
                    <a:pt x="21584" y="160"/>
                    <a:pt x="24270" y="2885"/>
                    <a:pt x="24270" y="6207"/>
                  </a:cubicBezTo>
                  <a:lnTo>
                    <a:pt x="24270" y="20828"/>
                  </a:lnTo>
                  <a:lnTo>
                    <a:pt x="24509" y="20828"/>
                  </a:lnTo>
                  <a:lnTo>
                    <a:pt x="24509" y="6088"/>
                  </a:lnTo>
                  <a:cubicBezTo>
                    <a:pt x="24509" y="2726"/>
                    <a:pt x="21763" y="1"/>
                    <a:pt x="18402"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3" name="Google Shape;2003;p19"/>
            <p:cNvSpPr/>
            <p:nvPr/>
          </p:nvSpPr>
          <p:spPr>
            <a:xfrm>
              <a:off x="6528800" y="4417075"/>
              <a:ext cx="650025" cy="553050"/>
            </a:xfrm>
            <a:custGeom>
              <a:rect b="b" l="l" r="r" t="t"/>
              <a:pathLst>
                <a:path extrusionOk="0" h="22122" w="26001">
                  <a:moveTo>
                    <a:pt x="6466" y="1"/>
                  </a:moveTo>
                  <a:cubicBezTo>
                    <a:pt x="2905" y="1"/>
                    <a:pt x="1" y="2885"/>
                    <a:pt x="1" y="6466"/>
                  </a:cubicBezTo>
                  <a:lnTo>
                    <a:pt x="1" y="22121"/>
                  </a:lnTo>
                  <a:lnTo>
                    <a:pt x="26001" y="22121"/>
                  </a:lnTo>
                  <a:lnTo>
                    <a:pt x="26001" y="6466"/>
                  </a:lnTo>
                  <a:cubicBezTo>
                    <a:pt x="26001" y="2905"/>
                    <a:pt x="23116"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4" name="Google Shape;2004;p19"/>
            <p:cNvSpPr/>
            <p:nvPr/>
          </p:nvSpPr>
          <p:spPr>
            <a:xfrm>
              <a:off x="6566100"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5" name="Google Shape;2005;p19"/>
            <p:cNvSpPr/>
            <p:nvPr/>
          </p:nvSpPr>
          <p:spPr>
            <a:xfrm>
              <a:off x="6528800" y="4650825"/>
              <a:ext cx="134300" cy="319300"/>
            </a:xfrm>
            <a:custGeom>
              <a:rect b="b" l="l" r="r" t="t"/>
              <a:pathLst>
                <a:path extrusionOk="0" h="12772" w="5372">
                  <a:moveTo>
                    <a:pt x="1" y="0"/>
                  </a:moveTo>
                  <a:lnTo>
                    <a:pt x="1" y="12771"/>
                  </a:lnTo>
                  <a:lnTo>
                    <a:pt x="5372" y="12771"/>
                  </a:lnTo>
                  <a:lnTo>
                    <a:pt x="1493" y="1154"/>
                  </a:lnTo>
                  <a:cubicBezTo>
                    <a:pt x="1209" y="1302"/>
                    <a:pt x="996" y="1390"/>
                    <a:pt x="824" y="1390"/>
                  </a:cubicBezTo>
                  <a:cubicBezTo>
                    <a:pt x="466" y="1390"/>
                    <a:pt x="283" y="1009"/>
                    <a:pt x="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6" name="Google Shape;2006;p19"/>
            <p:cNvSpPr/>
            <p:nvPr/>
          </p:nvSpPr>
          <p:spPr>
            <a:xfrm>
              <a:off x="6566600" y="4488200"/>
              <a:ext cx="612225" cy="481925"/>
            </a:xfrm>
            <a:custGeom>
              <a:rect b="b" l="l" r="r" t="t"/>
              <a:pathLst>
                <a:path extrusionOk="0" h="19277" w="24489">
                  <a:moveTo>
                    <a:pt x="22479" y="0"/>
                  </a:moveTo>
                  <a:cubicBezTo>
                    <a:pt x="20013" y="1850"/>
                    <a:pt x="17268" y="3263"/>
                    <a:pt x="14323" y="4158"/>
                  </a:cubicBezTo>
                  <a:cubicBezTo>
                    <a:pt x="9629" y="5570"/>
                    <a:pt x="4457" y="5709"/>
                    <a:pt x="1" y="7659"/>
                  </a:cubicBezTo>
                  <a:lnTo>
                    <a:pt x="1" y="19276"/>
                  </a:lnTo>
                  <a:lnTo>
                    <a:pt x="24489" y="19276"/>
                  </a:lnTo>
                  <a:lnTo>
                    <a:pt x="24489" y="4536"/>
                  </a:lnTo>
                  <a:cubicBezTo>
                    <a:pt x="24489" y="2706"/>
                    <a:pt x="23733" y="1134"/>
                    <a:pt x="22479"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7" name="Google Shape;2007;p19"/>
            <p:cNvSpPr/>
            <p:nvPr/>
          </p:nvSpPr>
          <p:spPr>
            <a:xfrm>
              <a:off x="6566600" y="4449400"/>
              <a:ext cx="611725" cy="520725"/>
            </a:xfrm>
            <a:custGeom>
              <a:rect b="b" l="l" r="r" t="t"/>
              <a:pathLst>
                <a:path extrusionOk="0" h="20829" w="24469">
                  <a:moveTo>
                    <a:pt x="6068" y="1"/>
                  </a:moveTo>
                  <a:cubicBezTo>
                    <a:pt x="2706" y="1"/>
                    <a:pt x="1" y="2726"/>
                    <a:pt x="1" y="6088"/>
                  </a:cubicBezTo>
                  <a:lnTo>
                    <a:pt x="1" y="20828"/>
                  </a:lnTo>
                  <a:lnTo>
                    <a:pt x="200" y="20828"/>
                  </a:lnTo>
                  <a:lnTo>
                    <a:pt x="200" y="6207"/>
                  </a:lnTo>
                  <a:cubicBezTo>
                    <a:pt x="200" y="2885"/>
                    <a:pt x="2885" y="160"/>
                    <a:pt x="6207" y="160"/>
                  </a:cubicBezTo>
                  <a:lnTo>
                    <a:pt x="18461" y="160"/>
                  </a:lnTo>
                  <a:cubicBezTo>
                    <a:pt x="21763" y="160"/>
                    <a:pt x="24469" y="2885"/>
                    <a:pt x="24469" y="6207"/>
                  </a:cubicBezTo>
                  <a:lnTo>
                    <a:pt x="24469" y="6088"/>
                  </a:lnTo>
                  <a:cubicBezTo>
                    <a:pt x="24469" y="2726"/>
                    <a:pt x="21763" y="1"/>
                    <a:pt x="18401"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8" name="Google Shape;2008;p19"/>
            <p:cNvSpPr/>
            <p:nvPr/>
          </p:nvSpPr>
          <p:spPr>
            <a:xfrm>
              <a:off x="5766425" y="4417075"/>
              <a:ext cx="650500" cy="553050"/>
            </a:xfrm>
            <a:custGeom>
              <a:rect b="b" l="l" r="r" t="t"/>
              <a:pathLst>
                <a:path extrusionOk="0" h="22122" w="26020">
                  <a:moveTo>
                    <a:pt x="6465" y="1"/>
                  </a:moveTo>
                  <a:cubicBezTo>
                    <a:pt x="2925" y="1"/>
                    <a:pt x="0" y="2885"/>
                    <a:pt x="0" y="6466"/>
                  </a:cubicBezTo>
                  <a:lnTo>
                    <a:pt x="0" y="22121"/>
                  </a:lnTo>
                  <a:lnTo>
                    <a:pt x="26020" y="22121"/>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9" name="Google Shape;2009;p19"/>
            <p:cNvSpPr/>
            <p:nvPr/>
          </p:nvSpPr>
          <p:spPr>
            <a:xfrm>
              <a:off x="5803225" y="4449400"/>
              <a:ext cx="613225" cy="520725"/>
            </a:xfrm>
            <a:custGeom>
              <a:rect b="b" l="l" r="r" t="t"/>
              <a:pathLst>
                <a:path extrusionOk="0" h="20829" w="24529">
                  <a:moveTo>
                    <a:pt x="6088" y="1"/>
                  </a:moveTo>
                  <a:cubicBezTo>
                    <a:pt x="2726" y="1"/>
                    <a:pt x="0" y="2726"/>
                    <a:pt x="0" y="6088"/>
                  </a:cubicBezTo>
                  <a:lnTo>
                    <a:pt x="0" y="20828"/>
                  </a:lnTo>
                  <a:lnTo>
                    <a:pt x="24528" y="20828"/>
                  </a:lnTo>
                  <a:lnTo>
                    <a:pt x="24528" y="6088"/>
                  </a:lnTo>
                  <a:cubicBezTo>
                    <a:pt x="2452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0" name="Google Shape;2010;p19"/>
            <p:cNvSpPr/>
            <p:nvPr/>
          </p:nvSpPr>
          <p:spPr>
            <a:xfrm>
              <a:off x="5766425" y="4650825"/>
              <a:ext cx="134300" cy="319300"/>
            </a:xfrm>
            <a:custGeom>
              <a:rect b="b" l="l" r="r" t="t"/>
              <a:pathLst>
                <a:path extrusionOk="0" h="12772" w="5372">
                  <a:moveTo>
                    <a:pt x="0" y="0"/>
                  </a:moveTo>
                  <a:lnTo>
                    <a:pt x="0" y="12771"/>
                  </a:lnTo>
                  <a:lnTo>
                    <a:pt x="5371" y="12771"/>
                  </a:lnTo>
                  <a:lnTo>
                    <a:pt x="1492" y="1154"/>
                  </a:lnTo>
                  <a:cubicBezTo>
                    <a:pt x="1209" y="1302"/>
                    <a:pt x="998" y="1390"/>
                    <a:pt x="828" y="1390"/>
                  </a:cubicBezTo>
                  <a:cubicBezTo>
                    <a:pt x="474" y="1390"/>
                    <a:pt x="296" y="100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1" name="Google Shape;2011;p19"/>
            <p:cNvSpPr/>
            <p:nvPr/>
          </p:nvSpPr>
          <p:spPr>
            <a:xfrm>
              <a:off x="5803725" y="4488200"/>
              <a:ext cx="612725" cy="481925"/>
            </a:xfrm>
            <a:custGeom>
              <a:rect b="b" l="l" r="r" t="t"/>
              <a:pathLst>
                <a:path extrusionOk="0" h="19277" w="24509">
                  <a:moveTo>
                    <a:pt x="22479" y="0"/>
                  </a:moveTo>
                  <a:cubicBezTo>
                    <a:pt x="20032" y="1850"/>
                    <a:pt x="17267" y="3263"/>
                    <a:pt x="14323" y="4158"/>
                  </a:cubicBezTo>
                  <a:cubicBezTo>
                    <a:pt x="9628" y="5570"/>
                    <a:pt x="4456" y="5709"/>
                    <a:pt x="0" y="7659"/>
                  </a:cubicBezTo>
                  <a:lnTo>
                    <a:pt x="0" y="19276"/>
                  </a:lnTo>
                  <a:lnTo>
                    <a:pt x="24508" y="19276"/>
                  </a:lnTo>
                  <a:lnTo>
                    <a:pt x="24508" y="4536"/>
                  </a:lnTo>
                  <a:cubicBezTo>
                    <a:pt x="24508" y="2706"/>
                    <a:pt x="23732"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2" name="Google Shape;2012;p19"/>
            <p:cNvSpPr/>
            <p:nvPr/>
          </p:nvSpPr>
          <p:spPr>
            <a:xfrm>
              <a:off x="5803725" y="4449400"/>
              <a:ext cx="612725" cy="520725"/>
            </a:xfrm>
            <a:custGeom>
              <a:rect b="b" l="l" r="r" t="t"/>
              <a:pathLst>
                <a:path extrusionOk="0" h="20829" w="24509">
                  <a:moveTo>
                    <a:pt x="6087" y="1"/>
                  </a:moveTo>
                  <a:cubicBezTo>
                    <a:pt x="2745" y="1"/>
                    <a:pt x="0" y="2726"/>
                    <a:pt x="0" y="6088"/>
                  </a:cubicBezTo>
                  <a:lnTo>
                    <a:pt x="0" y="20828"/>
                  </a:lnTo>
                  <a:lnTo>
                    <a:pt x="219" y="20828"/>
                  </a:lnTo>
                  <a:lnTo>
                    <a:pt x="219" y="6207"/>
                  </a:lnTo>
                  <a:cubicBezTo>
                    <a:pt x="219" y="2885"/>
                    <a:pt x="2905" y="160"/>
                    <a:pt x="6247" y="160"/>
                  </a:cubicBezTo>
                  <a:lnTo>
                    <a:pt x="18481" y="160"/>
                  </a:lnTo>
                  <a:cubicBezTo>
                    <a:pt x="21783" y="160"/>
                    <a:pt x="24508" y="2885"/>
                    <a:pt x="24508" y="6207"/>
                  </a:cubicBezTo>
                  <a:lnTo>
                    <a:pt x="24508" y="6088"/>
                  </a:lnTo>
                  <a:cubicBezTo>
                    <a:pt x="24508" y="2726"/>
                    <a:pt x="21783" y="1"/>
                    <a:pt x="1844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3" name="Google Shape;2013;p19"/>
            <p:cNvSpPr/>
            <p:nvPr/>
          </p:nvSpPr>
          <p:spPr>
            <a:xfrm>
              <a:off x="5004025" y="4417075"/>
              <a:ext cx="650025" cy="553050"/>
            </a:xfrm>
            <a:custGeom>
              <a:rect b="b" l="l" r="r" t="t"/>
              <a:pathLst>
                <a:path extrusionOk="0" h="22122" w="26001">
                  <a:moveTo>
                    <a:pt x="6466" y="1"/>
                  </a:moveTo>
                  <a:cubicBezTo>
                    <a:pt x="2905" y="1"/>
                    <a:pt x="1" y="2885"/>
                    <a:pt x="1" y="6466"/>
                  </a:cubicBezTo>
                  <a:lnTo>
                    <a:pt x="1" y="22121"/>
                  </a:lnTo>
                  <a:lnTo>
                    <a:pt x="26001" y="22121"/>
                  </a:lnTo>
                  <a:lnTo>
                    <a:pt x="26001" y="6466"/>
                  </a:lnTo>
                  <a:cubicBezTo>
                    <a:pt x="26001" y="2905"/>
                    <a:pt x="2311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4" name="Google Shape;2014;p19"/>
            <p:cNvSpPr/>
            <p:nvPr/>
          </p:nvSpPr>
          <p:spPr>
            <a:xfrm>
              <a:off x="5041325" y="4449400"/>
              <a:ext cx="612725" cy="520725"/>
            </a:xfrm>
            <a:custGeom>
              <a:rect b="b" l="l" r="r" t="t"/>
              <a:pathLst>
                <a:path extrusionOk="0" h="20829" w="24509">
                  <a:moveTo>
                    <a:pt x="6088" y="1"/>
                  </a:moveTo>
                  <a:cubicBezTo>
                    <a:pt x="2726" y="1"/>
                    <a:pt x="1" y="2726"/>
                    <a:pt x="1" y="6088"/>
                  </a:cubicBezTo>
                  <a:lnTo>
                    <a:pt x="1" y="20828"/>
                  </a:lnTo>
                  <a:lnTo>
                    <a:pt x="24509" y="20828"/>
                  </a:lnTo>
                  <a:lnTo>
                    <a:pt x="24509" y="6088"/>
                  </a:lnTo>
                  <a:cubicBezTo>
                    <a:pt x="24509"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5" name="Google Shape;2015;p19"/>
            <p:cNvSpPr/>
            <p:nvPr/>
          </p:nvSpPr>
          <p:spPr>
            <a:xfrm>
              <a:off x="5004025" y="4650825"/>
              <a:ext cx="134300" cy="319300"/>
            </a:xfrm>
            <a:custGeom>
              <a:rect b="b" l="l" r="r" t="t"/>
              <a:pathLst>
                <a:path extrusionOk="0" h="12772" w="5372">
                  <a:moveTo>
                    <a:pt x="1" y="0"/>
                  </a:moveTo>
                  <a:lnTo>
                    <a:pt x="1" y="12771"/>
                  </a:lnTo>
                  <a:lnTo>
                    <a:pt x="5372" y="12771"/>
                  </a:lnTo>
                  <a:lnTo>
                    <a:pt x="1493" y="1154"/>
                  </a:lnTo>
                  <a:cubicBezTo>
                    <a:pt x="1209" y="1302"/>
                    <a:pt x="996" y="1390"/>
                    <a:pt x="824" y="1390"/>
                  </a:cubicBezTo>
                  <a:cubicBezTo>
                    <a:pt x="466" y="1390"/>
                    <a:pt x="283" y="1009"/>
                    <a:pt x="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6" name="Google Shape;2016;p19"/>
            <p:cNvSpPr/>
            <p:nvPr/>
          </p:nvSpPr>
          <p:spPr>
            <a:xfrm>
              <a:off x="5041825" y="4488200"/>
              <a:ext cx="612225" cy="481925"/>
            </a:xfrm>
            <a:custGeom>
              <a:rect b="b" l="l" r="r" t="t"/>
              <a:pathLst>
                <a:path extrusionOk="0" h="19277" w="24489">
                  <a:moveTo>
                    <a:pt x="22479" y="0"/>
                  </a:moveTo>
                  <a:cubicBezTo>
                    <a:pt x="20013" y="1850"/>
                    <a:pt x="17248" y="3263"/>
                    <a:pt x="14323" y="4158"/>
                  </a:cubicBezTo>
                  <a:cubicBezTo>
                    <a:pt x="9629" y="5570"/>
                    <a:pt x="4457" y="5709"/>
                    <a:pt x="1" y="7659"/>
                  </a:cubicBezTo>
                  <a:lnTo>
                    <a:pt x="1" y="19276"/>
                  </a:lnTo>
                  <a:lnTo>
                    <a:pt x="24489" y="19276"/>
                  </a:lnTo>
                  <a:lnTo>
                    <a:pt x="24489" y="4536"/>
                  </a:lnTo>
                  <a:cubicBezTo>
                    <a:pt x="24489" y="2706"/>
                    <a:pt x="23713"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7" name="Google Shape;2017;p19"/>
            <p:cNvSpPr/>
            <p:nvPr/>
          </p:nvSpPr>
          <p:spPr>
            <a:xfrm>
              <a:off x="5041325" y="4449400"/>
              <a:ext cx="612225" cy="520725"/>
            </a:xfrm>
            <a:custGeom>
              <a:rect b="b" l="l" r="r" t="t"/>
              <a:pathLst>
                <a:path extrusionOk="0" h="20829" w="24489">
                  <a:moveTo>
                    <a:pt x="6088" y="1"/>
                  </a:moveTo>
                  <a:cubicBezTo>
                    <a:pt x="2726" y="1"/>
                    <a:pt x="21" y="2726"/>
                    <a:pt x="1" y="6088"/>
                  </a:cubicBezTo>
                  <a:lnTo>
                    <a:pt x="1" y="20828"/>
                  </a:lnTo>
                  <a:lnTo>
                    <a:pt x="220" y="20828"/>
                  </a:lnTo>
                  <a:lnTo>
                    <a:pt x="220" y="6207"/>
                  </a:lnTo>
                  <a:cubicBezTo>
                    <a:pt x="220" y="2885"/>
                    <a:pt x="2905" y="160"/>
                    <a:pt x="6227" y="160"/>
                  </a:cubicBezTo>
                  <a:lnTo>
                    <a:pt x="18461" y="160"/>
                  </a:lnTo>
                  <a:cubicBezTo>
                    <a:pt x="21783" y="160"/>
                    <a:pt x="24489" y="2885"/>
                    <a:pt x="24489" y="6207"/>
                  </a:cubicBezTo>
                  <a:lnTo>
                    <a:pt x="24489" y="6088"/>
                  </a:lnTo>
                  <a:cubicBezTo>
                    <a:pt x="24489" y="2726"/>
                    <a:pt x="21783" y="1"/>
                    <a:pt x="1842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8" name="Google Shape;2018;p19"/>
            <p:cNvSpPr/>
            <p:nvPr/>
          </p:nvSpPr>
          <p:spPr>
            <a:xfrm>
              <a:off x="4241650" y="4417075"/>
              <a:ext cx="650500" cy="553050"/>
            </a:xfrm>
            <a:custGeom>
              <a:rect b="b" l="l" r="r" t="t"/>
              <a:pathLst>
                <a:path extrusionOk="0" h="22122" w="26020">
                  <a:moveTo>
                    <a:pt x="6465" y="1"/>
                  </a:moveTo>
                  <a:cubicBezTo>
                    <a:pt x="2905" y="1"/>
                    <a:pt x="0" y="2885"/>
                    <a:pt x="0" y="6466"/>
                  </a:cubicBezTo>
                  <a:lnTo>
                    <a:pt x="0" y="22121"/>
                  </a:lnTo>
                  <a:lnTo>
                    <a:pt x="26020" y="22121"/>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9" name="Google Shape;2019;p19"/>
            <p:cNvSpPr/>
            <p:nvPr/>
          </p:nvSpPr>
          <p:spPr>
            <a:xfrm>
              <a:off x="4278450" y="4449400"/>
              <a:ext cx="612725" cy="520725"/>
            </a:xfrm>
            <a:custGeom>
              <a:rect b="b" l="l" r="r" t="t"/>
              <a:pathLst>
                <a:path extrusionOk="0" h="20829" w="24509">
                  <a:moveTo>
                    <a:pt x="6088" y="1"/>
                  </a:moveTo>
                  <a:cubicBezTo>
                    <a:pt x="2726" y="1"/>
                    <a:pt x="0" y="2726"/>
                    <a:pt x="0" y="6088"/>
                  </a:cubicBezTo>
                  <a:lnTo>
                    <a:pt x="0" y="20828"/>
                  </a:lnTo>
                  <a:lnTo>
                    <a:pt x="24508" y="20828"/>
                  </a:lnTo>
                  <a:lnTo>
                    <a:pt x="24508" y="6088"/>
                  </a:lnTo>
                  <a:cubicBezTo>
                    <a:pt x="24508" y="2726"/>
                    <a:pt x="21783" y="1"/>
                    <a:pt x="1842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0" name="Google Shape;2020;p19"/>
            <p:cNvSpPr/>
            <p:nvPr/>
          </p:nvSpPr>
          <p:spPr>
            <a:xfrm>
              <a:off x="4241650" y="4650825"/>
              <a:ext cx="134300" cy="319300"/>
            </a:xfrm>
            <a:custGeom>
              <a:rect b="b" l="l" r="r" t="t"/>
              <a:pathLst>
                <a:path extrusionOk="0" h="12772" w="5372">
                  <a:moveTo>
                    <a:pt x="0" y="0"/>
                  </a:moveTo>
                  <a:lnTo>
                    <a:pt x="0" y="12771"/>
                  </a:lnTo>
                  <a:lnTo>
                    <a:pt x="5371" y="12771"/>
                  </a:lnTo>
                  <a:lnTo>
                    <a:pt x="1492" y="1154"/>
                  </a:lnTo>
                  <a:cubicBezTo>
                    <a:pt x="1209" y="1302"/>
                    <a:pt x="996" y="1390"/>
                    <a:pt x="824" y="1390"/>
                  </a:cubicBezTo>
                  <a:cubicBezTo>
                    <a:pt x="465" y="1390"/>
                    <a:pt x="283" y="1009"/>
                    <a:pt x="0"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1" name="Google Shape;2021;p19"/>
            <p:cNvSpPr/>
            <p:nvPr/>
          </p:nvSpPr>
          <p:spPr>
            <a:xfrm>
              <a:off x="4278950" y="4488200"/>
              <a:ext cx="612225" cy="481925"/>
            </a:xfrm>
            <a:custGeom>
              <a:rect b="b" l="l" r="r" t="t"/>
              <a:pathLst>
                <a:path extrusionOk="0" h="19277" w="24489">
                  <a:moveTo>
                    <a:pt x="22479" y="0"/>
                  </a:moveTo>
                  <a:cubicBezTo>
                    <a:pt x="20012" y="1850"/>
                    <a:pt x="17267" y="3263"/>
                    <a:pt x="14323" y="4158"/>
                  </a:cubicBezTo>
                  <a:cubicBezTo>
                    <a:pt x="9628" y="5570"/>
                    <a:pt x="4456" y="5709"/>
                    <a:pt x="0" y="7659"/>
                  </a:cubicBezTo>
                  <a:lnTo>
                    <a:pt x="0" y="19276"/>
                  </a:lnTo>
                  <a:lnTo>
                    <a:pt x="24488" y="19276"/>
                  </a:lnTo>
                  <a:lnTo>
                    <a:pt x="24488" y="4536"/>
                  </a:lnTo>
                  <a:cubicBezTo>
                    <a:pt x="24488" y="2706"/>
                    <a:pt x="23732" y="1134"/>
                    <a:pt x="22479"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2" name="Google Shape;2022;p19"/>
            <p:cNvSpPr/>
            <p:nvPr/>
          </p:nvSpPr>
          <p:spPr>
            <a:xfrm>
              <a:off x="4278950" y="4449400"/>
              <a:ext cx="612225" cy="520725"/>
            </a:xfrm>
            <a:custGeom>
              <a:rect b="b" l="l" r="r" t="t"/>
              <a:pathLst>
                <a:path extrusionOk="0" h="20829" w="24489">
                  <a:moveTo>
                    <a:pt x="6087" y="1"/>
                  </a:moveTo>
                  <a:cubicBezTo>
                    <a:pt x="2746" y="1"/>
                    <a:pt x="0" y="2726"/>
                    <a:pt x="0" y="6088"/>
                  </a:cubicBezTo>
                  <a:lnTo>
                    <a:pt x="0" y="20828"/>
                  </a:lnTo>
                  <a:lnTo>
                    <a:pt x="219" y="20828"/>
                  </a:lnTo>
                  <a:lnTo>
                    <a:pt x="219" y="6207"/>
                  </a:lnTo>
                  <a:cubicBezTo>
                    <a:pt x="219" y="2885"/>
                    <a:pt x="2905" y="160"/>
                    <a:pt x="6247" y="160"/>
                  </a:cubicBezTo>
                  <a:lnTo>
                    <a:pt x="18481" y="160"/>
                  </a:lnTo>
                  <a:cubicBezTo>
                    <a:pt x="21783" y="160"/>
                    <a:pt x="24488" y="2885"/>
                    <a:pt x="24488" y="6207"/>
                  </a:cubicBezTo>
                  <a:lnTo>
                    <a:pt x="24488" y="6088"/>
                  </a:lnTo>
                  <a:cubicBezTo>
                    <a:pt x="24488" y="2726"/>
                    <a:pt x="21783" y="1"/>
                    <a:pt x="18421" y="1"/>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3" name="Google Shape;2023;p19"/>
            <p:cNvSpPr/>
            <p:nvPr/>
          </p:nvSpPr>
          <p:spPr>
            <a:xfrm>
              <a:off x="810650" y="4622475"/>
              <a:ext cx="650525" cy="553525"/>
            </a:xfrm>
            <a:custGeom>
              <a:rect b="b" l="l" r="r" t="t"/>
              <a:pathLst>
                <a:path extrusionOk="0" h="22141" w="26021">
                  <a:moveTo>
                    <a:pt x="6466" y="0"/>
                  </a:moveTo>
                  <a:cubicBezTo>
                    <a:pt x="2885" y="0"/>
                    <a:pt x="1" y="2925"/>
                    <a:pt x="1" y="6465"/>
                  </a:cubicBezTo>
                  <a:lnTo>
                    <a:pt x="1" y="22141"/>
                  </a:lnTo>
                  <a:lnTo>
                    <a:pt x="26020" y="22141"/>
                  </a:lnTo>
                  <a:lnTo>
                    <a:pt x="26020" y="6465"/>
                  </a:lnTo>
                  <a:cubicBezTo>
                    <a:pt x="26020" y="2885"/>
                    <a:pt x="23116" y="0"/>
                    <a:pt x="1955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4" name="Google Shape;2024;p19"/>
            <p:cNvSpPr/>
            <p:nvPr/>
          </p:nvSpPr>
          <p:spPr>
            <a:xfrm>
              <a:off x="810650" y="4654800"/>
              <a:ext cx="613225" cy="521200"/>
            </a:xfrm>
            <a:custGeom>
              <a:rect b="b" l="l" r="r" t="t"/>
              <a:pathLst>
                <a:path extrusionOk="0" h="20848" w="24529">
                  <a:moveTo>
                    <a:pt x="6088" y="0"/>
                  </a:moveTo>
                  <a:cubicBezTo>
                    <a:pt x="2746" y="0"/>
                    <a:pt x="1" y="2746"/>
                    <a:pt x="1" y="6107"/>
                  </a:cubicBezTo>
                  <a:lnTo>
                    <a:pt x="1"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5" name="Google Shape;2025;p19"/>
            <p:cNvSpPr/>
            <p:nvPr/>
          </p:nvSpPr>
          <p:spPr>
            <a:xfrm>
              <a:off x="1326875" y="4856200"/>
              <a:ext cx="134300" cy="319800"/>
            </a:xfrm>
            <a:custGeom>
              <a:rect b="b" l="l" r="r" t="t"/>
              <a:pathLst>
                <a:path extrusionOk="0" h="12792" w="5372">
                  <a:moveTo>
                    <a:pt x="5371" y="1"/>
                  </a:moveTo>
                  <a:cubicBezTo>
                    <a:pt x="5073" y="1017"/>
                    <a:pt x="4886" y="1406"/>
                    <a:pt x="4527" y="1406"/>
                  </a:cubicBezTo>
                  <a:cubicBezTo>
                    <a:pt x="4358" y="1406"/>
                    <a:pt x="4152" y="1320"/>
                    <a:pt x="3879" y="1175"/>
                  </a:cubicBezTo>
                  <a:lnTo>
                    <a:pt x="0" y="12792"/>
                  </a:lnTo>
                  <a:lnTo>
                    <a:pt x="5371" y="12792"/>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6" name="Google Shape;2026;p19"/>
            <p:cNvSpPr/>
            <p:nvPr/>
          </p:nvSpPr>
          <p:spPr>
            <a:xfrm>
              <a:off x="810650" y="4729400"/>
              <a:ext cx="612225" cy="481925"/>
            </a:xfrm>
            <a:custGeom>
              <a:rect b="b" l="l" r="r" t="t"/>
              <a:pathLst>
                <a:path extrusionOk="0" h="19277" w="24489">
                  <a:moveTo>
                    <a:pt x="2010" y="0"/>
                  </a:moveTo>
                  <a:cubicBezTo>
                    <a:pt x="777" y="1114"/>
                    <a:pt x="1" y="2706"/>
                    <a:pt x="1" y="4536"/>
                  </a:cubicBezTo>
                  <a:lnTo>
                    <a:pt x="1" y="19276"/>
                  </a:lnTo>
                  <a:lnTo>
                    <a:pt x="24489" y="19276"/>
                  </a:lnTo>
                  <a:lnTo>
                    <a:pt x="24489" y="7659"/>
                  </a:lnTo>
                  <a:cubicBezTo>
                    <a:pt x="20053" y="5709"/>
                    <a:pt x="14880" y="5570"/>
                    <a:pt x="10166" y="4158"/>
                  </a:cubicBezTo>
                  <a:cubicBezTo>
                    <a:pt x="7242" y="3263"/>
                    <a:pt x="4477" y="185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7" name="Google Shape;2027;p19"/>
            <p:cNvSpPr/>
            <p:nvPr/>
          </p:nvSpPr>
          <p:spPr>
            <a:xfrm>
              <a:off x="811150" y="4654800"/>
              <a:ext cx="612725" cy="521200"/>
            </a:xfrm>
            <a:custGeom>
              <a:rect b="b" l="l" r="r" t="t"/>
              <a:pathLst>
                <a:path extrusionOk="0" h="20848" w="24509">
                  <a:moveTo>
                    <a:pt x="6068" y="0"/>
                  </a:moveTo>
                  <a:cubicBezTo>
                    <a:pt x="2726" y="0"/>
                    <a:pt x="1" y="2746"/>
                    <a:pt x="1" y="6107"/>
                  </a:cubicBezTo>
                  <a:lnTo>
                    <a:pt x="1" y="6227"/>
                  </a:lnTo>
                  <a:cubicBezTo>
                    <a:pt x="1" y="2885"/>
                    <a:pt x="2726" y="179"/>
                    <a:pt x="6028" y="179"/>
                  </a:cubicBezTo>
                  <a:lnTo>
                    <a:pt x="18262" y="179"/>
                  </a:lnTo>
                  <a:cubicBezTo>
                    <a:pt x="21584" y="179"/>
                    <a:pt x="24270" y="2885"/>
                    <a:pt x="24270" y="6227"/>
                  </a:cubicBezTo>
                  <a:lnTo>
                    <a:pt x="24270" y="20848"/>
                  </a:lnTo>
                  <a:lnTo>
                    <a:pt x="24508" y="20848"/>
                  </a:lnTo>
                  <a:lnTo>
                    <a:pt x="24508" y="6107"/>
                  </a:lnTo>
                  <a:cubicBezTo>
                    <a:pt x="24469" y="2726"/>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8" name="Google Shape;2028;p19"/>
            <p:cNvSpPr/>
            <p:nvPr/>
          </p:nvSpPr>
          <p:spPr>
            <a:xfrm>
              <a:off x="1573050" y="4622475"/>
              <a:ext cx="650000" cy="553525"/>
            </a:xfrm>
            <a:custGeom>
              <a:rect b="b" l="l" r="r" t="t"/>
              <a:pathLst>
                <a:path extrusionOk="0" h="22141" w="26000">
                  <a:moveTo>
                    <a:pt x="6465" y="0"/>
                  </a:moveTo>
                  <a:cubicBezTo>
                    <a:pt x="2885" y="0"/>
                    <a:pt x="0" y="2925"/>
                    <a:pt x="0" y="6465"/>
                  </a:cubicBezTo>
                  <a:lnTo>
                    <a:pt x="0" y="22141"/>
                  </a:lnTo>
                  <a:lnTo>
                    <a:pt x="26000" y="2214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9" name="Google Shape;2029;p19"/>
            <p:cNvSpPr/>
            <p:nvPr/>
          </p:nvSpPr>
          <p:spPr>
            <a:xfrm>
              <a:off x="1573550" y="4654800"/>
              <a:ext cx="613200" cy="521200"/>
            </a:xfrm>
            <a:custGeom>
              <a:rect b="b" l="l" r="r" t="t"/>
              <a:pathLst>
                <a:path extrusionOk="0" h="20848" w="24528">
                  <a:moveTo>
                    <a:pt x="6087" y="0"/>
                  </a:moveTo>
                  <a:cubicBezTo>
                    <a:pt x="2725" y="0"/>
                    <a:pt x="0" y="2746"/>
                    <a:pt x="0" y="6107"/>
                  </a:cubicBezTo>
                  <a:lnTo>
                    <a:pt x="0"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0" name="Google Shape;2030;p19"/>
            <p:cNvSpPr/>
            <p:nvPr/>
          </p:nvSpPr>
          <p:spPr>
            <a:xfrm>
              <a:off x="2088750" y="4856200"/>
              <a:ext cx="134300" cy="319800"/>
            </a:xfrm>
            <a:custGeom>
              <a:rect b="b" l="l" r="r" t="t"/>
              <a:pathLst>
                <a:path extrusionOk="0" h="12792" w="5372">
                  <a:moveTo>
                    <a:pt x="5372" y="1"/>
                  </a:moveTo>
                  <a:cubicBezTo>
                    <a:pt x="5087" y="1017"/>
                    <a:pt x="4904" y="1406"/>
                    <a:pt x="4540" y="1406"/>
                  </a:cubicBezTo>
                  <a:cubicBezTo>
                    <a:pt x="4369" y="1406"/>
                    <a:pt x="4159" y="1320"/>
                    <a:pt x="3880" y="1175"/>
                  </a:cubicBezTo>
                  <a:lnTo>
                    <a:pt x="1" y="12792"/>
                  </a:lnTo>
                  <a:lnTo>
                    <a:pt x="5372" y="1279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1" name="Google Shape;2031;p19"/>
            <p:cNvSpPr/>
            <p:nvPr/>
          </p:nvSpPr>
          <p:spPr>
            <a:xfrm>
              <a:off x="1573550" y="4693575"/>
              <a:ext cx="612200" cy="481925"/>
            </a:xfrm>
            <a:custGeom>
              <a:rect b="b" l="l" r="r" t="t"/>
              <a:pathLst>
                <a:path extrusionOk="0" h="19277" w="24488">
                  <a:moveTo>
                    <a:pt x="2009" y="1"/>
                  </a:moveTo>
                  <a:cubicBezTo>
                    <a:pt x="776" y="1115"/>
                    <a:pt x="0" y="2706"/>
                    <a:pt x="0" y="4517"/>
                  </a:cubicBezTo>
                  <a:lnTo>
                    <a:pt x="0" y="19277"/>
                  </a:lnTo>
                  <a:lnTo>
                    <a:pt x="24488" y="19277"/>
                  </a:lnTo>
                  <a:lnTo>
                    <a:pt x="24488" y="7660"/>
                  </a:lnTo>
                  <a:cubicBezTo>
                    <a:pt x="20032" y="5690"/>
                    <a:pt x="14860" y="5571"/>
                    <a:pt x="10165" y="4159"/>
                  </a:cubicBezTo>
                  <a:cubicBezTo>
                    <a:pt x="7241" y="3263"/>
                    <a:pt x="4476" y="183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2" name="Google Shape;2032;p19"/>
            <p:cNvSpPr/>
            <p:nvPr/>
          </p:nvSpPr>
          <p:spPr>
            <a:xfrm>
              <a:off x="1573550" y="4654800"/>
              <a:ext cx="612200" cy="521200"/>
            </a:xfrm>
            <a:custGeom>
              <a:rect b="b" l="l" r="r" t="t"/>
              <a:pathLst>
                <a:path extrusionOk="0" h="20848" w="24488">
                  <a:moveTo>
                    <a:pt x="6067" y="0"/>
                  </a:moveTo>
                  <a:cubicBezTo>
                    <a:pt x="2706" y="0"/>
                    <a:pt x="0" y="2746"/>
                    <a:pt x="0" y="6107"/>
                  </a:cubicBezTo>
                  <a:lnTo>
                    <a:pt x="0" y="6227"/>
                  </a:lnTo>
                  <a:cubicBezTo>
                    <a:pt x="0" y="2885"/>
                    <a:pt x="2706" y="179"/>
                    <a:pt x="6008" y="179"/>
                  </a:cubicBezTo>
                  <a:lnTo>
                    <a:pt x="18262" y="179"/>
                  </a:lnTo>
                  <a:cubicBezTo>
                    <a:pt x="21584" y="179"/>
                    <a:pt x="24269" y="2885"/>
                    <a:pt x="24269" y="6227"/>
                  </a:cubicBezTo>
                  <a:lnTo>
                    <a:pt x="24269" y="20848"/>
                  </a:lnTo>
                  <a:lnTo>
                    <a:pt x="24488" y="20848"/>
                  </a:lnTo>
                  <a:lnTo>
                    <a:pt x="24488" y="6107"/>
                  </a:lnTo>
                  <a:cubicBezTo>
                    <a:pt x="24488" y="272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3" name="Google Shape;2033;p19"/>
            <p:cNvSpPr/>
            <p:nvPr/>
          </p:nvSpPr>
          <p:spPr>
            <a:xfrm>
              <a:off x="2335925" y="4622475"/>
              <a:ext cx="650025" cy="553525"/>
            </a:xfrm>
            <a:custGeom>
              <a:rect b="b" l="l" r="r" t="t"/>
              <a:pathLst>
                <a:path extrusionOk="0" h="22141" w="26001">
                  <a:moveTo>
                    <a:pt x="6466" y="0"/>
                  </a:moveTo>
                  <a:cubicBezTo>
                    <a:pt x="2885" y="0"/>
                    <a:pt x="1" y="2925"/>
                    <a:pt x="1" y="6465"/>
                  </a:cubicBezTo>
                  <a:lnTo>
                    <a:pt x="1" y="22141"/>
                  </a:lnTo>
                  <a:lnTo>
                    <a:pt x="26000" y="2214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4" name="Google Shape;2034;p19"/>
            <p:cNvSpPr/>
            <p:nvPr/>
          </p:nvSpPr>
          <p:spPr>
            <a:xfrm>
              <a:off x="2335925" y="4654800"/>
              <a:ext cx="612725" cy="521200"/>
            </a:xfrm>
            <a:custGeom>
              <a:rect b="b" l="l" r="r" t="t"/>
              <a:pathLst>
                <a:path extrusionOk="0" h="20848" w="24509">
                  <a:moveTo>
                    <a:pt x="6088" y="0"/>
                  </a:moveTo>
                  <a:cubicBezTo>
                    <a:pt x="2726" y="0"/>
                    <a:pt x="1" y="2746"/>
                    <a:pt x="1" y="6107"/>
                  </a:cubicBezTo>
                  <a:lnTo>
                    <a:pt x="1" y="20848"/>
                  </a:lnTo>
                  <a:lnTo>
                    <a:pt x="24508" y="20848"/>
                  </a:lnTo>
                  <a:lnTo>
                    <a:pt x="24508" y="6107"/>
                  </a:lnTo>
                  <a:cubicBezTo>
                    <a:pt x="2450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5" name="Google Shape;2035;p19"/>
            <p:cNvSpPr/>
            <p:nvPr/>
          </p:nvSpPr>
          <p:spPr>
            <a:xfrm>
              <a:off x="2851650" y="4856200"/>
              <a:ext cx="134300" cy="319800"/>
            </a:xfrm>
            <a:custGeom>
              <a:rect b="b" l="l" r="r" t="t"/>
              <a:pathLst>
                <a:path extrusionOk="0" h="12792" w="5372">
                  <a:moveTo>
                    <a:pt x="5371" y="1"/>
                  </a:moveTo>
                  <a:cubicBezTo>
                    <a:pt x="5087" y="1017"/>
                    <a:pt x="4904" y="1406"/>
                    <a:pt x="4539" y="1406"/>
                  </a:cubicBezTo>
                  <a:cubicBezTo>
                    <a:pt x="4369" y="1406"/>
                    <a:pt x="4159" y="1320"/>
                    <a:pt x="3879" y="1175"/>
                  </a:cubicBezTo>
                  <a:lnTo>
                    <a:pt x="0" y="12792"/>
                  </a:lnTo>
                  <a:lnTo>
                    <a:pt x="5371" y="12792"/>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6" name="Google Shape;2036;p19"/>
            <p:cNvSpPr/>
            <p:nvPr/>
          </p:nvSpPr>
          <p:spPr>
            <a:xfrm>
              <a:off x="2335925" y="4693575"/>
              <a:ext cx="612225" cy="481925"/>
            </a:xfrm>
            <a:custGeom>
              <a:rect b="b" l="l" r="r" t="t"/>
              <a:pathLst>
                <a:path extrusionOk="0" h="19277" w="24489">
                  <a:moveTo>
                    <a:pt x="2010" y="1"/>
                  </a:moveTo>
                  <a:cubicBezTo>
                    <a:pt x="757" y="1115"/>
                    <a:pt x="1" y="2706"/>
                    <a:pt x="1" y="4517"/>
                  </a:cubicBezTo>
                  <a:lnTo>
                    <a:pt x="1" y="19277"/>
                  </a:lnTo>
                  <a:lnTo>
                    <a:pt x="24488" y="19277"/>
                  </a:lnTo>
                  <a:lnTo>
                    <a:pt x="24488" y="7660"/>
                  </a:lnTo>
                  <a:cubicBezTo>
                    <a:pt x="20033" y="5690"/>
                    <a:pt x="14860" y="5571"/>
                    <a:pt x="10166" y="4159"/>
                  </a:cubicBezTo>
                  <a:cubicBezTo>
                    <a:pt x="7222" y="3263"/>
                    <a:pt x="4476"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7" name="Google Shape;2037;p19"/>
            <p:cNvSpPr/>
            <p:nvPr/>
          </p:nvSpPr>
          <p:spPr>
            <a:xfrm>
              <a:off x="2335925" y="4654800"/>
              <a:ext cx="612225" cy="521200"/>
            </a:xfrm>
            <a:custGeom>
              <a:rect b="b" l="l" r="r" t="t"/>
              <a:pathLst>
                <a:path extrusionOk="0" h="20848" w="24489">
                  <a:moveTo>
                    <a:pt x="6068" y="0"/>
                  </a:moveTo>
                  <a:cubicBezTo>
                    <a:pt x="2706" y="0"/>
                    <a:pt x="1" y="2746"/>
                    <a:pt x="1" y="6107"/>
                  </a:cubicBezTo>
                  <a:lnTo>
                    <a:pt x="1" y="6227"/>
                  </a:lnTo>
                  <a:cubicBezTo>
                    <a:pt x="1" y="2885"/>
                    <a:pt x="2706" y="179"/>
                    <a:pt x="6008" y="179"/>
                  </a:cubicBezTo>
                  <a:lnTo>
                    <a:pt x="18242" y="179"/>
                  </a:lnTo>
                  <a:cubicBezTo>
                    <a:pt x="21584" y="179"/>
                    <a:pt x="24270" y="2885"/>
                    <a:pt x="24270" y="6227"/>
                  </a:cubicBezTo>
                  <a:lnTo>
                    <a:pt x="24270" y="20848"/>
                  </a:lnTo>
                  <a:lnTo>
                    <a:pt x="24488" y="20848"/>
                  </a:lnTo>
                  <a:lnTo>
                    <a:pt x="24488" y="6107"/>
                  </a:lnTo>
                  <a:cubicBezTo>
                    <a:pt x="24488" y="2726"/>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8" name="Google Shape;2038;p19"/>
            <p:cNvSpPr/>
            <p:nvPr/>
          </p:nvSpPr>
          <p:spPr>
            <a:xfrm>
              <a:off x="3097825" y="4622475"/>
              <a:ext cx="650500" cy="553525"/>
            </a:xfrm>
            <a:custGeom>
              <a:rect b="b" l="l" r="r" t="t"/>
              <a:pathLst>
                <a:path extrusionOk="0" h="22141" w="26020">
                  <a:moveTo>
                    <a:pt x="6465" y="0"/>
                  </a:moveTo>
                  <a:cubicBezTo>
                    <a:pt x="2885" y="0"/>
                    <a:pt x="0" y="2925"/>
                    <a:pt x="0" y="6465"/>
                  </a:cubicBezTo>
                  <a:lnTo>
                    <a:pt x="0" y="22141"/>
                  </a:lnTo>
                  <a:lnTo>
                    <a:pt x="26020" y="22141"/>
                  </a:lnTo>
                  <a:lnTo>
                    <a:pt x="26020" y="6465"/>
                  </a:lnTo>
                  <a:cubicBezTo>
                    <a:pt x="26020" y="2885"/>
                    <a:pt x="2309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9" name="Google Shape;2039;p19"/>
            <p:cNvSpPr/>
            <p:nvPr/>
          </p:nvSpPr>
          <p:spPr>
            <a:xfrm>
              <a:off x="3097825" y="4654800"/>
              <a:ext cx="613200" cy="521200"/>
            </a:xfrm>
            <a:custGeom>
              <a:rect b="b" l="l" r="r" t="t"/>
              <a:pathLst>
                <a:path extrusionOk="0" h="20848" w="24528">
                  <a:moveTo>
                    <a:pt x="6087" y="0"/>
                  </a:moveTo>
                  <a:cubicBezTo>
                    <a:pt x="2745" y="0"/>
                    <a:pt x="0" y="2746"/>
                    <a:pt x="0" y="6107"/>
                  </a:cubicBezTo>
                  <a:lnTo>
                    <a:pt x="0" y="20848"/>
                  </a:lnTo>
                  <a:lnTo>
                    <a:pt x="24528" y="20848"/>
                  </a:lnTo>
                  <a:lnTo>
                    <a:pt x="24528" y="6107"/>
                  </a:lnTo>
                  <a:cubicBezTo>
                    <a:pt x="2452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0" name="Google Shape;2040;p19"/>
            <p:cNvSpPr/>
            <p:nvPr/>
          </p:nvSpPr>
          <p:spPr>
            <a:xfrm>
              <a:off x="3614025" y="4856200"/>
              <a:ext cx="134300" cy="319800"/>
            </a:xfrm>
            <a:custGeom>
              <a:rect b="b" l="l" r="r" t="t"/>
              <a:pathLst>
                <a:path extrusionOk="0" h="12792" w="5372">
                  <a:moveTo>
                    <a:pt x="5372" y="1"/>
                  </a:moveTo>
                  <a:cubicBezTo>
                    <a:pt x="5074" y="1017"/>
                    <a:pt x="4886" y="1406"/>
                    <a:pt x="4527" y="1406"/>
                  </a:cubicBezTo>
                  <a:cubicBezTo>
                    <a:pt x="4359" y="1406"/>
                    <a:pt x="4153" y="1320"/>
                    <a:pt x="3880" y="1175"/>
                  </a:cubicBezTo>
                  <a:lnTo>
                    <a:pt x="1" y="12792"/>
                  </a:lnTo>
                  <a:lnTo>
                    <a:pt x="5372" y="1279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1" name="Google Shape;2041;p19"/>
            <p:cNvSpPr/>
            <p:nvPr/>
          </p:nvSpPr>
          <p:spPr>
            <a:xfrm>
              <a:off x="3098325" y="4693575"/>
              <a:ext cx="612700" cy="481925"/>
            </a:xfrm>
            <a:custGeom>
              <a:rect b="b" l="l" r="r" t="t"/>
              <a:pathLst>
                <a:path extrusionOk="0" h="19277" w="24508">
                  <a:moveTo>
                    <a:pt x="2029" y="1"/>
                  </a:moveTo>
                  <a:cubicBezTo>
                    <a:pt x="776" y="1115"/>
                    <a:pt x="0" y="2706"/>
                    <a:pt x="0" y="4517"/>
                  </a:cubicBezTo>
                  <a:lnTo>
                    <a:pt x="0" y="19277"/>
                  </a:lnTo>
                  <a:lnTo>
                    <a:pt x="24508" y="19277"/>
                  </a:lnTo>
                  <a:lnTo>
                    <a:pt x="24508" y="7660"/>
                  </a:lnTo>
                  <a:cubicBezTo>
                    <a:pt x="20052" y="5690"/>
                    <a:pt x="14880" y="5571"/>
                    <a:pt x="10185" y="4159"/>
                  </a:cubicBezTo>
                  <a:cubicBezTo>
                    <a:pt x="7241" y="3263"/>
                    <a:pt x="4476" y="1831"/>
                    <a:pt x="202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2" name="Google Shape;2042;p19"/>
            <p:cNvSpPr/>
            <p:nvPr/>
          </p:nvSpPr>
          <p:spPr>
            <a:xfrm>
              <a:off x="3098325" y="4654800"/>
              <a:ext cx="612700" cy="521200"/>
            </a:xfrm>
            <a:custGeom>
              <a:rect b="b" l="l" r="r" t="t"/>
              <a:pathLst>
                <a:path extrusionOk="0" h="20848" w="24508">
                  <a:moveTo>
                    <a:pt x="6067" y="0"/>
                  </a:moveTo>
                  <a:cubicBezTo>
                    <a:pt x="2725" y="0"/>
                    <a:pt x="0" y="2746"/>
                    <a:pt x="0" y="6107"/>
                  </a:cubicBezTo>
                  <a:lnTo>
                    <a:pt x="0" y="6227"/>
                  </a:lnTo>
                  <a:cubicBezTo>
                    <a:pt x="0" y="2885"/>
                    <a:pt x="2725" y="179"/>
                    <a:pt x="6028" y="179"/>
                  </a:cubicBezTo>
                  <a:lnTo>
                    <a:pt x="18262" y="179"/>
                  </a:lnTo>
                  <a:cubicBezTo>
                    <a:pt x="21584" y="179"/>
                    <a:pt x="24269" y="2885"/>
                    <a:pt x="24269" y="6227"/>
                  </a:cubicBezTo>
                  <a:lnTo>
                    <a:pt x="24269" y="20848"/>
                  </a:lnTo>
                  <a:lnTo>
                    <a:pt x="24488" y="20848"/>
                  </a:lnTo>
                  <a:lnTo>
                    <a:pt x="24488" y="6107"/>
                  </a:lnTo>
                  <a:cubicBezTo>
                    <a:pt x="24508" y="272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3" name="Google Shape;2043;p19"/>
            <p:cNvSpPr/>
            <p:nvPr/>
          </p:nvSpPr>
          <p:spPr>
            <a:xfrm>
              <a:off x="6147875" y="4622475"/>
              <a:ext cx="650000" cy="553525"/>
            </a:xfrm>
            <a:custGeom>
              <a:rect b="b" l="l" r="r" t="t"/>
              <a:pathLst>
                <a:path extrusionOk="0" h="22141" w="26000">
                  <a:moveTo>
                    <a:pt x="6465" y="0"/>
                  </a:moveTo>
                  <a:cubicBezTo>
                    <a:pt x="2904" y="0"/>
                    <a:pt x="0" y="2885"/>
                    <a:pt x="0" y="6465"/>
                  </a:cubicBezTo>
                  <a:lnTo>
                    <a:pt x="0" y="22141"/>
                  </a:lnTo>
                  <a:lnTo>
                    <a:pt x="26000" y="22141"/>
                  </a:lnTo>
                  <a:lnTo>
                    <a:pt x="26000" y="6465"/>
                  </a:lnTo>
                  <a:cubicBezTo>
                    <a:pt x="26000" y="2925"/>
                    <a:pt x="23115" y="0"/>
                    <a:pt x="1953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4" name="Google Shape;2044;p19"/>
            <p:cNvSpPr/>
            <p:nvPr/>
          </p:nvSpPr>
          <p:spPr>
            <a:xfrm>
              <a:off x="6184175" y="4654800"/>
              <a:ext cx="613200" cy="521200"/>
            </a:xfrm>
            <a:custGeom>
              <a:rect b="b" l="l" r="r" t="t"/>
              <a:pathLst>
                <a:path extrusionOk="0" h="20848" w="24528">
                  <a:moveTo>
                    <a:pt x="6107" y="0"/>
                  </a:moveTo>
                  <a:cubicBezTo>
                    <a:pt x="2745" y="0"/>
                    <a:pt x="0" y="2746"/>
                    <a:pt x="0" y="6107"/>
                  </a:cubicBezTo>
                  <a:lnTo>
                    <a:pt x="0" y="20848"/>
                  </a:lnTo>
                  <a:lnTo>
                    <a:pt x="24528" y="20848"/>
                  </a:lnTo>
                  <a:lnTo>
                    <a:pt x="24528" y="6107"/>
                  </a:lnTo>
                  <a:cubicBezTo>
                    <a:pt x="24528" y="2746"/>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5" name="Google Shape;2045;p19"/>
            <p:cNvSpPr/>
            <p:nvPr/>
          </p:nvSpPr>
          <p:spPr>
            <a:xfrm>
              <a:off x="6147875" y="4856200"/>
              <a:ext cx="134300" cy="319800"/>
            </a:xfrm>
            <a:custGeom>
              <a:rect b="b" l="l" r="r" t="t"/>
              <a:pathLst>
                <a:path extrusionOk="0" h="12792" w="5372">
                  <a:moveTo>
                    <a:pt x="0" y="1"/>
                  </a:moveTo>
                  <a:lnTo>
                    <a:pt x="0" y="12792"/>
                  </a:lnTo>
                  <a:lnTo>
                    <a:pt x="5371" y="12792"/>
                  </a:lnTo>
                  <a:lnTo>
                    <a:pt x="1492" y="1175"/>
                  </a:lnTo>
                  <a:cubicBezTo>
                    <a:pt x="1213" y="1320"/>
                    <a:pt x="1002" y="1406"/>
                    <a:pt x="832" y="1406"/>
                  </a:cubicBezTo>
                  <a:cubicBezTo>
                    <a:pt x="468" y="1406"/>
                    <a:pt x="285" y="1017"/>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6" name="Google Shape;2046;p19"/>
            <p:cNvSpPr/>
            <p:nvPr/>
          </p:nvSpPr>
          <p:spPr>
            <a:xfrm>
              <a:off x="6185150" y="4729400"/>
              <a:ext cx="612225" cy="481925"/>
            </a:xfrm>
            <a:custGeom>
              <a:rect b="b" l="l" r="r" t="t"/>
              <a:pathLst>
                <a:path extrusionOk="0" h="19277" w="24489">
                  <a:moveTo>
                    <a:pt x="22480" y="0"/>
                  </a:moveTo>
                  <a:cubicBezTo>
                    <a:pt x="20013" y="1850"/>
                    <a:pt x="17248" y="3263"/>
                    <a:pt x="14324" y="4158"/>
                  </a:cubicBezTo>
                  <a:cubicBezTo>
                    <a:pt x="9609" y="5570"/>
                    <a:pt x="4437" y="5709"/>
                    <a:pt x="1" y="7659"/>
                  </a:cubicBezTo>
                  <a:lnTo>
                    <a:pt x="1" y="19276"/>
                  </a:lnTo>
                  <a:lnTo>
                    <a:pt x="24489" y="19276"/>
                  </a:lnTo>
                  <a:lnTo>
                    <a:pt x="24489" y="4536"/>
                  </a:lnTo>
                  <a:cubicBezTo>
                    <a:pt x="24489" y="2706"/>
                    <a:pt x="23713" y="1114"/>
                    <a:pt x="2248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7" name="Google Shape;2047;p19"/>
            <p:cNvSpPr/>
            <p:nvPr/>
          </p:nvSpPr>
          <p:spPr>
            <a:xfrm>
              <a:off x="6184675" y="4654800"/>
              <a:ext cx="612700" cy="521200"/>
            </a:xfrm>
            <a:custGeom>
              <a:rect b="b" l="l" r="r" t="t"/>
              <a:pathLst>
                <a:path extrusionOk="0" h="20848" w="24508">
                  <a:moveTo>
                    <a:pt x="6107" y="0"/>
                  </a:moveTo>
                  <a:cubicBezTo>
                    <a:pt x="2745" y="0"/>
                    <a:pt x="20" y="2726"/>
                    <a:pt x="0" y="6107"/>
                  </a:cubicBezTo>
                  <a:lnTo>
                    <a:pt x="0" y="20848"/>
                  </a:lnTo>
                  <a:lnTo>
                    <a:pt x="239" y="20848"/>
                  </a:lnTo>
                  <a:lnTo>
                    <a:pt x="239" y="6227"/>
                  </a:lnTo>
                  <a:cubicBezTo>
                    <a:pt x="239" y="2885"/>
                    <a:pt x="2924" y="179"/>
                    <a:pt x="6246" y="179"/>
                  </a:cubicBezTo>
                  <a:lnTo>
                    <a:pt x="18480" y="179"/>
                  </a:lnTo>
                  <a:cubicBezTo>
                    <a:pt x="21802" y="179"/>
                    <a:pt x="24508" y="2885"/>
                    <a:pt x="24508" y="6227"/>
                  </a:cubicBezTo>
                  <a:lnTo>
                    <a:pt x="24508" y="6107"/>
                  </a:lnTo>
                  <a:cubicBezTo>
                    <a:pt x="24508" y="2746"/>
                    <a:pt x="21802" y="0"/>
                    <a:pt x="1844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8" name="Google Shape;2048;p19"/>
            <p:cNvSpPr/>
            <p:nvPr/>
          </p:nvSpPr>
          <p:spPr>
            <a:xfrm>
              <a:off x="5385475" y="4622475"/>
              <a:ext cx="650525" cy="553525"/>
            </a:xfrm>
            <a:custGeom>
              <a:rect b="b" l="l" r="r" t="t"/>
              <a:pathLst>
                <a:path extrusionOk="0" h="22141" w="26021">
                  <a:moveTo>
                    <a:pt x="6466" y="0"/>
                  </a:moveTo>
                  <a:cubicBezTo>
                    <a:pt x="2905" y="0"/>
                    <a:pt x="1" y="2885"/>
                    <a:pt x="1" y="6465"/>
                  </a:cubicBezTo>
                  <a:lnTo>
                    <a:pt x="1" y="22141"/>
                  </a:lnTo>
                  <a:lnTo>
                    <a:pt x="26020" y="22141"/>
                  </a:lnTo>
                  <a:lnTo>
                    <a:pt x="26020" y="6465"/>
                  </a:lnTo>
                  <a:cubicBezTo>
                    <a:pt x="26020" y="2925"/>
                    <a:pt x="2313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9" name="Google Shape;2049;p19"/>
            <p:cNvSpPr/>
            <p:nvPr/>
          </p:nvSpPr>
          <p:spPr>
            <a:xfrm>
              <a:off x="5422275" y="4654800"/>
              <a:ext cx="612725" cy="521200"/>
            </a:xfrm>
            <a:custGeom>
              <a:rect b="b" l="l" r="r" t="t"/>
              <a:pathLst>
                <a:path extrusionOk="0" h="20848" w="24509">
                  <a:moveTo>
                    <a:pt x="6088" y="0"/>
                  </a:moveTo>
                  <a:cubicBezTo>
                    <a:pt x="2726" y="0"/>
                    <a:pt x="1" y="2746"/>
                    <a:pt x="1" y="6107"/>
                  </a:cubicBezTo>
                  <a:lnTo>
                    <a:pt x="1" y="20848"/>
                  </a:lnTo>
                  <a:lnTo>
                    <a:pt x="24508" y="20848"/>
                  </a:lnTo>
                  <a:lnTo>
                    <a:pt x="24508" y="6107"/>
                  </a:lnTo>
                  <a:cubicBezTo>
                    <a:pt x="24508" y="2746"/>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0" name="Google Shape;2050;p19"/>
            <p:cNvSpPr/>
            <p:nvPr/>
          </p:nvSpPr>
          <p:spPr>
            <a:xfrm>
              <a:off x="5385475" y="4856200"/>
              <a:ext cx="134300" cy="319800"/>
            </a:xfrm>
            <a:custGeom>
              <a:rect b="b" l="l" r="r" t="t"/>
              <a:pathLst>
                <a:path extrusionOk="0" h="12792" w="5372">
                  <a:moveTo>
                    <a:pt x="1" y="1"/>
                  </a:moveTo>
                  <a:lnTo>
                    <a:pt x="1" y="12792"/>
                  </a:lnTo>
                  <a:lnTo>
                    <a:pt x="5372" y="12792"/>
                  </a:lnTo>
                  <a:lnTo>
                    <a:pt x="1492" y="1175"/>
                  </a:lnTo>
                  <a:cubicBezTo>
                    <a:pt x="1213" y="1320"/>
                    <a:pt x="1003" y="1406"/>
                    <a:pt x="832" y="1406"/>
                  </a:cubicBezTo>
                  <a:cubicBezTo>
                    <a:pt x="468" y="1406"/>
                    <a:pt x="285" y="1017"/>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1" name="Google Shape;2051;p19"/>
            <p:cNvSpPr/>
            <p:nvPr/>
          </p:nvSpPr>
          <p:spPr>
            <a:xfrm>
              <a:off x="5422775" y="4693575"/>
              <a:ext cx="612225" cy="481925"/>
            </a:xfrm>
            <a:custGeom>
              <a:rect b="b" l="l" r="r" t="t"/>
              <a:pathLst>
                <a:path extrusionOk="0" h="19277" w="24489">
                  <a:moveTo>
                    <a:pt x="22479" y="1"/>
                  </a:moveTo>
                  <a:cubicBezTo>
                    <a:pt x="20013" y="1831"/>
                    <a:pt x="17267" y="3263"/>
                    <a:pt x="14323" y="4159"/>
                  </a:cubicBezTo>
                  <a:cubicBezTo>
                    <a:pt x="9629" y="5571"/>
                    <a:pt x="4456" y="5690"/>
                    <a:pt x="0" y="7660"/>
                  </a:cubicBezTo>
                  <a:lnTo>
                    <a:pt x="0" y="19277"/>
                  </a:lnTo>
                  <a:lnTo>
                    <a:pt x="24488" y="19277"/>
                  </a:lnTo>
                  <a:lnTo>
                    <a:pt x="24488" y="4517"/>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2" name="Google Shape;2052;p19"/>
            <p:cNvSpPr/>
            <p:nvPr/>
          </p:nvSpPr>
          <p:spPr>
            <a:xfrm>
              <a:off x="5422775" y="4654800"/>
              <a:ext cx="611725" cy="521200"/>
            </a:xfrm>
            <a:custGeom>
              <a:rect b="b" l="l" r="r" t="t"/>
              <a:pathLst>
                <a:path extrusionOk="0" h="20848" w="24469">
                  <a:moveTo>
                    <a:pt x="6068" y="0"/>
                  </a:moveTo>
                  <a:cubicBezTo>
                    <a:pt x="2706" y="0"/>
                    <a:pt x="0" y="2726"/>
                    <a:pt x="0" y="6107"/>
                  </a:cubicBezTo>
                  <a:lnTo>
                    <a:pt x="0" y="20848"/>
                  </a:lnTo>
                  <a:lnTo>
                    <a:pt x="199" y="20848"/>
                  </a:lnTo>
                  <a:lnTo>
                    <a:pt x="199" y="6227"/>
                  </a:lnTo>
                  <a:cubicBezTo>
                    <a:pt x="199" y="2885"/>
                    <a:pt x="2885" y="179"/>
                    <a:pt x="6207" y="179"/>
                  </a:cubicBezTo>
                  <a:lnTo>
                    <a:pt x="18441" y="179"/>
                  </a:lnTo>
                  <a:cubicBezTo>
                    <a:pt x="21763" y="179"/>
                    <a:pt x="24468" y="2885"/>
                    <a:pt x="24468" y="6227"/>
                  </a:cubicBezTo>
                  <a:lnTo>
                    <a:pt x="24468" y="6107"/>
                  </a:lnTo>
                  <a:cubicBezTo>
                    <a:pt x="24468" y="2746"/>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3" name="Google Shape;2053;p19"/>
            <p:cNvSpPr/>
            <p:nvPr/>
          </p:nvSpPr>
          <p:spPr>
            <a:xfrm>
              <a:off x="4622600" y="4622475"/>
              <a:ext cx="650500" cy="553525"/>
            </a:xfrm>
            <a:custGeom>
              <a:rect b="b" l="l" r="r" t="t"/>
              <a:pathLst>
                <a:path extrusionOk="0" h="22141" w="26020">
                  <a:moveTo>
                    <a:pt x="6465" y="0"/>
                  </a:moveTo>
                  <a:cubicBezTo>
                    <a:pt x="2904" y="0"/>
                    <a:pt x="0" y="2885"/>
                    <a:pt x="0" y="6465"/>
                  </a:cubicBezTo>
                  <a:lnTo>
                    <a:pt x="0" y="22141"/>
                  </a:lnTo>
                  <a:lnTo>
                    <a:pt x="26020" y="22141"/>
                  </a:lnTo>
                  <a:lnTo>
                    <a:pt x="26020" y="6465"/>
                  </a:lnTo>
                  <a:cubicBezTo>
                    <a:pt x="26020" y="2925"/>
                    <a:pt x="23135"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4" name="Google Shape;2054;p19"/>
            <p:cNvSpPr/>
            <p:nvPr/>
          </p:nvSpPr>
          <p:spPr>
            <a:xfrm>
              <a:off x="4659900" y="4654800"/>
              <a:ext cx="613200" cy="521200"/>
            </a:xfrm>
            <a:custGeom>
              <a:rect b="b" l="l" r="r" t="t"/>
              <a:pathLst>
                <a:path extrusionOk="0" h="20848" w="24528">
                  <a:moveTo>
                    <a:pt x="6087" y="0"/>
                  </a:moveTo>
                  <a:cubicBezTo>
                    <a:pt x="2745" y="0"/>
                    <a:pt x="0" y="2746"/>
                    <a:pt x="0" y="6107"/>
                  </a:cubicBezTo>
                  <a:lnTo>
                    <a:pt x="0" y="20848"/>
                  </a:lnTo>
                  <a:lnTo>
                    <a:pt x="24528" y="20848"/>
                  </a:lnTo>
                  <a:lnTo>
                    <a:pt x="24528" y="6107"/>
                  </a:lnTo>
                  <a:cubicBezTo>
                    <a:pt x="24528" y="2746"/>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5" name="Google Shape;2055;p19"/>
            <p:cNvSpPr/>
            <p:nvPr/>
          </p:nvSpPr>
          <p:spPr>
            <a:xfrm>
              <a:off x="4622600" y="4856200"/>
              <a:ext cx="134300" cy="319800"/>
            </a:xfrm>
            <a:custGeom>
              <a:rect b="b" l="l" r="r" t="t"/>
              <a:pathLst>
                <a:path extrusionOk="0" h="12792" w="5372">
                  <a:moveTo>
                    <a:pt x="0" y="1"/>
                  </a:moveTo>
                  <a:lnTo>
                    <a:pt x="0" y="12792"/>
                  </a:lnTo>
                  <a:lnTo>
                    <a:pt x="5371" y="12792"/>
                  </a:lnTo>
                  <a:lnTo>
                    <a:pt x="1492" y="1175"/>
                  </a:lnTo>
                  <a:cubicBezTo>
                    <a:pt x="1219" y="1320"/>
                    <a:pt x="1013" y="1406"/>
                    <a:pt x="845" y="1406"/>
                  </a:cubicBezTo>
                  <a:cubicBezTo>
                    <a:pt x="486" y="1406"/>
                    <a:pt x="298" y="1017"/>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6" name="Google Shape;2056;p19"/>
            <p:cNvSpPr/>
            <p:nvPr/>
          </p:nvSpPr>
          <p:spPr>
            <a:xfrm>
              <a:off x="4660875" y="4693575"/>
              <a:ext cx="612225" cy="481925"/>
            </a:xfrm>
            <a:custGeom>
              <a:rect b="b" l="l" r="r" t="t"/>
              <a:pathLst>
                <a:path extrusionOk="0" h="19277" w="24489">
                  <a:moveTo>
                    <a:pt x="22460" y="1"/>
                  </a:moveTo>
                  <a:cubicBezTo>
                    <a:pt x="20013" y="1831"/>
                    <a:pt x="17248" y="3263"/>
                    <a:pt x="14324" y="4159"/>
                  </a:cubicBezTo>
                  <a:cubicBezTo>
                    <a:pt x="9609" y="5571"/>
                    <a:pt x="4437" y="5690"/>
                    <a:pt x="1" y="7660"/>
                  </a:cubicBezTo>
                  <a:lnTo>
                    <a:pt x="1" y="19277"/>
                  </a:lnTo>
                  <a:lnTo>
                    <a:pt x="24489" y="19277"/>
                  </a:lnTo>
                  <a:lnTo>
                    <a:pt x="24489" y="4517"/>
                  </a:lnTo>
                  <a:cubicBezTo>
                    <a:pt x="24489" y="2706"/>
                    <a:pt x="23713" y="1115"/>
                    <a:pt x="2246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7" name="Google Shape;2057;p19"/>
            <p:cNvSpPr/>
            <p:nvPr/>
          </p:nvSpPr>
          <p:spPr>
            <a:xfrm>
              <a:off x="4659900" y="4654800"/>
              <a:ext cx="612700" cy="521200"/>
            </a:xfrm>
            <a:custGeom>
              <a:rect b="b" l="l" r="r" t="t"/>
              <a:pathLst>
                <a:path extrusionOk="0" h="20848" w="24508">
                  <a:moveTo>
                    <a:pt x="6107" y="0"/>
                  </a:moveTo>
                  <a:cubicBezTo>
                    <a:pt x="2745" y="0"/>
                    <a:pt x="40" y="2726"/>
                    <a:pt x="0" y="6107"/>
                  </a:cubicBezTo>
                  <a:lnTo>
                    <a:pt x="0" y="20848"/>
                  </a:lnTo>
                  <a:lnTo>
                    <a:pt x="239" y="20848"/>
                  </a:lnTo>
                  <a:lnTo>
                    <a:pt x="239" y="6227"/>
                  </a:lnTo>
                  <a:cubicBezTo>
                    <a:pt x="239" y="2885"/>
                    <a:pt x="2924" y="179"/>
                    <a:pt x="6246" y="179"/>
                  </a:cubicBezTo>
                  <a:lnTo>
                    <a:pt x="18480" y="179"/>
                  </a:lnTo>
                  <a:cubicBezTo>
                    <a:pt x="21783" y="179"/>
                    <a:pt x="24508" y="2885"/>
                    <a:pt x="24508" y="6227"/>
                  </a:cubicBezTo>
                  <a:lnTo>
                    <a:pt x="24508" y="6107"/>
                  </a:lnTo>
                  <a:cubicBezTo>
                    <a:pt x="24508" y="2746"/>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8" name="Google Shape;2058;p19"/>
            <p:cNvSpPr/>
            <p:nvPr/>
          </p:nvSpPr>
          <p:spPr>
            <a:xfrm>
              <a:off x="3860700" y="4622475"/>
              <a:ext cx="650025" cy="553525"/>
            </a:xfrm>
            <a:custGeom>
              <a:rect b="b" l="l" r="r" t="t"/>
              <a:pathLst>
                <a:path extrusionOk="0" h="22141" w="26001">
                  <a:moveTo>
                    <a:pt x="6466" y="0"/>
                  </a:moveTo>
                  <a:cubicBezTo>
                    <a:pt x="2905" y="0"/>
                    <a:pt x="1" y="2885"/>
                    <a:pt x="1" y="6465"/>
                  </a:cubicBezTo>
                  <a:lnTo>
                    <a:pt x="1" y="22141"/>
                  </a:lnTo>
                  <a:lnTo>
                    <a:pt x="26000" y="22141"/>
                  </a:lnTo>
                  <a:lnTo>
                    <a:pt x="26000" y="6465"/>
                  </a:lnTo>
                  <a:cubicBezTo>
                    <a:pt x="26000" y="2925"/>
                    <a:pt x="2311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9" name="Google Shape;2059;p19"/>
            <p:cNvSpPr/>
            <p:nvPr/>
          </p:nvSpPr>
          <p:spPr>
            <a:xfrm>
              <a:off x="3897000" y="4654800"/>
              <a:ext cx="613225" cy="521200"/>
            </a:xfrm>
            <a:custGeom>
              <a:rect b="b" l="l" r="r" t="t"/>
              <a:pathLst>
                <a:path extrusionOk="0" h="20848" w="24529">
                  <a:moveTo>
                    <a:pt x="6108" y="0"/>
                  </a:moveTo>
                  <a:cubicBezTo>
                    <a:pt x="2746" y="0"/>
                    <a:pt x="1" y="2746"/>
                    <a:pt x="1" y="6107"/>
                  </a:cubicBezTo>
                  <a:lnTo>
                    <a:pt x="1" y="20848"/>
                  </a:lnTo>
                  <a:lnTo>
                    <a:pt x="24528" y="20848"/>
                  </a:lnTo>
                  <a:lnTo>
                    <a:pt x="24528" y="6107"/>
                  </a:lnTo>
                  <a:cubicBezTo>
                    <a:pt x="24528" y="2746"/>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0" name="Google Shape;2060;p19"/>
            <p:cNvSpPr/>
            <p:nvPr/>
          </p:nvSpPr>
          <p:spPr>
            <a:xfrm>
              <a:off x="3860700" y="4856200"/>
              <a:ext cx="134300" cy="319800"/>
            </a:xfrm>
            <a:custGeom>
              <a:rect b="b" l="l" r="r" t="t"/>
              <a:pathLst>
                <a:path extrusionOk="0" h="12792" w="5372">
                  <a:moveTo>
                    <a:pt x="1" y="1"/>
                  </a:moveTo>
                  <a:lnTo>
                    <a:pt x="1" y="12792"/>
                  </a:lnTo>
                  <a:lnTo>
                    <a:pt x="5372" y="12792"/>
                  </a:lnTo>
                  <a:lnTo>
                    <a:pt x="1493" y="1175"/>
                  </a:lnTo>
                  <a:cubicBezTo>
                    <a:pt x="1213" y="1320"/>
                    <a:pt x="1003" y="1406"/>
                    <a:pt x="832" y="1406"/>
                  </a:cubicBezTo>
                  <a:cubicBezTo>
                    <a:pt x="468" y="1406"/>
                    <a:pt x="285" y="1017"/>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1" name="Google Shape;2061;p19"/>
            <p:cNvSpPr/>
            <p:nvPr/>
          </p:nvSpPr>
          <p:spPr>
            <a:xfrm>
              <a:off x="3898000" y="4693575"/>
              <a:ext cx="612225" cy="481925"/>
            </a:xfrm>
            <a:custGeom>
              <a:rect b="b" l="l" r="r" t="t"/>
              <a:pathLst>
                <a:path extrusionOk="0" h="19277" w="24489">
                  <a:moveTo>
                    <a:pt x="22479" y="1"/>
                  </a:moveTo>
                  <a:cubicBezTo>
                    <a:pt x="20013" y="1831"/>
                    <a:pt x="17247" y="3263"/>
                    <a:pt x="14323" y="4159"/>
                  </a:cubicBezTo>
                  <a:cubicBezTo>
                    <a:pt x="9629" y="5571"/>
                    <a:pt x="4456" y="5690"/>
                    <a:pt x="1" y="7660"/>
                  </a:cubicBezTo>
                  <a:lnTo>
                    <a:pt x="1" y="19277"/>
                  </a:lnTo>
                  <a:lnTo>
                    <a:pt x="24488" y="19277"/>
                  </a:lnTo>
                  <a:lnTo>
                    <a:pt x="24488" y="4517"/>
                  </a:lnTo>
                  <a:cubicBezTo>
                    <a:pt x="24488"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2" name="Google Shape;2062;p19"/>
            <p:cNvSpPr/>
            <p:nvPr/>
          </p:nvSpPr>
          <p:spPr>
            <a:xfrm>
              <a:off x="3898000" y="4654800"/>
              <a:ext cx="612225" cy="521200"/>
            </a:xfrm>
            <a:custGeom>
              <a:rect b="b" l="l" r="r" t="t"/>
              <a:pathLst>
                <a:path extrusionOk="0" h="20848" w="24489">
                  <a:moveTo>
                    <a:pt x="6088" y="0"/>
                  </a:moveTo>
                  <a:cubicBezTo>
                    <a:pt x="2726" y="0"/>
                    <a:pt x="1" y="2726"/>
                    <a:pt x="1" y="6107"/>
                  </a:cubicBezTo>
                  <a:lnTo>
                    <a:pt x="1" y="20848"/>
                  </a:lnTo>
                  <a:lnTo>
                    <a:pt x="219" y="20848"/>
                  </a:lnTo>
                  <a:lnTo>
                    <a:pt x="219" y="6227"/>
                  </a:lnTo>
                  <a:cubicBezTo>
                    <a:pt x="219" y="2885"/>
                    <a:pt x="2905" y="179"/>
                    <a:pt x="6247" y="179"/>
                  </a:cubicBezTo>
                  <a:lnTo>
                    <a:pt x="18481" y="179"/>
                  </a:lnTo>
                  <a:cubicBezTo>
                    <a:pt x="21783" y="179"/>
                    <a:pt x="24488" y="2885"/>
                    <a:pt x="24488" y="6227"/>
                  </a:cubicBezTo>
                  <a:lnTo>
                    <a:pt x="24488" y="6107"/>
                  </a:lnTo>
                  <a:cubicBezTo>
                    <a:pt x="24488" y="2746"/>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3" name="Google Shape;2063;p19"/>
            <p:cNvSpPr/>
            <p:nvPr/>
          </p:nvSpPr>
          <p:spPr>
            <a:xfrm>
              <a:off x="429225" y="4827850"/>
              <a:ext cx="650000" cy="758450"/>
            </a:xfrm>
            <a:custGeom>
              <a:rect b="b" l="l" r="r" t="t"/>
              <a:pathLst>
                <a:path extrusionOk="0" h="30338" w="26000">
                  <a:moveTo>
                    <a:pt x="6465" y="1"/>
                  </a:moveTo>
                  <a:cubicBezTo>
                    <a:pt x="2884" y="1"/>
                    <a:pt x="0" y="2905"/>
                    <a:pt x="0" y="6466"/>
                  </a:cubicBezTo>
                  <a:lnTo>
                    <a:pt x="0" y="30337"/>
                  </a:lnTo>
                  <a:lnTo>
                    <a:pt x="26000" y="30337"/>
                  </a:lnTo>
                  <a:lnTo>
                    <a:pt x="26000" y="6466"/>
                  </a:lnTo>
                  <a:cubicBezTo>
                    <a:pt x="26000" y="2885"/>
                    <a:pt x="23095"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4" name="Google Shape;2064;p19"/>
            <p:cNvSpPr/>
            <p:nvPr/>
          </p:nvSpPr>
          <p:spPr>
            <a:xfrm>
              <a:off x="429700"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2"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5" name="Google Shape;2065;p19"/>
            <p:cNvSpPr/>
            <p:nvPr/>
          </p:nvSpPr>
          <p:spPr>
            <a:xfrm>
              <a:off x="944925" y="5061100"/>
              <a:ext cx="134300" cy="525200"/>
            </a:xfrm>
            <a:custGeom>
              <a:rect b="b" l="l" r="r" t="t"/>
              <a:pathLst>
                <a:path extrusionOk="0" h="21008" w="5372">
                  <a:moveTo>
                    <a:pt x="5372" y="1"/>
                  </a:moveTo>
                  <a:cubicBezTo>
                    <a:pt x="5089" y="1009"/>
                    <a:pt x="4907" y="1390"/>
                    <a:pt x="4548" y="1390"/>
                  </a:cubicBezTo>
                  <a:cubicBezTo>
                    <a:pt x="4376" y="1390"/>
                    <a:pt x="4164"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6" name="Google Shape;2066;p19"/>
            <p:cNvSpPr/>
            <p:nvPr/>
          </p:nvSpPr>
          <p:spPr>
            <a:xfrm>
              <a:off x="429700" y="4899475"/>
              <a:ext cx="612225" cy="687325"/>
            </a:xfrm>
            <a:custGeom>
              <a:rect b="b" l="l" r="r" t="t"/>
              <a:pathLst>
                <a:path extrusionOk="0" h="27493" w="24489">
                  <a:moveTo>
                    <a:pt x="2010" y="1"/>
                  </a:moveTo>
                  <a:cubicBezTo>
                    <a:pt x="777" y="1115"/>
                    <a:pt x="1" y="2706"/>
                    <a:pt x="1" y="4516"/>
                  </a:cubicBezTo>
                  <a:lnTo>
                    <a:pt x="1" y="27492"/>
                  </a:lnTo>
                  <a:lnTo>
                    <a:pt x="24489" y="27492"/>
                  </a:lnTo>
                  <a:lnTo>
                    <a:pt x="24489" y="7659"/>
                  </a:lnTo>
                  <a:cubicBezTo>
                    <a:pt x="20033" y="5690"/>
                    <a:pt x="14881" y="5571"/>
                    <a:pt x="10166" y="4138"/>
                  </a:cubicBezTo>
                  <a:cubicBezTo>
                    <a:pt x="7242" y="3243"/>
                    <a:pt x="4477" y="1831"/>
                    <a:pt x="2010" y="1"/>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7" name="Google Shape;2067;p19"/>
            <p:cNvSpPr/>
            <p:nvPr/>
          </p:nvSpPr>
          <p:spPr>
            <a:xfrm>
              <a:off x="430200" y="4860200"/>
              <a:ext cx="612225" cy="726100"/>
            </a:xfrm>
            <a:custGeom>
              <a:rect b="b" l="l" r="r" t="t"/>
              <a:pathLst>
                <a:path extrusionOk="0" h="29044" w="24489">
                  <a:moveTo>
                    <a:pt x="6068" y="0"/>
                  </a:moveTo>
                  <a:cubicBezTo>
                    <a:pt x="2706" y="0"/>
                    <a:pt x="1" y="2725"/>
                    <a:pt x="1" y="6087"/>
                  </a:cubicBezTo>
                  <a:lnTo>
                    <a:pt x="1" y="6207"/>
                  </a:lnTo>
                  <a:cubicBezTo>
                    <a:pt x="1" y="2884"/>
                    <a:pt x="2706" y="179"/>
                    <a:pt x="6028" y="179"/>
                  </a:cubicBezTo>
                  <a:lnTo>
                    <a:pt x="18262" y="179"/>
                  </a:lnTo>
                  <a:cubicBezTo>
                    <a:pt x="21584" y="179"/>
                    <a:pt x="24270" y="2884"/>
                    <a:pt x="24270" y="6207"/>
                  </a:cubicBezTo>
                  <a:lnTo>
                    <a:pt x="24270" y="29043"/>
                  </a:lnTo>
                  <a:lnTo>
                    <a:pt x="24489" y="29043"/>
                  </a:lnTo>
                  <a:lnTo>
                    <a:pt x="24489" y="6087"/>
                  </a:lnTo>
                  <a:cubicBezTo>
                    <a:pt x="24469" y="2725"/>
                    <a:pt x="21763" y="0"/>
                    <a:pt x="18402"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8" name="Google Shape;2068;p19"/>
            <p:cNvSpPr/>
            <p:nvPr/>
          </p:nvSpPr>
          <p:spPr>
            <a:xfrm>
              <a:off x="1191600" y="4827850"/>
              <a:ext cx="650525" cy="758450"/>
            </a:xfrm>
            <a:custGeom>
              <a:rect b="b" l="l" r="r" t="t"/>
              <a:pathLst>
                <a:path extrusionOk="0" h="30338" w="26021">
                  <a:moveTo>
                    <a:pt x="6466" y="1"/>
                  </a:moveTo>
                  <a:cubicBezTo>
                    <a:pt x="2885" y="1"/>
                    <a:pt x="1" y="2905"/>
                    <a:pt x="1" y="6466"/>
                  </a:cubicBezTo>
                  <a:lnTo>
                    <a:pt x="1" y="30337"/>
                  </a:lnTo>
                  <a:lnTo>
                    <a:pt x="26020" y="30337"/>
                  </a:lnTo>
                  <a:lnTo>
                    <a:pt x="26020" y="6466"/>
                  </a:lnTo>
                  <a:cubicBezTo>
                    <a:pt x="26020"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9" name="Google Shape;2069;p19"/>
            <p:cNvSpPr/>
            <p:nvPr/>
          </p:nvSpPr>
          <p:spPr>
            <a:xfrm>
              <a:off x="1192600" y="4860200"/>
              <a:ext cx="612725" cy="726100"/>
            </a:xfrm>
            <a:custGeom>
              <a:rect b="b" l="l" r="r" t="t"/>
              <a:pathLst>
                <a:path extrusionOk="0" h="29044" w="24509">
                  <a:moveTo>
                    <a:pt x="6087"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0" name="Google Shape;2070;p19"/>
            <p:cNvSpPr/>
            <p:nvPr/>
          </p:nvSpPr>
          <p:spPr>
            <a:xfrm>
              <a:off x="1707825" y="5061100"/>
              <a:ext cx="134300" cy="525200"/>
            </a:xfrm>
            <a:custGeom>
              <a:rect b="b" l="l" r="r" t="t"/>
              <a:pathLst>
                <a:path extrusionOk="0" h="21008" w="5372">
                  <a:moveTo>
                    <a:pt x="5371" y="1"/>
                  </a:moveTo>
                  <a:cubicBezTo>
                    <a:pt x="5089" y="1009"/>
                    <a:pt x="4906" y="1390"/>
                    <a:pt x="4548" y="1390"/>
                  </a:cubicBezTo>
                  <a:cubicBezTo>
                    <a:pt x="4376" y="1390"/>
                    <a:pt x="4163" y="1303"/>
                    <a:pt x="3879" y="1154"/>
                  </a:cubicBezTo>
                  <a:lnTo>
                    <a:pt x="0" y="21007"/>
                  </a:lnTo>
                  <a:lnTo>
                    <a:pt x="5371" y="21007"/>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1" name="Google Shape;2071;p19"/>
            <p:cNvSpPr/>
            <p:nvPr/>
          </p:nvSpPr>
          <p:spPr>
            <a:xfrm>
              <a:off x="1192600" y="4899475"/>
              <a:ext cx="612225" cy="687325"/>
            </a:xfrm>
            <a:custGeom>
              <a:rect b="b" l="l" r="r" t="t"/>
              <a:pathLst>
                <a:path extrusionOk="0" h="27493" w="24489">
                  <a:moveTo>
                    <a:pt x="2009" y="1"/>
                  </a:moveTo>
                  <a:cubicBezTo>
                    <a:pt x="756" y="1115"/>
                    <a:pt x="0" y="2706"/>
                    <a:pt x="0" y="4516"/>
                  </a:cubicBezTo>
                  <a:lnTo>
                    <a:pt x="0" y="27492"/>
                  </a:lnTo>
                  <a:lnTo>
                    <a:pt x="24488" y="27492"/>
                  </a:lnTo>
                  <a:lnTo>
                    <a:pt x="24488" y="7659"/>
                  </a:lnTo>
                  <a:cubicBezTo>
                    <a:pt x="20032" y="5690"/>
                    <a:pt x="14860" y="5571"/>
                    <a:pt x="10165" y="4138"/>
                  </a:cubicBezTo>
                  <a:cubicBezTo>
                    <a:pt x="7221" y="3243"/>
                    <a:pt x="4476" y="183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2" name="Google Shape;2072;p19"/>
            <p:cNvSpPr/>
            <p:nvPr/>
          </p:nvSpPr>
          <p:spPr>
            <a:xfrm>
              <a:off x="1192600" y="4860200"/>
              <a:ext cx="612225" cy="726100"/>
            </a:xfrm>
            <a:custGeom>
              <a:rect b="b" l="l" r="r" t="t"/>
              <a:pathLst>
                <a:path extrusionOk="0" h="29044" w="24489">
                  <a:moveTo>
                    <a:pt x="6068" y="0"/>
                  </a:moveTo>
                  <a:cubicBezTo>
                    <a:pt x="2706" y="0"/>
                    <a:pt x="0" y="2725"/>
                    <a:pt x="0" y="6087"/>
                  </a:cubicBezTo>
                  <a:lnTo>
                    <a:pt x="0" y="6207"/>
                  </a:lnTo>
                  <a:cubicBezTo>
                    <a:pt x="0" y="2884"/>
                    <a:pt x="2706" y="179"/>
                    <a:pt x="6008" y="179"/>
                  </a:cubicBezTo>
                  <a:lnTo>
                    <a:pt x="18242" y="179"/>
                  </a:lnTo>
                  <a:cubicBezTo>
                    <a:pt x="21584" y="179"/>
                    <a:pt x="24269" y="2884"/>
                    <a:pt x="24269" y="6207"/>
                  </a:cubicBezTo>
                  <a:lnTo>
                    <a:pt x="24269" y="29043"/>
                  </a:lnTo>
                  <a:lnTo>
                    <a:pt x="24488" y="29043"/>
                  </a:lnTo>
                  <a:lnTo>
                    <a:pt x="24488" y="6087"/>
                  </a:lnTo>
                  <a:cubicBezTo>
                    <a:pt x="24488" y="2725"/>
                    <a:pt x="2174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3" name="Google Shape;2073;p19"/>
            <p:cNvSpPr/>
            <p:nvPr/>
          </p:nvSpPr>
          <p:spPr>
            <a:xfrm>
              <a:off x="1954475" y="4827850"/>
              <a:ext cx="650525" cy="758450"/>
            </a:xfrm>
            <a:custGeom>
              <a:rect b="b" l="l" r="r" t="t"/>
              <a:pathLst>
                <a:path extrusionOk="0" h="30338" w="26021">
                  <a:moveTo>
                    <a:pt x="6466" y="1"/>
                  </a:moveTo>
                  <a:cubicBezTo>
                    <a:pt x="2885" y="1"/>
                    <a:pt x="1" y="2905"/>
                    <a:pt x="1" y="6466"/>
                  </a:cubicBezTo>
                  <a:lnTo>
                    <a:pt x="1" y="30337"/>
                  </a:lnTo>
                  <a:lnTo>
                    <a:pt x="26021" y="30337"/>
                  </a:lnTo>
                  <a:lnTo>
                    <a:pt x="26021" y="6466"/>
                  </a:lnTo>
                  <a:cubicBezTo>
                    <a:pt x="26021" y="2885"/>
                    <a:pt x="2311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4" name="Google Shape;2074;p19"/>
            <p:cNvSpPr/>
            <p:nvPr/>
          </p:nvSpPr>
          <p:spPr>
            <a:xfrm>
              <a:off x="1954475" y="4860200"/>
              <a:ext cx="613225" cy="726100"/>
            </a:xfrm>
            <a:custGeom>
              <a:rect b="b" l="l" r="r" t="t"/>
              <a:pathLst>
                <a:path extrusionOk="0" h="29044" w="24529">
                  <a:moveTo>
                    <a:pt x="6108" y="0"/>
                  </a:moveTo>
                  <a:cubicBezTo>
                    <a:pt x="2746" y="0"/>
                    <a:pt x="1" y="2725"/>
                    <a:pt x="1" y="6087"/>
                  </a:cubicBezTo>
                  <a:lnTo>
                    <a:pt x="1" y="29043"/>
                  </a:lnTo>
                  <a:lnTo>
                    <a:pt x="24529" y="29043"/>
                  </a:lnTo>
                  <a:lnTo>
                    <a:pt x="24529" y="6087"/>
                  </a:lnTo>
                  <a:cubicBezTo>
                    <a:pt x="24529"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5" name="Google Shape;2075;p19"/>
            <p:cNvSpPr/>
            <p:nvPr/>
          </p:nvSpPr>
          <p:spPr>
            <a:xfrm>
              <a:off x="2470200" y="5061100"/>
              <a:ext cx="134300" cy="525200"/>
            </a:xfrm>
            <a:custGeom>
              <a:rect b="b" l="l" r="r" t="t"/>
              <a:pathLst>
                <a:path extrusionOk="0" h="21008" w="5372">
                  <a:moveTo>
                    <a:pt x="5372" y="1"/>
                  </a:moveTo>
                  <a:cubicBezTo>
                    <a:pt x="5076" y="1009"/>
                    <a:pt x="4889" y="1390"/>
                    <a:pt x="4535" y="1390"/>
                  </a:cubicBezTo>
                  <a:cubicBezTo>
                    <a:pt x="4365" y="1390"/>
                    <a:pt x="4157"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6" name="Google Shape;2076;p19"/>
            <p:cNvSpPr/>
            <p:nvPr/>
          </p:nvSpPr>
          <p:spPr>
            <a:xfrm>
              <a:off x="1954475" y="4899475"/>
              <a:ext cx="612725" cy="687325"/>
            </a:xfrm>
            <a:custGeom>
              <a:rect b="b" l="l" r="r" t="t"/>
              <a:pathLst>
                <a:path extrusionOk="0" h="27493" w="24509">
                  <a:moveTo>
                    <a:pt x="2010" y="1"/>
                  </a:moveTo>
                  <a:cubicBezTo>
                    <a:pt x="777" y="1115"/>
                    <a:pt x="1" y="2706"/>
                    <a:pt x="1" y="4516"/>
                  </a:cubicBezTo>
                  <a:lnTo>
                    <a:pt x="1" y="27492"/>
                  </a:lnTo>
                  <a:lnTo>
                    <a:pt x="24509" y="27492"/>
                  </a:lnTo>
                  <a:lnTo>
                    <a:pt x="24509" y="7659"/>
                  </a:lnTo>
                  <a:cubicBezTo>
                    <a:pt x="20053" y="5690"/>
                    <a:pt x="14881" y="5571"/>
                    <a:pt x="10166" y="4138"/>
                  </a:cubicBezTo>
                  <a:cubicBezTo>
                    <a:pt x="7242" y="3243"/>
                    <a:pt x="4477"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7" name="Google Shape;2077;p19"/>
            <p:cNvSpPr/>
            <p:nvPr/>
          </p:nvSpPr>
          <p:spPr>
            <a:xfrm>
              <a:off x="1954475" y="4860200"/>
              <a:ext cx="612725" cy="726100"/>
            </a:xfrm>
            <a:custGeom>
              <a:rect b="b" l="l" r="r" t="t"/>
              <a:pathLst>
                <a:path extrusionOk="0" h="29044" w="24509">
                  <a:moveTo>
                    <a:pt x="6068" y="0"/>
                  </a:moveTo>
                  <a:cubicBezTo>
                    <a:pt x="2726" y="0"/>
                    <a:pt x="1" y="2725"/>
                    <a:pt x="1" y="6087"/>
                  </a:cubicBezTo>
                  <a:lnTo>
                    <a:pt x="1" y="6207"/>
                  </a:lnTo>
                  <a:cubicBezTo>
                    <a:pt x="1" y="2884"/>
                    <a:pt x="2726" y="179"/>
                    <a:pt x="6028" y="179"/>
                  </a:cubicBezTo>
                  <a:lnTo>
                    <a:pt x="18262" y="179"/>
                  </a:lnTo>
                  <a:cubicBezTo>
                    <a:pt x="21584" y="179"/>
                    <a:pt x="24270" y="2884"/>
                    <a:pt x="24270" y="6207"/>
                  </a:cubicBezTo>
                  <a:lnTo>
                    <a:pt x="24270" y="29043"/>
                  </a:lnTo>
                  <a:lnTo>
                    <a:pt x="24509" y="29043"/>
                  </a:lnTo>
                  <a:lnTo>
                    <a:pt x="24509" y="6087"/>
                  </a:lnTo>
                  <a:cubicBezTo>
                    <a:pt x="24509"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8" name="Google Shape;2078;p19"/>
            <p:cNvSpPr/>
            <p:nvPr/>
          </p:nvSpPr>
          <p:spPr>
            <a:xfrm>
              <a:off x="2716875" y="4827850"/>
              <a:ext cx="650025" cy="758450"/>
            </a:xfrm>
            <a:custGeom>
              <a:rect b="b" l="l" r="r" t="t"/>
              <a:pathLst>
                <a:path extrusionOk="0" h="30338" w="26001">
                  <a:moveTo>
                    <a:pt x="6466" y="1"/>
                  </a:moveTo>
                  <a:cubicBezTo>
                    <a:pt x="2885" y="1"/>
                    <a:pt x="0" y="2905"/>
                    <a:pt x="0" y="6466"/>
                  </a:cubicBezTo>
                  <a:lnTo>
                    <a:pt x="0" y="30337"/>
                  </a:lnTo>
                  <a:lnTo>
                    <a:pt x="26000" y="30337"/>
                  </a:lnTo>
                  <a:lnTo>
                    <a:pt x="26000" y="6466"/>
                  </a:lnTo>
                  <a:cubicBezTo>
                    <a:pt x="26000"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9" name="Google Shape;2079;p19"/>
            <p:cNvSpPr/>
            <p:nvPr/>
          </p:nvSpPr>
          <p:spPr>
            <a:xfrm>
              <a:off x="2716875" y="4860200"/>
              <a:ext cx="612725" cy="726100"/>
            </a:xfrm>
            <a:custGeom>
              <a:rect b="b" l="l" r="r" t="t"/>
              <a:pathLst>
                <a:path extrusionOk="0" h="29044" w="24509">
                  <a:moveTo>
                    <a:pt x="6088"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0" name="Google Shape;2080;p19"/>
            <p:cNvSpPr/>
            <p:nvPr/>
          </p:nvSpPr>
          <p:spPr>
            <a:xfrm>
              <a:off x="3232600" y="5061100"/>
              <a:ext cx="134300" cy="525200"/>
            </a:xfrm>
            <a:custGeom>
              <a:rect b="b" l="l" r="r" t="t"/>
              <a:pathLst>
                <a:path extrusionOk="0" h="21008" w="5372">
                  <a:moveTo>
                    <a:pt x="5371" y="1"/>
                  </a:moveTo>
                  <a:cubicBezTo>
                    <a:pt x="5089" y="1009"/>
                    <a:pt x="4906" y="1390"/>
                    <a:pt x="4548" y="1390"/>
                  </a:cubicBezTo>
                  <a:cubicBezTo>
                    <a:pt x="4375" y="1390"/>
                    <a:pt x="4163" y="1303"/>
                    <a:pt x="3879" y="1154"/>
                  </a:cubicBezTo>
                  <a:lnTo>
                    <a:pt x="0" y="21007"/>
                  </a:lnTo>
                  <a:lnTo>
                    <a:pt x="5371" y="21007"/>
                  </a:lnTo>
                  <a:lnTo>
                    <a:pt x="537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1" name="Google Shape;2081;p19"/>
            <p:cNvSpPr/>
            <p:nvPr/>
          </p:nvSpPr>
          <p:spPr>
            <a:xfrm>
              <a:off x="2716875" y="4899475"/>
              <a:ext cx="612225" cy="687325"/>
            </a:xfrm>
            <a:custGeom>
              <a:rect b="b" l="l" r="r" t="t"/>
              <a:pathLst>
                <a:path extrusionOk="0" h="27493" w="24489">
                  <a:moveTo>
                    <a:pt x="2010" y="1"/>
                  </a:moveTo>
                  <a:cubicBezTo>
                    <a:pt x="776" y="1115"/>
                    <a:pt x="0" y="2706"/>
                    <a:pt x="0" y="4516"/>
                  </a:cubicBezTo>
                  <a:lnTo>
                    <a:pt x="0" y="27492"/>
                  </a:lnTo>
                  <a:lnTo>
                    <a:pt x="24488" y="27492"/>
                  </a:lnTo>
                  <a:lnTo>
                    <a:pt x="24488" y="7659"/>
                  </a:lnTo>
                  <a:cubicBezTo>
                    <a:pt x="20032" y="5690"/>
                    <a:pt x="14860" y="5571"/>
                    <a:pt x="10166" y="4138"/>
                  </a:cubicBezTo>
                  <a:cubicBezTo>
                    <a:pt x="7221" y="3243"/>
                    <a:pt x="4476" y="183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2" name="Google Shape;2082;p19"/>
            <p:cNvSpPr/>
            <p:nvPr/>
          </p:nvSpPr>
          <p:spPr>
            <a:xfrm>
              <a:off x="2717375" y="4860200"/>
              <a:ext cx="612225" cy="726100"/>
            </a:xfrm>
            <a:custGeom>
              <a:rect b="b" l="l" r="r" t="t"/>
              <a:pathLst>
                <a:path extrusionOk="0" h="29044" w="24489">
                  <a:moveTo>
                    <a:pt x="6068" y="0"/>
                  </a:moveTo>
                  <a:cubicBezTo>
                    <a:pt x="2706" y="0"/>
                    <a:pt x="0" y="2725"/>
                    <a:pt x="0" y="6087"/>
                  </a:cubicBezTo>
                  <a:lnTo>
                    <a:pt x="0" y="6207"/>
                  </a:lnTo>
                  <a:cubicBezTo>
                    <a:pt x="0" y="2884"/>
                    <a:pt x="2706" y="179"/>
                    <a:pt x="6028" y="179"/>
                  </a:cubicBezTo>
                  <a:lnTo>
                    <a:pt x="18262" y="179"/>
                  </a:lnTo>
                  <a:cubicBezTo>
                    <a:pt x="21584" y="179"/>
                    <a:pt x="24269" y="2884"/>
                    <a:pt x="24269" y="6207"/>
                  </a:cubicBezTo>
                  <a:lnTo>
                    <a:pt x="24269" y="29043"/>
                  </a:lnTo>
                  <a:lnTo>
                    <a:pt x="24488" y="29043"/>
                  </a:lnTo>
                  <a:lnTo>
                    <a:pt x="24488" y="6087"/>
                  </a:lnTo>
                  <a:cubicBezTo>
                    <a:pt x="2446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3" name="Google Shape;2083;p19"/>
            <p:cNvSpPr/>
            <p:nvPr/>
          </p:nvSpPr>
          <p:spPr>
            <a:xfrm>
              <a:off x="3479750" y="4827850"/>
              <a:ext cx="650025" cy="758450"/>
            </a:xfrm>
            <a:custGeom>
              <a:rect b="b" l="l" r="r" t="t"/>
              <a:pathLst>
                <a:path extrusionOk="0" h="30338" w="26001">
                  <a:moveTo>
                    <a:pt x="6446" y="1"/>
                  </a:moveTo>
                  <a:cubicBezTo>
                    <a:pt x="2885" y="1"/>
                    <a:pt x="1" y="2905"/>
                    <a:pt x="1" y="6466"/>
                  </a:cubicBezTo>
                  <a:lnTo>
                    <a:pt x="1" y="30337"/>
                  </a:lnTo>
                  <a:lnTo>
                    <a:pt x="26001" y="30337"/>
                  </a:lnTo>
                  <a:lnTo>
                    <a:pt x="26001" y="6466"/>
                  </a:lnTo>
                  <a:cubicBezTo>
                    <a:pt x="26001" y="2885"/>
                    <a:pt x="2309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4" name="Google Shape;2084;p19"/>
            <p:cNvSpPr/>
            <p:nvPr/>
          </p:nvSpPr>
          <p:spPr>
            <a:xfrm>
              <a:off x="3479250" y="4860200"/>
              <a:ext cx="613225" cy="726100"/>
            </a:xfrm>
            <a:custGeom>
              <a:rect b="b" l="l" r="r" t="t"/>
              <a:pathLst>
                <a:path extrusionOk="0" h="29044" w="24529">
                  <a:moveTo>
                    <a:pt x="6108" y="0"/>
                  </a:moveTo>
                  <a:cubicBezTo>
                    <a:pt x="2746" y="0"/>
                    <a:pt x="1" y="2725"/>
                    <a:pt x="1" y="6087"/>
                  </a:cubicBezTo>
                  <a:lnTo>
                    <a:pt x="1" y="29043"/>
                  </a:lnTo>
                  <a:lnTo>
                    <a:pt x="24529" y="29043"/>
                  </a:lnTo>
                  <a:lnTo>
                    <a:pt x="24529" y="6087"/>
                  </a:lnTo>
                  <a:cubicBezTo>
                    <a:pt x="24529" y="2725"/>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5" name="Google Shape;2085;p19"/>
            <p:cNvSpPr/>
            <p:nvPr/>
          </p:nvSpPr>
          <p:spPr>
            <a:xfrm>
              <a:off x="3994975" y="5061100"/>
              <a:ext cx="134300" cy="525200"/>
            </a:xfrm>
            <a:custGeom>
              <a:rect b="b" l="l" r="r" t="t"/>
              <a:pathLst>
                <a:path extrusionOk="0" h="21008" w="5372">
                  <a:moveTo>
                    <a:pt x="5372" y="1"/>
                  </a:moveTo>
                  <a:cubicBezTo>
                    <a:pt x="5089" y="1009"/>
                    <a:pt x="4907" y="1390"/>
                    <a:pt x="4548" y="1390"/>
                  </a:cubicBezTo>
                  <a:cubicBezTo>
                    <a:pt x="4376" y="1390"/>
                    <a:pt x="4163" y="1303"/>
                    <a:pt x="3880" y="1154"/>
                  </a:cubicBezTo>
                  <a:lnTo>
                    <a:pt x="1" y="21007"/>
                  </a:lnTo>
                  <a:lnTo>
                    <a:pt x="5372" y="21007"/>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6" name="Google Shape;2086;p19"/>
            <p:cNvSpPr/>
            <p:nvPr/>
          </p:nvSpPr>
          <p:spPr>
            <a:xfrm>
              <a:off x="3479250" y="4899475"/>
              <a:ext cx="612725" cy="687325"/>
            </a:xfrm>
            <a:custGeom>
              <a:rect b="b" l="l" r="r" t="t"/>
              <a:pathLst>
                <a:path extrusionOk="0" h="27493" w="24509">
                  <a:moveTo>
                    <a:pt x="2030" y="1"/>
                  </a:moveTo>
                  <a:cubicBezTo>
                    <a:pt x="777" y="1115"/>
                    <a:pt x="1" y="2706"/>
                    <a:pt x="1" y="4516"/>
                  </a:cubicBezTo>
                  <a:lnTo>
                    <a:pt x="1" y="27492"/>
                  </a:lnTo>
                  <a:lnTo>
                    <a:pt x="24509" y="27492"/>
                  </a:lnTo>
                  <a:lnTo>
                    <a:pt x="24509" y="7659"/>
                  </a:lnTo>
                  <a:cubicBezTo>
                    <a:pt x="20053" y="5690"/>
                    <a:pt x="14881" y="5571"/>
                    <a:pt x="10186" y="4138"/>
                  </a:cubicBezTo>
                  <a:cubicBezTo>
                    <a:pt x="7242" y="3243"/>
                    <a:pt x="4477" y="1831"/>
                    <a:pt x="203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7" name="Google Shape;2087;p19"/>
            <p:cNvSpPr/>
            <p:nvPr/>
          </p:nvSpPr>
          <p:spPr>
            <a:xfrm>
              <a:off x="3479250" y="4860200"/>
              <a:ext cx="612725" cy="726100"/>
            </a:xfrm>
            <a:custGeom>
              <a:rect b="b" l="l" r="r" t="t"/>
              <a:pathLst>
                <a:path extrusionOk="0" h="29044" w="24509">
                  <a:moveTo>
                    <a:pt x="6068" y="0"/>
                  </a:moveTo>
                  <a:cubicBezTo>
                    <a:pt x="2726" y="0"/>
                    <a:pt x="1" y="2725"/>
                    <a:pt x="1" y="6087"/>
                  </a:cubicBezTo>
                  <a:lnTo>
                    <a:pt x="1" y="6207"/>
                  </a:lnTo>
                  <a:cubicBezTo>
                    <a:pt x="1" y="2884"/>
                    <a:pt x="2726" y="179"/>
                    <a:pt x="6028" y="179"/>
                  </a:cubicBezTo>
                  <a:lnTo>
                    <a:pt x="18262" y="179"/>
                  </a:lnTo>
                  <a:cubicBezTo>
                    <a:pt x="21584" y="179"/>
                    <a:pt x="24270" y="2884"/>
                    <a:pt x="24270" y="6207"/>
                  </a:cubicBezTo>
                  <a:lnTo>
                    <a:pt x="24270" y="29043"/>
                  </a:lnTo>
                  <a:lnTo>
                    <a:pt x="24509" y="29043"/>
                  </a:lnTo>
                  <a:lnTo>
                    <a:pt x="24509" y="6087"/>
                  </a:lnTo>
                  <a:cubicBezTo>
                    <a:pt x="24509" y="2725"/>
                    <a:pt x="21763" y="0"/>
                    <a:pt x="18402"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8" name="Google Shape;2088;p19"/>
            <p:cNvSpPr/>
            <p:nvPr/>
          </p:nvSpPr>
          <p:spPr>
            <a:xfrm>
              <a:off x="6528800" y="4827850"/>
              <a:ext cx="650025" cy="758450"/>
            </a:xfrm>
            <a:custGeom>
              <a:rect b="b" l="l" r="r" t="t"/>
              <a:pathLst>
                <a:path extrusionOk="0" h="30338" w="26001">
                  <a:moveTo>
                    <a:pt x="6466" y="1"/>
                  </a:moveTo>
                  <a:cubicBezTo>
                    <a:pt x="2905" y="1"/>
                    <a:pt x="1" y="2885"/>
                    <a:pt x="1" y="6466"/>
                  </a:cubicBezTo>
                  <a:lnTo>
                    <a:pt x="1" y="30337"/>
                  </a:lnTo>
                  <a:lnTo>
                    <a:pt x="26001" y="30337"/>
                  </a:lnTo>
                  <a:lnTo>
                    <a:pt x="26001" y="6466"/>
                  </a:lnTo>
                  <a:cubicBezTo>
                    <a:pt x="26001" y="2905"/>
                    <a:pt x="23116" y="1"/>
                    <a:pt x="19535"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9" name="Google Shape;2089;p19"/>
            <p:cNvSpPr/>
            <p:nvPr/>
          </p:nvSpPr>
          <p:spPr>
            <a:xfrm>
              <a:off x="6566100"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0" name="Google Shape;2090;p19"/>
            <p:cNvSpPr/>
            <p:nvPr/>
          </p:nvSpPr>
          <p:spPr>
            <a:xfrm>
              <a:off x="6528800" y="5061100"/>
              <a:ext cx="134300" cy="525200"/>
            </a:xfrm>
            <a:custGeom>
              <a:rect b="b" l="l" r="r" t="t"/>
              <a:pathLst>
                <a:path extrusionOk="0" h="21008" w="5372">
                  <a:moveTo>
                    <a:pt x="1" y="1"/>
                  </a:moveTo>
                  <a:lnTo>
                    <a:pt x="1" y="21007"/>
                  </a:lnTo>
                  <a:lnTo>
                    <a:pt x="5372" y="21007"/>
                  </a:lnTo>
                  <a:lnTo>
                    <a:pt x="1493" y="1154"/>
                  </a:lnTo>
                  <a:cubicBezTo>
                    <a:pt x="1209" y="1303"/>
                    <a:pt x="996" y="1390"/>
                    <a:pt x="824" y="1390"/>
                  </a:cubicBezTo>
                  <a:cubicBezTo>
                    <a:pt x="466"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1" name="Google Shape;2091;p19"/>
            <p:cNvSpPr/>
            <p:nvPr/>
          </p:nvSpPr>
          <p:spPr>
            <a:xfrm>
              <a:off x="6566600" y="4899475"/>
              <a:ext cx="612225" cy="687325"/>
            </a:xfrm>
            <a:custGeom>
              <a:rect b="b" l="l" r="r" t="t"/>
              <a:pathLst>
                <a:path extrusionOk="0" h="27493" w="24489">
                  <a:moveTo>
                    <a:pt x="22479" y="1"/>
                  </a:moveTo>
                  <a:cubicBezTo>
                    <a:pt x="20013" y="1831"/>
                    <a:pt x="17268" y="3243"/>
                    <a:pt x="14323" y="4138"/>
                  </a:cubicBezTo>
                  <a:cubicBezTo>
                    <a:pt x="9629" y="5571"/>
                    <a:pt x="4457" y="5690"/>
                    <a:pt x="1" y="7659"/>
                  </a:cubicBezTo>
                  <a:lnTo>
                    <a:pt x="1" y="27492"/>
                  </a:lnTo>
                  <a:lnTo>
                    <a:pt x="24489" y="27492"/>
                  </a:lnTo>
                  <a:lnTo>
                    <a:pt x="24489" y="4516"/>
                  </a:lnTo>
                  <a:cubicBezTo>
                    <a:pt x="24489" y="2706"/>
                    <a:pt x="23733" y="1115"/>
                    <a:pt x="22479" y="1"/>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2" name="Google Shape;2092;p19"/>
            <p:cNvSpPr/>
            <p:nvPr/>
          </p:nvSpPr>
          <p:spPr>
            <a:xfrm>
              <a:off x="6566600" y="4860200"/>
              <a:ext cx="611725" cy="726100"/>
            </a:xfrm>
            <a:custGeom>
              <a:rect b="b" l="l" r="r" t="t"/>
              <a:pathLst>
                <a:path extrusionOk="0" h="29044" w="24469">
                  <a:moveTo>
                    <a:pt x="6068" y="0"/>
                  </a:moveTo>
                  <a:cubicBezTo>
                    <a:pt x="2706" y="0"/>
                    <a:pt x="1" y="2725"/>
                    <a:pt x="1" y="6087"/>
                  </a:cubicBezTo>
                  <a:lnTo>
                    <a:pt x="1" y="29043"/>
                  </a:lnTo>
                  <a:lnTo>
                    <a:pt x="200" y="29043"/>
                  </a:lnTo>
                  <a:lnTo>
                    <a:pt x="200" y="6207"/>
                  </a:lnTo>
                  <a:cubicBezTo>
                    <a:pt x="200" y="2884"/>
                    <a:pt x="2885" y="179"/>
                    <a:pt x="6207" y="179"/>
                  </a:cubicBezTo>
                  <a:lnTo>
                    <a:pt x="18461" y="179"/>
                  </a:lnTo>
                  <a:cubicBezTo>
                    <a:pt x="21763" y="179"/>
                    <a:pt x="24469" y="2884"/>
                    <a:pt x="24469" y="6207"/>
                  </a:cubicBezTo>
                  <a:lnTo>
                    <a:pt x="24469" y="6087"/>
                  </a:lnTo>
                  <a:cubicBezTo>
                    <a:pt x="24469" y="2725"/>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3" name="Google Shape;2093;p19"/>
            <p:cNvSpPr/>
            <p:nvPr/>
          </p:nvSpPr>
          <p:spPr>
            <a:xfrm>
              <a:off x="5766425" y="4827850"/>
              <a:ext cx="650500" cy="758450"/>
            </a:xfrm>
            <a:custGeom>
              <a:rect b="b" l="l" r="r" t="t"/>
              <a:pathLst>
                <a:path extrusionOk="0" h="30338" w="26020">
                  <a:moveTo>
                    <a:pt x="6465" y="1"/>
                  </a:moveTo>
                  <a:cubicBezTo>
                    <a:pt x="2925" y="1"/>
                    <a:pt x="0" y="2885"/>
                    <a:pt x="0" y="6466"/>
                  </a:cubicBezTo>
                  <a:lnTo>
                    <a:pt x="0" y="30337"/>
                  </a:lnTo>
                  <a:lnTo>
                    <a:pt x="26020" y="30337"/>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4" name="Google Shape;2094;p19"/>
            <p:cNvSpPr/>
            <p:nvPr/>
          </p:nvSpPr>
          <p:spPr>
            <a:xfrm>
              <a:off x="5803225" y="4860200"/>
              <a:ext cx="613225" cy="726100"/>
            </a:xfrm>
            <a:custGeom>
              <a:rect b="b" l="l" r="r" t="t"/>
              <a:pathLst>
                <a:path extrusionOk="0" h="29044" w="24529">
                  <a:moveTo>
                    <a:pt x="6088" y="0"/>
                  </a:moveTo>
                  <a:cubicBezTo>
                    <a:pt x="2726" y="0"/>
                    <a:pt x="0" y="2725"/>
                    <a:pt x="0" y="6087"/>
                  </a:cubicBezTo>
                  <a:lnTo>
                    <a:pt x="0" y="29043"/>
                  </a:lnTo>
                  <a:lnTo>
                    <a:pt x="24528" y="29043"/>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5" name="Google Shape;2095;p19"/>
            <p:cNvSpPr/>
            <p:nvPr/>
          </p:nvSpPr>
          <p:spPr>
            <a:xfrm>
              <a:off x="5766425" y="5061100"/>
              <a:ext cx="134300" cy="525200"/>
            </a:xfrm>
            <a:custGeom>
              <a:rect b="b" l="l" r="r" t="t"/>
              <a:pathLst>
                <a:path extrusionOk="0" h="21008" w="5372">
                  <a:moveTo>
                    <a:pt x="0" y="1"/>
                  </a:moveTo>
                  <a:lnTo>
                    <a:pt x="0" y="21007"/>
                  </a:lnTo>
                  <a:lnTo>
                    <a:pt x="5371" y="21007"/>
                  </a:lnTo>
                  <a:lnTo>
                    <a:pt x="1492" y="1154"/>
                  </a:lnTo>
                  <a:cubicBezTo>
                    <a:pt x="1209" y="1303"/>
                    <a:pt x="998" y="1390"/>
                    <a:pt x="828" y="1390"/>
                  </a:cubicBezTo>
                  <a:cubicBezTo>
                    <a:pt x="474" y="1390"/>
                    <a:pt x="296"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6" name="Google Shape;2096;p19"/>
            <p:cNvSpPr/>
            <p:nvPr/>
          </p:nvSpPr>
          <p:spPr>
            <a:xfrm>
              <a:off x="5803725" y="4899475"/>
              <a:ext cx="612725" cy="687325"/>
            </a:xfrm>
            <a:custGeom>
              <a:rect b="b" l="l" r="r" t="t"/>
              <a:pathLst>
                <a:path extrusionOk="0" h="27493" w="24509">
                  <a:moveTo>
                    <a:pt x="22479" y="1"/>
                  </a:moveTo>
                  <a:cubicBezTo>
                    <a:pt x="20032" y="1831"/>
                    <a:pt x="17267" y="3243"/>
                    <a:pt x="14323" y="4138"/>
                  </a:cubicBezTo>
                  <a:cubicBezTo>
                    <a:pt x="9628" y="5571"/>
                    <a:pt x="4456" y="5690"/>
                    <a:pt x="0" y="7659"/>
                  </a:cubicBezTo>
                  <a:lnTo>
                    <a:pt x="0" y="27492"/>
                  </a:lnTo>
                  <a:lnTo>
                    <a:pt x="24508" y="27492"/>
                  </a:lnTo>
                  <a:lnTo>
                    <a:pt x="24508" y="4516"/>
                  </a:lnTo>
                  <a:cubicBezTo>
                    <a:pt x="2450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7" name="Google Shape;2097;p19"/>
            <p:cNvSpPr/>
            <p:nvPr/>
          </p:nvSpPr>
          <p:spPr>
            <a:xfrm>
              <a:off x="5803725" y="4860200"/>
              <a:ext cx="612725" cy="726100"/>
            </a:xfrm>
            <a:custGeom>
              <a:rect b="b" l="l" r="r" t="t"/>
              <a:pathLst>
                <a:path extrusionOk="0" h="29044" w="24509">
                  <a:moveTo>
                    <a:pt x="6087" y="0"/>
                  </a:moveTo>
                  <a:cubicBezTo>
                    <a:pt x="2745" y="0"/>
                    <a:pt x="0" y="2725"/>
                    <a:pt x="0" y="6087"/>
                  </a:cubicBezTo>
                  <a:lnTo>
                    <a:pt x="0" y="29043"/>
                  </a:lnTo>
                  <a:lnTo>
                    <a:pt x="219" y="29043"/>
                  </a:lnTo>
                  <a:lnTo>
                    <a:pt x="219" y="6207"/>
                  </a:lnTo>
                  <a:cubicBezTo>
                    <a:pt x="219" y="2884"/>
                    <a:pt x="2905" y="179"/>
                    <a:pt x="6247" y="179"/>
                  </a:cubicBezTo>
                  <a:lnTo>
                    <a:pt x="18481" y="179"/>
                  </a:lnTo>
                  <a:cubicBezTo>
                    <a:pt x="21783" y="179"/>
                    <a:pt x="24508" y="2884"/>
                    <a:pt x="24508" y="6207"/>
                  </a:cubicBezTo>
                  <a:lnTo>
                    <a:pt x="24508" y="6087"/>
                  </a:lnTo>
                  <a:cubicBezTo>
                    <a:pt x="24508"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8" name="Google Shape;2098;p19"/>
            <p:cNvSpPr/>
            <p:nvPr/>
          </p:nvSpPr>
          <p:spPr>
            <a:xfrm>
              <a:off x="5004025" y="4827850"/>
              <a:ext cx="650025" cy="758450"/>
            </a:xfrm>
            <a:custGeom>
              <a:rect b="b" l="l" r="r" t="t"/>
              <a:pathLst>
                <a:path extrusionOk="0" h="30338" w="26001">
                  <a:moveTo>
                    <a:pt x="6466" y="1"/>
                  </a:moveTo>
                  <a:cubicBezTo>
                    <a:pt x="2905" y="1"/>
                    <a:pt x="1" y="2885"/>
                    <a:pt x="1" y="6466"/>
                  </a:cubicBezTo>
                  <a:lnTo>
                    <a:pt x="1" y="30337"/>
                  </a:lnTo>
                  <a:lnTo>
                    <a:pt x="26001" y="30337"/>
                  </a:lnTo>
                  <a:lnTo>
                    <a:pt x="26001" y="6466"/>
                  </a:lnTo>
                  <a:cubicBezTo>
                    <a:pt x="26001" y="2905"/>
                    <a:pt x="23116" y="1"/>
                    <a:pt x="1953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9" name="Google Shape;2099;p19"/>
            <p:cNvSpPr/>
            <p:nvPr/>
          </p:nvSpPr>
          <p:spPr>
            <a:xfrm>
              <a:off x="5041325" y="4860200"/>
              <a:ext cx="612725" cy="726100"/>
            </a:xfrm>
            <a:custGeom>
              <a:rect b="b" l="l" r="r" t="t"/>
              <a:pathLst>
                <a:path extrusionOk="0" h="29044" w="24509">
                  <a:moveTo>
                    <a:pt x="6088" y="0"/>
                  </a:moveTo>
                  <a:cubicBezTo>
                    <a:pt x="2726" y="0"/>
                    <a:pt x="1" y="2725"/>
                    <a:pt x="1" y="6087"/>
                  </a:cubicBezTo>
                  <a:lnTo>
                    <a:pt x="1" y="29043"/>
                  </a:lnTo>
                  <a:lnTo>
                    <a:pt x="24509" y="29043"/>
                  </a:lnTo>
                  <a:lnTo>
                    <a:pt x="24509" y="6087"/>
                  </a:lnTo>
                  <a:cubicBezTo>
                    <a:pt x="24509"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0" name="Google Shape;2100;p19"/>
            <p:cNvSpPr/>
            <p:nvPr/>
          </p:nvSpPr>
          <p:spPr>
            <a:xfrm>
              <a:off x="5004025" y="5061100"/>
              <a:ext cx="134300" cy="525200"/>
            </a:xfrm>
            <a:custGeom>
              <a:rect b="b" l="l" r="r" t="t"/>
              <a:pathLst>
                <a:path extrusionOk="0" h="21008" w="5372">
                  <a:moveTo>
                    <a:pt x="1" y="1"/>
                  </a:moveTo>
                  <a:lnTo>
                    <a:pt x="1" y="21007"/>
                  </a:lnTo>
                  <a:lnTo>
                    <a:pt x="5372" y="21007"/>
                  </a:lnTo>
                  <a:lnTo>
                    <a:pt x="1493" y="1154"/>
                  </a:lnTo>
                  <a:cubicBezTo>
                    <a:pt x="1209" y="1303"/>
                    <a:pt x="996" y="1390"/>
                    <a:pt x="824" y="1390"/>
                  </a:cubicBezTo>
                  <a:cubicBezTo>
                    <a:pt x="466"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1" name="Google Shape;2101;p19"/>
            <p:cNvSpPr/>
            <p:nvPr/>
          </p:nvSpPr>
          <p:spPr>
            <a:xfrm>
              <a:off x="5041825" y="4899475"/>
              <a:ext cx="612225" cy="687325"/>
            </a:xfrm>
            <a:custGeom>
              <a:rect b="b" l="l" r="r" t="t"/>
              <a:pathLst>
                <a:path extrusionOk="0" h="27493" w="24489">
                  <a:moveTo>
                    <a:pt x="22479" y="1"/>
                  </a:moveTo>
                  <a:cubicBezTo>
                    <a:pt x="20013" y="1831"/>
                    <a:pt x="17248" y="3243"/>
                    <a:pt x="14323" y="4138"/>
                  </a:cubicBezTo>
                  <a:cubicBezTo>
                    <a:pt x="9629" y="5571"/>
                    <a:pt x="4457" y="5690"/>
                    <a:pt x="1" y="7659"/>
                  </a:cubicBezTo>
                  <a:lnTo>
                    <a:pt x="1" y="27492"/>
                  </a:lnTo>
                  <a:lnTo>
                    <a:pt x="24489" y="27492"/>
                  </a:lnTo>
                  <a:lnTo>
                    <a:pt x="24489" y="4516"/>
                  </a:lnTo>
                  <a:cubicBezTo>
                    <a:pt x="24489"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2" name="Google Shape;2102;p19"/>
            <p:cNvSpPr/>
            <p:nvPr/>
          </p:nvSpPr>
          <p:spPr>
            <a:xfrm>
              <a:off x="5041325" y="4860200"/>
              <a:ext cx="612225" cy="726100"/>
            </a:xfrm>
            <a:custGeom>
              <a:rect b="b" l="l" r="r" t="t"/>
              <a:pathLst>
                <a:path extrusionOk="0" h="29044" w="24489">
                  <a:moveTo>
                    <a:pt x="6088" y="0"/>
                  </a:moveTo>
                  <a:cubicBezTo>
                    <a:pt x="2726" y="0"/>
                    <a:pt x="21" y="2725"/>
                    <a:pt x="1" y="6087"/>
                  </a:cubicBezTo>
                  <a:lnTo>
                    <a:pt x="1" y="29043"/>
                  </a:lnTo>
                  <a:lnTo>
                    <a:pt x="220" y="29043"/>
                  </a:lnTo>
                  <a:lnTo>
                    <a:pt x="220" y="6207"/>
                  </a:lnTo>
                  <a:cubicBezTo>
                    <a:pt x="220" y="2884"/>
                    <a:pt x="2905" y="179"/>
                    <a:pt x="6227" y="179"/>
                  </a:cubicBezTo>
                  <a:lnTo>
                    <a:pt x="18461" y="179"/>
                  </a:lnTo>
                  <a:cubicBezTo>
                    <a:pt x="21783" y="179"/>
                    <a:pt x="24489" y="2884"/>
                    <a:pt x="24489" y="6207"/>
                  </a:cubicBezTo>
                  <a:lnTo>
                    <a:pt x="24489" y="6087"/>
                  </a:lnTo>
                  <a:cubicBezTo>
                    <a:pt x="24489"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3" name="Google Shape;2103;p19"/>
            <p:cNvSpPr/>
            <p:nvPr/>
          </p:nvSpPr>
          <p:spPr>
            <a:xfrm>
              <a:off x="4241650" y="4827850"/>
              <a:ext cx="650500" cy="758450"/>
            </a:xfrm>
            <a:custGeom>
              <a:rect b="b" l="l" r="r" t="t"/>
              <a:pathLst>
                <a:path extrusionOk="0" h="30338" w="26020">
                  <a:moveTo>
                    <a:pt x="6465" y="1"/>
                  </a:moveTo>
                  <a:cubicBezTo>
                    <a:pt x="2905" y="1"/>
                    <a:pt x="0" y="2885"/>
                    <a:pt x="0" y="6466"/>
                  </a:cubicBezTo>
                  <a:lnTo>
                    <a:pt x="0" y="30337"/>
                  </a:lnTo>
                  <a:lnTo>
                    <a:pt x="26020" y="30337"/>
                  </a:lnTo>
                  <a:lnTo>
                    <a:pt x="26020" y="6466"/>
                  </a:lnTo>
                  <a:cubicBezTo>
                    <a:pt x="26020" y="2905"/>
                    <a:pt x="23136" y="1"/>
                    <a:pt x="19555" y="1"/>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4" name="Google Shape;2104;p19"/>
            <p:cNvSpPr/>
            <p:nvPr/>
          </p:nvSpPr>
          <p:spPr>
            <a:xfrm>
              <a:off x="4278450" y="4860200"/>
              <a:ext cx="612725" cy="726100"/>
            </a:xfrm>
            <a:custGeom>
              <a:rect b="b" l="l" r="r" t="t"/>
              <a:pathLst>
                <a:path extrusionOk="0" h="29044" w="24509">
                  <a:moveTo>
                    <a:pt x="6088" y="0"/>
                  </a:moveTo>
                  <a:cubicBezTo>
                    <a:pt x="2726" y="0"/>
                    <a:pt x="0" y="2725"/>
                    <a:pt x="0" y="6087"/>
                  </a:cubicBezTo>
                  <a:lnTo>
                    <a:pt x="0" y="29043"/>
                  </a:lnTo>
                  <a:lnTo>
                    <a:pt x="24508" y="29043"/>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5" name="Google Shape;2105;p19"/>
            <p:cNvSpPr/>
            <p:nvPr/>
          </p:nvSpPr>
          <p:spPr>
            <a:xfrm>
              <a:off x="4241650" y="5061100"/>
              <a:ext cx="134300" cy="525200"/>
            </a:xfrm>
            <a:custGeom>
              <a:rect b="b" l="l" r="r" t="t"/>
              <a:pathLst>
                <a:path extrusionOk="0" h="21008" w="5372">
                  <a:moveTo>
                    <a:pt x="0" y="1"/>
                  </a:moveTo>
                  <a:lnTo>
                    <a:pt x="0" y="21007"/>
                  </a:lnTo>
                  <a:lnTo>
                    <a:pt x="5371" y="21007"/>
                  </a:lnTo>
                  <a:lnTo>
                    <a:pt x="1492" y="1154"/>
                  </a:lnTo>
                  <a:cubicBezTo>
                    <a:pt x="1209" y="1303"/>
                    <a:pt x="996" y="1390"/>
                    <a:pt x="824" y="1390"/>
                  </a:cubicBezTo>
                  <a:cubicBezTo>
                    <a:pt x="465" y="1390"/>
                    <a:pt x="283"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6" name="Google Shape;2106;p19"/>
            <p:cNvSpPr/>
            <p:nvPr/>
          </p:nvSpPr>
          <p:spPr>
            <a:xfrm>
              <a:off x="4278950" y="4899475"/>
              <a:ext cx="612225" cy="687325"/>
            </a:xfrm>
            <a:custGeom>
              <a:rect b="b" l="l" r="r" t="t"/>
              <a:pathLst>
                <a:path extrusionOk="0" h="27493" w="24489">
                  <a:moveTo>
                    <a:pt x="22479" y="1"/>
                  </a:moveTo>
                  <a:cubicBezTo>
                    <a:pt x="20012" y="1831"/>
                    <a:pt x="17267" y="3243"/>
                    <a:pt x="14323" y="4138"/>
                  </a:cubicBezTo>
                  <a:cubicBezTo>
                    <a:pt x="9628" y="5571"/>
                    <a:pt x="4456" y="5690"/>
                    <a:pt x="0" y="7659"/>
                  </a:cubicBezTo>
                  <a:lnTo>
                    <a:pt x="0" y="27492"/>
                  </a:lnTo>
                  <a:lnTo>
                    <a:pt x="24488" y="27492"/>
                  </a:lnTo>
                  <a:lnTo>
                    <a:pt x="24488" y="4516"/>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7" name="Google Shape;2107;p19"/>
            <p:cNvSpPr/>
            <p:nvPr/>
          </p:nvSpPr>
          <p:spPr>
            <a:xfrm>
              <a:off x="4278950" y="4860200"/>
              <a:ext cx="612225" cy="726100"/>
            </a:xfrm>
            <a:custGeom>
              <a:rect b="b" l="l" r="r" t="t"/>
              <a:pathLst>
                <a:path extrusionOk="0" h="29044" w="24489">
                  <a:moveTo>
                    <a:pt x="6087" y="0"/>
                  </a:moveTo>
                  <a:cubicBezTo>
                    <a:pt x="2746" y="0"/>
                    <a:pt x="0" y="2725"/>
                    <a:pt x="0" y="6087"/>
                  </a:cubicBezTo>
                  <a:lnTo>
                    <a:pt x="0" y="29043"/>
                  </a:lnTo>
                  <a:lnTo>
                    <a:pt x="219" y="29043"/>
                  </a:lnTo>
                  <a:lnTo>
                    <a:pt x="219" y="6207"/>
                  </a:lnTo>
                  <a:cubicBezTo>
                    <a:pt x="219" y="2884"/>
                    <a:pt x="2905" y="179"/>
                    <a:pt x="6247" y="179"/>
                  </a:cubicBezTo>
                  <a:lnTo>
                    <a:pt x="18481" y="179"/>
                  </a:lnTo>
                  <a:cubicBezTo>
                    <a:pt x="21783" y="179"/>
                    <a:pt x="24488" y="2884"/>
                    <a:pt x="24488" y="6207"/>
                  </a:cubicBez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8" name="Google Shape;2108;p19"/>
            <p:cNvSpPr/>
            <p:nvPr/>
          </p:nvSpPr>
          <p:spPr>
            <a:xfrm>
              <a:off x="810650" y="5031275"/>
              <a:ext cx="650525" cy="553025"/>
            </a:xfrm>
            <a:custGeom>
              <a:rect b="b" l="l" r="r" t="t"/>
              <a:pathLst>
                <a:path extrusionOk="0" h="22121" w="26021">
                  <a:moveTo>
                    <a:pt x="6466" y="0"/>
                  </a:moveTo>
                  <a:cubicBezTo>
                    <a:pt x="2885" y="0"/>
                    <a:pt x="1" y="2904"/>
                    <a:pt x="1" y="6465"/>
                  </a:cubicBezTo>
                  <a:lnTo>
                    <a:pt x="1" y="22121"/>
                  </a:lnTo>
                  <a:lnTo>
                    <a:pt x="26020" y="22121"/>
                  </a:lnTo>
                  <a:lnTo>
                    <a:pt x="26020" y="6465"/>
                  </a:lnTo>
                  <a:cubicBezTo>
                    <a:pt x="26020" y="2885"/>
                    <a:pt x="23116" y="0"/>
                    <a:pt x="1955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9" name="Google Shape;2109;p19"/>
            <p:cNvSpPr/>
            <p:nvPr/>
          </p:nvSpPr>
          <p:spPr>
            <a:xfrm>
              <a:off x="810650" y="5063600"/>
              <a:ext cx="613225" cy="520700"/>
            </a:xfrm>
            <a:custGeom>
              <a:rect b="b" l="l" r="r" t="t"/>
              <a:pathLst>
                <a:path extrusionOk="0" h="20828" w="24529">
                  <a:moveTo>
                    <a:pt x="6088" y="0"/>
                  </a:moveTo>
                  <a:cubicBezTo>
                    <a:pt x="2746" y="0"/>
                    <a:pt x="1" y="2725"/>
                    <a:pt x="1" y="6087"/>
                  </a:cubicBezTo>
                  <a:lnTo>
                    <a:pt x="1"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0" name="Google Shape;2110;p19"/>
            <p:cNvSpPr/>
            <p:nvPr/>
          </p:nvSpPr>
          <p:spPr>
            <a:xfrm>
              <a:off x="1325875" y="5265000"/>
              <a:ext cx="135300" cy="319300"/>
            </a:xfrm>
            <a:custGeom>
              <a:rect b="b" l="l" r="r" t="t"/>
              <a:pathLst>
                <a:path extrusionOk="0" h="12772" w="5412">
                  <a:moveTo>
                    <a:pt x="5411" y="1"/>
                  </a:moveTo>
                  <a:cubicBezTo>
                    <a:pt x="5116" y="1009"/>
                    <a:pt x="4929" y="1390"/>
                    <a:pt x="4575" y="1390"/>
                  </a:cubicBezTo>
                  <a:cubicBezTo>
                    <a:pt x="4405" y="1390"/>
                    <a:pt x="4197" y="1303"/>
                    <a:pt x="3919" y="1154"/>
                  </a:cubicBezTo>
                  <a:lnTo>
                    <a:pt x="1" y="12772"/>
                  </a:lnTo>
                  <a:lnTo>
                    <a:pt x="5411" y="12772"/>
                  </a:lnTo>
                  <a:lnTo>
                    <a:pt x="541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1" name="Google Shape;2111;p19"/>
            <p:cNvSpPr/>
            <p:nvPr/>
          </p:nvSpPr>
          <p:spPr>
            <a:xfrm>
              <a:off x="810650" y="5138200"/>
              <a:ext cx="612225" cy="481425"/>
            </a:xfrm>
            <a:custGeom>
              <a:rect b="b" l="l" r="r" t="t"/>
              <a:pathLst>
                <a:path extrusionOk="0" h="19257" w="24489">
                  <a:moveTo>
                    <a:pt x="2010" y="0"/>
                  </a:moveTo>
                  <a:cubicBezTo>
                    <a:pt x="777" y="1114"/>
                    <a:pt x="1" y="2705"/>
                    <a:pt x="1" y="4516"/>
                  </a:cubicBezTo>
                  <a:lnTo>
                    <a:pt x="1" y="19256"/>
                  </a:lnTo>
                  <a:lnTo>
                    <a:pt x="24489" y="19256"/>
                  </a:lnTo>
                  <a:lnTo>
                    <a:pt x="24489" y="7659"/>
                  </a:lnTo>
                  <a:cubicBezTo>
                    <a:pt x="20053" y="5689"/>
                    <a:pt x="14880" y="5570"/>
                    <a:pt x="10166" y="4138"/>
                  </a:cubicBezTo>
                  <a:cubicBezTo>
                    <a:pt x="7242" y="3243"/>
                    <a:pt x="4477" y="1830"/>
                    <a:pt x="201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2" name="Google Shape;2112;p19"/>
            <p:cNvSpPr/>
            <p:nvPr/>
          </p:nvSpPr>
          <p:spPr>
            <a:xfrm>
              <a:off x="811150" y="5063600"/>
              <a:ext cx="612725" cy="520700"/>
            </a:xfrm>
            <a:custGeom>
              <a:rect b="b" l="l" r="r" t="t"/>
              <a:pathLst>
                <a:path extrusionOk="0" h="20828" w="24509">
                  <a:moveTo>
                    <a:pt x="6068" y="0"/>
                  </a:moveTo>
                  <a:cubicBezTo>
                    <a:pt x="2726" y="0"/>
                    <a:pt x="1" y="2725"/>
                    <a:pt x="1" y="6087"/>
                  </a:cubicBezTo>
                  <a:lnTo>
                    <a:pt x="1" y="6207"/>
                  </a:lnTo>
                  <a:cubicBezTo>
                    <a:pt x="1" y="2885"/>
                    <a:pt x="2726" y="159"/>
                    <a:pt x="6028" y="159"/>
                  </a:cubicBezTo>
                  <a:lnTo>
                    <a:pt x="18262" y="159"/>
                  </a:lnTo>
                  <a:cubicBezTo>
                    <a:pt x="21584" y="159"/>
                    <a:pt x="24270" y="2885"/>
                    <a:pt x="24270" y="6207"/>
                  </a:cubicBezTo>
                  <a:lnTo>
                    <a:pt x="24270" y="20828"/>
                  </a:lnTo>
                  <a:lnTo>
                    <a:pt x="24508" y="20828"/>
                  </a:lnTo>
                  <a:lnTo>
                    <a:pt x="24508" y="6087"/>
                  </a:lnTo>
                  <a:cubicBezTo>
                    <a:pt x="24469" y="2725"/>
                    <a:pt x="21763" y="0"/>
                    <a:pt x="1840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3" name="Google Shape;2113;p19"/>
            <p:cNvSpPr/>
            <p:nvPr/>
          </p:nvSpPr>
          <p:spPr>
            <a:xfrm>
              <a:off x="1573050" y="5031275"/>
              <a:ext cx="650000" cy="553025"/>
            </a:xfrm>
            <a:custGeom>
              <a:rect b="b" l="l" r="r" t="t"/>
              <a:pathLst>
                <a:path extrusionOk="0" h="22121" w="26000">
                  <a:moveTo>
                    <a:pt x="6465" y="0"/>
                  </a:moveTo>
                  <a:cubicBezTo>
                    <a:pt x="2885" y="0"/>
                    <a:pt x="0" y="2904"/>
                    <a:pt x="0" y="6465"/>
                  </a:cubicBezTo>
                  <a:lnTo>
                    <a:pt x="0" y="22121"/>
                  </a:lnTo>
                  <a:lnTo>
                    <a:pt x="26000" y="2212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4" name="Google Shape;2114;p19"/>
            <p:cNvSpPr/>
            <p:nvPr/>
          </p:nvSpPr>
          <p:spPr>
            <a:xfrm>
              <a:off x="1573550" y="5063600"/>
              <a:ext cx="613200" cy="520700"/>
            </a:xfrm>
            <a:custGeom>
              <a:rect b="b" l="l" r="r" t="t"/>
              <a:pathLst>
                <a:path extrusionOk="0" h="20828" w="24528">
                  <a:moveTo>
                    <a:pt x="6087" y="0"/>
                  </a:moveTo>
                  <a:cubicBezTo>
                    <a:pt x="2725" y="0"/>
                    <a:pt x="0" y="2725"/>
                    <a:pt x="0" y="6087"/>
                  </a:cubicBezTo>
                  <a:lnTo>
                    <a:pt x="0"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5" name="Google Shape;2115;p19"/>
            <p:cNvSpPr/>
            <p:nvPr/>
          </p:nvSpPr>
          <p:spPr>
            <a:xfrm>
              <a:off x="2088750" y="5265000"/>
              <a:ext cx="134300" cy="319300"/>
            </a:xfrm>
            <a:custGeom>
              <a:rect b="b" l="l" r="r" t="t"/>
              <a:pathLst>
                <a:path extrusionOk="0" h="12772" w="5372">
                  <a:moveTo>
                    <a:pt x="5372" y="1"/>
                  </a:moveTo>
                  <a:cubicBezTo>
                    <a:pt x="5090" y="1009"/>
                    <a:pt x="4907" y="1390"/>
                    <a:pt x="4548" y="1390"/>
                  </a:cubicBezTo>
                  <a:cubicBezTo>
                    <a:pt x="4376" y="1390"/>
                    <a:pt x="4164" y="1303"/>
                    <a:pt x="3880" y="1154"/>
                  </a:cubicBezTo>
                  <a:lnTo>
                    <a:pt x="1" y="12772"/>
                  </a:lnTo>
                  <a:lnTo>
                    <a:pt x="5372" y="1277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6" name="Google Shape;2116;p19"/>
            <p:cNvSpPr/>
            <p:nvPr/>
          </p:nvSpPr>
          <p:spPr>
            <a:xfrm>
              <a:off x="1573550" y="5102375"/>
              <a:ext cx="612200" cy="481925"/>
            </a:xfrm>
            <a:custGeom>
              <a:rect b="b" l="l" r="r" t="t"/>
              <a:pathLst>
                <a:path extrusionOk="0" h="19277" w="24488">
                  <a:moveTo>
                    <a:pt x="2009" y="1"/>
                  </a:moveTo>
                  <a:cubicBezTo>
                    <a:pt x="776" y="1115"/>
                    <a:pt x="0" y="2706"/>
                    <a:pt x="0" y="4536"/>
                  </a:cubicBezTo>
                  <a:lnTo>
                    <a:pt x="0" y="19277"/>
                  </a:lnTo>
                  <a:lnTo>
                    <a:pt x="24488" y="19277"/>
                  </a:lnTo>
                  <a:lnTo>
                    <a:pt x="24488" y="7659"/>
                  </a:lnTo>
                  <a:cubicBezTo>
                    <a:pt x="20032" y="5710"/>
                    <a:pt x="14860" y="5571"/>
                    <a:pt x="10165" y="4158"/>
                  </a:cubicBezTo>
                  <a:cubicBezTo>
                    <a:pt x="7241" y="3263"/>
                    <a:pt x="4476" y="1851"/>
                    <a:pt x="200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7" name="Google Shape;2117;p19"/>
            <p:cNvSpPr/>
            <p:nvPr/>
          </p:nvSpPr>
          <p:spPr>
            <a:xfrm>
              <a:off x="1573550" y="5063600"/>
              <a:ext cx="612200" cy="520700"/>
            </a:xfrm>
            <a:custGeom>
              <a:rect b="b" l="l" r="r" t="t"/>
              <a:pathLst>
                <a:path extrusionOk="0" h="20828" w="24488">
                  <a:moveTo>
                    <a:pt x="6067" y="0"/>
                  </a:moveTo>
                  <a:cubicBezTo>
                    <a:pt x="2706" y="0"/>
                    <a:pt x="0" y="2725"/>
                    <a:pt x="0" y="6087"/>
                  </a:cubicBezTo>
                  <a:lnTo>
                    <a:pt x="0" y="6207"/>
                  </a:lnTo>
                  <a:cubicBezTo>
                    <a:pt x="0" y="2885"/>
                    <a:pt x="2706" y="159"/>
                    <a:pt x="6008" y="159"/>
                  </a:cubicBezTo>
                  <a:lnTo>
                    <a:pt x="18262" y="159"/>
                  </a:lnTo>
                  <a:cubicBezTo>
                    <a:pt x="21584" y="159"/>
                    <a:pt x="24269" y="2885"/>
                    <a:pt x="24269" y="6207"/>
                  </a:cubicBezTo>
                  <a:lnTo>
                    <a:pt x="24269" y="20828"/>
                  </a:lnTo>
                  <a:lnTo>
                    <a:pt x="24488" y="20828"/>
                  </a:lnTo>
                  <a:lnTo>
                    <a:pt x="24488" y="6087"/>
                  </a:lnTo>
                  <a:cubicBezTo>
                    <a:pt x="2448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8" name="Google Shape;2118;p19"/>
            <p:cNvSpPr/>
            <p:nvPr/>
          </p:nvSpPr>
          <p:spPr>
            <a:xfrm>
              <a:off x="2335925" y="5031275"/>
              <a:ext cx="650025" cy="553025"/>
            </a:xfrm>
            <a:custGeom>
              <a:rect b="b" l="l" r="r" t="t"/>
              <a:pathLst>
                <a:path extrusionOk="0" h="22121" w="26001">
                  <a:moveTo>
                    <a:pt x="6466" y="0"/>
                  </a:moveTo>
                  <a:cubicBezTo>
                    <a:pt x="2885" y="0"/>
                    <a:pt x="1" y="2904"/>
                    <a:pt x="1" y="6465"/>
                  </a:cubicBezTo>
                  <a:lnTo>
                    <a:pt x="1" y="22121"/>
                  </a:lnTo>
                  <a:lnTo>
                    <a:pt x="26000" y="22121"/>
                  </a:lnTo>
                  <a:lnTo>
                    <a:pt x="26000" y="6465"/>
                  </a:lnTo>
                  <a:cubicBezTo>
                    <a:pt x="26000" y="2885"/>
                    <a:pt x="2309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9" name="Google Shape;2119;p19"/>
            <p:cNvSpPr/>
            <p:nvPr/>
          </p:nvSpPr>
          <p:spPr>
            <a:xfrm>
              <a:off x="2335925" y="5063600"/>
              <a:ext cx="612725" cy="520700"/>
            </a:xfrm>
            <a:custGeom>
              <a:rect b="b" l="l" r="r" t="t"/>
              <a:pathLst>
                <a:path extrusionOk="0" h="20828" w="24509">
                  <a:moveTo>
                    <a:pt x="6088" y="0"/>
                  </a:moveTo>
                  <a:cubicBezTo>
                    <a:pt x="2726" y="0"/>
                    <a:pt x="1" y="2725"/>
                    <a:pt x="1" y="6087"/>
                  </a:cubicBezTo>
                  <a:lnTo>
                    <a:pt x="1" y="20828"/>
                  </a:lnTo>
                  <a:lnTo>
                    <a:pt x="24508" y="20828"/>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0" name="Google Shape;2120;p19"/>
            <p:cNvSpPr/>
            <p:nvPr/>
          </p:nvSpPr>
          <p:spPr>
            <a:xfrm>
              <a:off x="2851150" y="5265000"/>
              <a:ext cx="134800" cy="319300"/>
            </a:xfrm>
            <a:custGeom>
              <a:rect b="b" l="l" r="r" t="t"/>
              <a:pathLst>
                <a:path extrusionOk="0" h="12772" w="5392">
                  <a:moveTo>
                    <a:pt x="5391" y="1"/>
                  </a:moveTo>
                  <a:cubicBezTo>
                    <a:pt x="5109" y="1009"/>
                    <a:pt x="4927" y="1390"/>
                    <a:pt x="4568" y="1390"/>
                  </a:cubicBezTo>
                  <a:cubicBezTo>
                    <a:pt x="4396" y="1390"/>
                    <a:pt x="4183" y="1303"/>
                    <a:pt x="3899" y="1154"/>
                  </a:cubicBezTo>
                  <a:lnTo>
                    <a:pt x="0" y="12772"/>
                  </a:lnTo>
                  <a:lnTo>
                    <a:pt x="5391" y="12772"/>
                  </a:lnTo>
                  <a:lnTo>
                    <a:pt x="5391"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1" name="Google Shape;2121;p19"/>
            <p:cNvSpPr/>
            <p:nvPr/>
          </p:nvSpPr>
          <p:spPr>
            <a:xfrm>
              <a:off x="2335925" y="5102375"/>
              <a:ext cx="612225" cy="481925"/>
            </a:xfrm>
            <a:custGeom>
              <a:rect b="b" l="l" r="r" t="t"/>
              <a:pathLst>
                <a:path extrusionOk="0" h="19277" w="24489">
                  <a:moveTo>
                    <a:pt x="2010" y="1"/>
                  </a:moveTo>
                  <a:cubicBezTo>
                    <a:pt x="757" y="1115"/>
                    <a:pt x="1" y="2706"/>
                    <a:pt x="1" y="4536"/>
                  </a:cubicBezTo>
                  <a:lnTo>
                    <a:pt x="1" y="19277"/>
                  </a:lnTo>
                  <a:lnTo>
                    <a:pt x="24488" y="19277"/>
                  </a:lnTo>
                  <a:lnTo>
                    <a:pt x="24488" y="7659"/>
                  </a:lnTo>
                  <a:cubicBezTo>
                    <a:pt x="20033" y="5710"/>
                    <a:pt x="14860" y="5571"/>
                    <a:pt x="10166" y="4158"/>
                  </a:cubicBezTo>
                  <a:cubicBezTo>
                    <a:pt x="7222" y="3263"/>
                    <a:pt x="4476" y="1851"/>
                    <a:pt x="201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2" name="Google Shape;2122;p19"/>
            <p:cNvSpPr/>
            <p:nvPr/>
          </p:nvSpPr>
          <p:spPr>
            <a:xfrm>
              <a:off x="2335925" y="5063600"/>
              <a:ext cx="612225" cy="520700"/>
            </a:xfrm>
            <a:custGeom>
              <a:rect b="b" l="l" r="r" t="t"/>
              <a:pathLst>
                <a:path extrusionOk="0" h="20828" w="24489">
                  <a:moveTo>
                    <a:pt x="6068" y="0"/>
                  </a:moveTo>
                  <a:cubicBezTo>
                    <a:pt x="2706" y="0"/>
                    <a:pt x="1" y="2725"/>
                    <a:pt x="1" y="6087"/>
                  </a:cubicBezTo>
                  <a:lnTo>
                    <a:pt x="1" y="6207"/>
                  </a:lnTo>
                  <a:cubicBezTo>
                    <a:pt x="1" y="2885"/>
                    <a:pt x="2706" y="159"/>
                    <a:pt x="6008" y="159"/>
                  </a:cubicBezTo>
                  <a:lnTo>
                    <a:pt x="18242" y="159"/>
                  </a:lnTo>
                  <a:cubicBezTo>
                    <a:pt x="21584" y="159"/>
                    <a:pt x="24270" y="2885"/>
                    <a:pt x="24270" y="6207"/>
                  </a:cubicBezTo>
                  <a:lnTo>
                    <a:pt x="24270" y="20828"/>
                  </a:lnTo>
                  <a:lnTo>
                    <a:pt x="24488" y="20828"/>
                  </a:ln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3" name="Google Shape;2123;p19"/>
            <p:cNvSpPr/>
            <p:nvPr/>
          </p:nvSpPr>
          <p:spPr>
            <a:xfrm>
              <a:off x="3097825" y="5031275"/>
              <a:ext cx="650500" cy="553025"/>
            </a:xfrm>
            <a:custGeom>
              <a:rect b="b" l="l" r="r" t="t"/>
              <a:pathLst>
                <a:path extrusionOk="0" h="22121" w="26020">
                  <a:moveTo>
                    <a:pt x="6465" y="0"/>
                  </a:moveTo>
                  <a:cubicBezTo>
                    <a:pt x="2885" y="0"/>
                    <a:pt x="0" y="2904"/>
                    <a:pt x="0" y="6465"/>
                  </a:cubicBezTo>
                  <a:lnTo>
                    <a:pt x="0" y="22121"/>
                  </a:lnTo>
                  <a:lnTo>
                    <a:pt x="26020" y="22121"/>
                  </a:lnTo>
                  <a:lnTo>
                    <a:pt x="26020" y="6465"/>
                  </a:lnTo>
                  <a:cubicBezTo>
                    <a:pt x="26020" y="2885"/>
                    <a:pt x="2309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4" name="Google Shape;2124;p19"/>
            <p:cNvSpPr/>
            <p:nvPr/>
          </p:nvSpPr>
          <p:spPr>
            <a:xfrm>
              <a:off x="3097825" y="5063600"/>
              <a:ext cx="613200" cy="520700"/>
            </a:xfrm>
            <a:custGeom>
              <a:rect b="b" l="l" r="r" t="t"/>
              <a:pathLst>
                <a:path extrusionOk="0" h="20828" w="24528">
                  <a:moveTo>
                    <a:pt x="6087" y="0"/>
                  </a:moveTo>
                  <a:cubicBezTo>
                    <a:pt x="2745" y="0"/>
                    <a:pt x="0" y="2725"/>
                    <a:pt x="0" y="6087"/>
                  </a:cubicBezTo>
                  <a:lnTo>
                    <a:pt x="0" y="20828"/>
                  </a:lnTo>
                  <a:lnTo>
                    <a:pt x="24528" y="20828"/>
                  </a:lnTo>
                  <a:lnTo>
                    <a:pt x="24528" y="6087"/>
                  </a:lnTo>
                  <a:cubicBezTo>
                    <a:pt x="2452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5" name="Google Shape;2125;p19"/>
            <p:cNvSpPr/>
            <p:nvPr/>
          </p:nvSpPr>
          <p:spPr>
            <a:xfrm>
              <a:off x="3614025" y="5265000"/>
              <a:ext cx="134300" cy="319300"/>
            </a:xfrm>
            <a:custGeom>
              <a:rect b="b" l="l" r="r" t="t"/>
              <a:pathLst>
                <a:path extrusionOk="0" h="12772" w="5372">
                  <a:moveTo>
                    <a:pt x="5372" y="1"/>
                  </a:moveTo>
                  <a:cubicBezTo>
                    <a:pt x="5076" y="1009"/>
                    <a:pt x="4889" y="1390"/>
                    <a:pt x="4535" y="1390"/>
                  </a:cubicBezTo>
                  <a:cubicBezTo>
                    <a:pt x="4365" y="1390"/>
                    <a:pt x="4157" y="1303"/>
                    <a:pt x="3880" y="1154"/>
                  </a:cubicBezTo>
                  <a:lnTo>
                    <a:pt x="1" y="12772"/>
                  </a:lnTo>
                  <a:lnTo>
                    <a:pt x="5372" y="12772"/>
                  </a:lnTo>
                  <a:lnTo>
                    <a:pt x="5372" y="1"/>
                  </a:ln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6" name="Google Shape;2126;p19"/>
            <p:cNvSpPr/>
            <p:nvPr/>
          </p:nvSpPr>
          <p:spPr>
            <a:xfrm>
              <a:off x="3098325" y="5102375"/>
              <a:ext cx="612700" cy="481925"/>
            </a:xfrm>
            <a:custGeom>
              <a:rect b="b" l="l" r="r" t="t"/>
              <a:pathLst>
                <a:path extrusionOk="0" h="19277" w="24508">
                  <a:moveTo>
                    <a:pt x="2029" y="1"/>
                  </a:moveTo>
                  <a:cubicBezTo>
                    <a:pt x="776" y="1115"/>
                    <a:pt x="0" y="2706"/>
                    <a:pt x="0" y="4536"/>
                  </a:cubicBezTo>
                  <a:lnTo>
                    <a:pt x="0" y="19277"/>
                  </a:lnTo>
                  <a:lnTo>
                    <a:pt x="24508" y="19277"/>
                  </a:lnTo>
                  <a:lnTo>
                    <a:pt x="24508" y="7659"/>
                  </a:lnTo>
                  <a:cubicBezTo>
                    <a:pt x="20052" y="5710"/>
                    <a:pt x="14880" y="5571"/>
                    <a:pt x="10185" y="4158"/>
                  </a:cubicBezTo>
                  <a:cubicBezTo>
                    <a:pt x="7241" y="3263"/>
                    <a:pt x="4476" y="1851"/>
                    <a:pt x="202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7" name="Google Shape;2127;p19"/>
            <p:cNvSpPr/>
            <p:nvPr/>
          </p:nvSpPr>
          <p:spPr>
            <a:xfrm>
              <a:off x="3098325" y="5063600"/>
              <a:ext cx="612700" cy="520700"/>
            </a:xfrm>
            <a:custGeom>
              <a:rect b="b" l="l" r="r" t="t"/>
              <a:pathLst>
                <a:path extrusionOk="0" h="20828" w="24508">
                  <a:moveTo>
                    <a:pt x="6067" y="0"/>
                  </a:moveTo>
                  <a:cubicBezTo>
                    <a:pt x="2725" y="0"/>
                    <a:pt x="0" y="2725"/>
                    <a:pt x="0" y="6087"/>
                  </a:cubicBezTo>
                  <a:lnTo>
                    <a:pt x="0" y="6207"/>
                  </a:lnTo>
                  <a:cubicBezTo>
                    <a:pt x="0" y="2885"/>
                    <a:pt x="2725" y="159"/>
                    <a:pt x="6028" y="159"/>
                  </a:cubicBezTo>
                  <a:lnTo>
                    <a:pt x="18262" y="159"/>
                  </a:lnTo>
                  <a:cubicBezTo>
                    <a:pt x="21584" y="159"/>
                    <a:pt x="24269" y="2885"/>
                    <a:pt x="24269" y="6207"/>
                  </a:cubicBezTo>
                  <a:lnTo>
                    <a:pt x="24269" y="20828"/>
                  </a:lnTo>
                  <a:lnTo>
                    <a:pt x="24488" y="20828"/>
                  </a:lnTo>
                  <a:lnTo>
                    <a:pt x="24488" y="6087"/>
                  </a:lnTo>
                  <a:cubicBezTo>
                    <a:pt x="2450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8" name="Google Shape;2128;p19"/>
            <p:cNvSpPr/>
            <p:nvPr/>
          </p:nvSpPr>
          <p:spPr>
            <a:xfrm>
              <a:off x="6147875" y="5031275"/>
              <a:ext cx="650000" cy="553025"/>
            </a:xfrm>
            <a:custGeom>
              <a:rect b="b" l="l" r="r" t="t"/>
              <a:pathLst>
                <a:path extrusionOk="0" h="22121" w="26000">
                  <a:moveTo>
                    <a:pt x="6465" y="0"/>
                  </a:moveTo>
                  <a:cubicBezTo>
                    <a:pt x="2904" y="0"/>
                    <a:pt x="0" y="2885"/>
                    <a:pt x="0" y="6465"/>
                  </a:cubicBezTo>
                  <a:lnTo>
                    <a:pt x="0" y="22121"/>
                  </a:lnTo>
                  <a:lnTo>
                    <a:pt x="26000" y="22121"/>
                  </a:lnTo>
                  <a:lnTo>
                    <a:pt x="26000" y="6465"/>
                  </a:lnTo>
                  <a:cubicBezTo>
                    <a:pt x="26000" y="2904"/>
                    <a:pt x="23115" y="0"/>
                    <a:pt x="19535"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9" name="Google Shape;2129;p19"/>
            <p:cNvSpPr/>
            <p:nvPr/>
          </p:nvSpPr>
          <p:spPr>
            <a:xfrm>
              <a:off x="6184175" y="5063600"/>
              <a:ext cx="613200" cy="520700"/>
            </a:xfrm>
            <a:custGeom>
              <a:rect b="b" l="l" r="r" t="t"/>
              <a:pathLst>
                <a:path extrusionOk="0" h="20828" w="24528">
                  <a:moveTo>
                    <a:pt x="6107" y="0"/>
                  </a:moveTo>
                  <a:cubicBezTo>
                    <a:pt x="2745" y="0"/>
                    <a:pt x="0" y="2725"/>
                    <a:pt x="0" y="6087"/>
                  </a:cubicBezTo>
                  <a:lnTo>
                    <a:pt x="0" y="20828"/>
                  </a:lnTo>
                  <a:lnTo>
                    <a:pt x="24528" y="20828"/>
                  </a:lnTo>
                  <a:lnTo>
                    <a:pt x="24528" y="6087"/>
                  </a:lnTo>
                  <a:cubicBezTo>
                    <a:pt x="24528"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0" name="Google Shape;2130;p19"/>
            <p:cNvSpPr/>
            <p:nvPr/>
          </p:nvSpPr>
          <p:spPr>
            <a:xfrm>
              <a:off x="6147875" y="5265000"/>
              <a:ext cx="134300" cy="319300"/>
            </a:xfrm>
            <a:custGeom>
              <a:rect b="b" l="l" r="r" t="t"/>
              <a:pathLst>
                <a:path extrusionOk="0" h="12772" w="5372">
                  <a:moveTo>
                    <a:pt x="0" y="1"/>
                  </a:moveTo>
                  <a:lnTo>
                    <a:pt x="0" y="12772"/>
                  </a:lnTo>
                  <a:lnTo>
                    <a:pt x="5371" y="12772"/>
                  </a:lnTo>
                  <a:lnTo>
                    <a:pt x="1492" y="1154"/>
                  </a:lnTo>
                  <a:cubicBezTo>
                    <a:pt x="1208" y="1303"/>
                    <a:pt x="996" y="1390"/>
                    <a:pt x="824" y="1390"/>
                  </a:cubicBezTo>
                  <a:cubicBezTo>
                    <a:pt x="465" y="1390"/>
                    <a:pt x="282"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1" name="Google Shape;2131;p19"/>
            <p:cNvSpPr/>
            <p:nvPr/>
          </p:nvSpPr>
          <p:spPr>
            <a:xfrm>
              <a:off x="6185150" y="5138200"/>
              <a:ext cx="612225" cy="481425"/>
            </a:xfrm>
            <a:custGeom>
              <a:rect b="b" l="l" r="r" t="t"/>
              <a:pathLst>
                <a:path extrusionOk="0" h="19257" w="24489">
                  <a:moveTo>
                    <a:pt x="22480" y="0"/>
                  </a:moveTo>
                  <a:cubicBezTo>
                    <a:pt x="20013" y="1830"/>
                    <a:pt x="17248" y="3243"/>
                    <a:pt x="14324" y="4138"/>
                  </a:cubicBezTo>
                  <a:cubicBezTo>
                    <a:pt x="9609" y="5570"/>
                    <a:pt x="4437" y="5689"/>
                    <a:pt x="1" y="7659"/>
                  </a:cubicBezTo>
                  <a:lnTo>
                    <a:pt x="1" y="19256"/>
                  </a:lnTo>
                  <a:lnTo>
                    <a:pt x="24489" y="19256"/>
                  </a:lnTo>
                  <a:lnTo>
                    <a:pt x="24489" y="4516"/>
                  </a:lnTo>
                  <a:cubicBezTo>
                    <a:pt x="24489" y="2705"/>
                    <a:pt x="23713" y="1114"/>
                    <a:pt x="22480" y="0"/>
                  </a:cubicBezTo>
                  <a:close/>
                </a:path>
              </a:pathLst>
            </a:custGeom>
            <a:solidFill>
              <a:srgbClr val="450000"/>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2" name="Google Shape;2132;p19"/>
            <p:cNvSpPr/>
            <p:nvPr/>
          </p:nvSpPr>
          <p:spPr>
            <a:xfrm>
              <a:off x="6184675" y="5063600"/>
              <a:ext cx="612700" cy="520700"/>
            </a:xfrm>
            <a:custGeom>
              <a:rect b="b" l="l" r="r" t="t"/>
              <a:pathLst>
                <a:path extrusionOk="0" h="20828" w="24508">
                  <a:moveTo>
                    <a:pt x="6107" y="0"/>
                  </a:moveTo>
                  <a:cubicBezTo>
                    <a:pt x="2745" y="0"/>
                    <a:pt x="20" y="2725"/>
                    <a:pt x="0" y="6087"/>
                  </a:cubicBezTo>
                  <a:lnTo>
                    <a:pt x="0" y="20828"/>
                  </a:lnTo>
                  <a:lnTo>
                    <a:pt x="239" y="20828"/>
                  </a:lnTo>
                  <a:lnTo>
                    <a:pt x="239" y="6207"/>
                  </a:lnTo>
                  <a:cubicBezTo>
                    <a:pt x="239" y="2885"/>
                    <a:pt x="2924" y="159"/>
                    <a:pt x="6246" y="159"/>
                  </a:cubicBezTo>
                  <a:lnTo>
                    <a:pt x="18480" y="159"/>
                  </a:lnTo>
                  <a:cubicBezTo>
                    <a:pt x="21802" y="159"/>
                    <a:pt x="24508" y="2885"/>
                    <a:pt x="24508" y="6207"/>
                  </a:cubicBezTo>
                  <a:lnTo>
                    <a:pt x="24508" y="6087"/>
                  </a:lnTo>
                  <a:cubicBezTo>
                    <a:pt x="24508" y="2725"/>
                    <a:pt x="21802" y="0"/>
                    <a:pt x="18441"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3" name="Google Shape;2133;p19"/>
            <p:cNvSpPr/>
            <p:nvPr/>
          </p:nvSpPr>
          <p:spPr>
            <a:xfrm>
              <a:off x="5385475" y="5031275"/>
              <a:ext cx="650525" cy="553025"/>
            </a:xfrm>
            <a:custGeom>
              <a:rect b="b" l="l" r="r" t="t"/>
              <a:pathLst>
                <a:path extrusionOk="0" h="22121" w="26021">
                  <a:moveTo>
                    <a:pt x="6466" y="0"/>
                  </a:moveTo>
                  <a:cubicBezTo>
                    <a:pt x="2905" y="0"/>
                    <a:pt x="1" y="2885"/>
                    <a:pt x="1" y="6465"/>
                  </a:cubicBezTo>
                  <a:lnTo>
                    <a:pt x="1" y="22121"/>
                  </a:lnTo>
                  <a:lnTo>
                    <a:pt x="26020" y="22121"/>
                  </a:lnTo>
                  <a:lnTo>
                    <a:pt x="26020" y="6465"/>
                  </a:lnTo>
                  <a:cubicBezTo>
                    <a:pt x="26020" y="2904"/>
                    <a:pt x="23136"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4" name="Google Shape;2134;p19"/>
            <p:cNvSpPr/>
            <p:nvPr/>
          </p:nvSpPr>
          <p:spPr>
            <a:xfrm>
              <a:off x="5422275" y="5063600"/>
              <a:ext cx="612725" cy="520700"/>
            </a:xfrm>
            <a:custGeom>
              <a:rect b="b" l="l" r="r" t="t"/>
              <a:pathLst>
                <a:path extrusionOk="0" h="20828" w="24509">
                  <a:moveTo>
                    <a:pt x="6088" y="0"/>
                  </a:moveTo>
                  <a:cubicBezTo>
                    <a:pt x="2726" y="0"/>
                    <a:pt x="1" y="2725"/>
                    <a:pt x="1" y="6087"/>
                  </a:cubicBezTo>
                  <a:lnTo>
                    <a:pt x="1" y="20828"/>
                  </a:lnTo>
                  <a:lnTo>
                    <a:pt x="24508" y="20828"/>
                  </a:lnTo>
                  <a:lnTo>
                    <a:pt x="24508" y="6087"/>
                  </a:lnTo>
                  <a:cubicBezTo>
                    <a:pt x="24508" y="2725"/>
                    <a:pt x="21783" y="0"/>
                    <a:pt x="1842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5" name="Google Shape;2135;p19"/>
            <p:cNvSpPr/>
            <p:nvPr/>
          </p:nvSpPr>
          <p:spPr>
            <a:xfrm>
              <a:off x="5385475" y="5265000"/>
              <a:ext cx="134300" cy="319300"/>
            </a:xfrm>
            <a:custGeom>
              <a:rect b="b" l="l" r="r" t="t"/>
              <a:pathLst>
                <a:path extrusionOk="0" h="12772" w="5372">
                  <a:moveTo>
                    <a:pt x="1" y="1"/>
                  </a:moveTo>
                  <a:lnTo>
                    <a:pt x="1" y="12772"/>
                  </a:lnTo>
                  <a:lnTo>
                    <a:pt x="5372" y="12772"/>
                  </a:lnTo>
                  <a:lnTo>
                    <a:pt x="1492" y="1154"/>
                  </a:lnTo>
                  <a:cubicBezTo>
                    <a:pt x="1209" y="1303"/>
                    <a:pt x="996" y="1390"/>
                    <a:pt x="824" y="1390"/>
                  </a:cubicBezTo>
                  <a:cubicBezTo>
                    <a:pt x="465"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6" name="Google Shape;2136;p19"/>
            <p:cNvSpPr/>
            <p:nvPr/>
          </p:nvSpPr>
          <p:spPr>
            <a:xfrm>
              <a:off x="5422775" y="5102375"/>
              <a:ext cx="612225" cy="481925"/>
            </a:xfrm>
            <a:custGeom>
              <a:rect b="b" l="l" r="r" t="t"/>
              <a:pathLst>
                <a:path extrusionOk="0" h="19277" w="24489">
                  <a:moveTo>
                    <a:pt x="22479" y="1"/>
                  </a:moveTo>
                  <a:cubicBezTo>
                    <a:pt x="20013" y="1851"/>
                    <a:pt x="17267" y="3263"/>
                    <a:pt x="14323" y="4158"/>
                  </a:cubicBezTo>
                  <a:cubicBezTo>
                    <a:pt x="9629" y="5571"/>
                    <a:pt x="4456" y="5710"/>
                    <a:pt x="0" y="7659"/>
                  </a:cubicBezTo>
                  <a:lnTo>
                    <a:pt x="0" y="19277"/>
                  </a:lnTo>
                  <a:lnTo>
                    <a:pt x="24488" y="19277"/>
                  </a:lnTo>
                  <a:lnTo>
                    <a:pt x="24488" y="4536"/>
                  </a:lnTo>
                  <a:cubicBezTo>
                    <a:pt x="24488" y="2706"/>
                    <a:pt x="23732"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7" name="Google Shape;2137;p19"/>
            <p:cNvSpPr/>
            <p:nvPr/>
          </p:nvSpPr>
          <p:spPr>
            <a:xfrm>
              <a:off x="5422775" y="5063600"/>
              <a:ext cx="611725" cy="520700"/>
            </a:xfrm>
            <a:custGeom>
              <a:rect b="b" l="l" r="r" t="t"/>
              <a:pathLst>
                <a:path extrusionOk="0" h="20828" w="24469">
                  <a:moveTo>
                    <a:pt x="6068" y="0"/>
                  </a:moveTo>
                  <a:cubicBezTo>
                    <a:pt x="2706" y="0"/>
                    <a:pt x="0" y="2725"/>
                    <a:pt x="0" y="6087"/>
                  </a:cubicBezTo>
                  <a:lnTo>
                    <a:pt x="0" y="20828"/>
                  </a:lnTo>
                  <a:lnTo>
                    <a:pt x="199" y="20828"/>
                  </a:lnTo>
                  <a:lnTo>
                    <a:pt x="199" y="6207"/>
                  </a:lnTo>
                  <a:cubicBezTo>
                    <a:pt x="199" y="2885"/>
                    <a:pt x="2885" y="159"/>
                    <a:pt x="6207" y="159"/>
                  </a:cubicBezTo>
                  <a:lnTo>
                    <a:pt x="18441" y="159"/>
                  </a:lnTo>
                  <a:cubicBezTo>
                    <a:pt x="21763" y="159"/>
                    <a:pt x="24468" y="2885"/>
                    <a:pt x="24468" y="6207"/>
                  </a:cubicBezTo>
                  <a:lnTo>
                    <a:pt x="24468" y="6087"/>
                  </a:lnTo>
                  <a:cubicBezTo>
                    <a:pt x="24468" y="2725"/>
                    <a:pt x="21763" y="0"/>
                    <a:pt x="1840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8" name="Google Shape;2138;p19"/>
            <p:cNvSpPr/>
            <p:nvPr/>
          </p:nvSpPr>
          <p:spPr>
            <a:xfrm>
              <a:off x="4622600" y="5031275"/>
              <a:ext cx="650500" cy="553025"/>
            </a:xfrm>
            <a:custGeom>
              <a:rect b="b" l="l" r="r" t="t"/>
              <a:pathLst>
                <a:path extrusionOk="0" h="22121" w="26020">
                  <a:moveTo>
                    <a:pt x="6465" y="0"/>
                  </a:moveTo>
                  <a:cubicBezTo>
                    <a:pt x="2904" y="0"/>
                    <a:pt x="0" y="2885"/>
                    <a:pt x="0" y="6465"/>
                  </a:cubicBezTo>
                  <a:lnTo>
                    <a:pt x="0" y="22121"/>
                  </a:lnTo>
                  <a:lnTo>
                    <a:pt x="26020" y="22121"/>
                  </a:lnTo>
                  <a:lnTo>
                    <a:pt x="26020" y="6465"/>
                  </a:lnTo>
                  <a:cubicBezTo>
                    <a:pt x="26020" y="2904"/>
                    <a:pt x="23135" y="0"/>
                    <a:pt x="1955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9" name="Google Shape;2139;p19"/>
            <p:cNvSpPr/>
            <p:nvPr/>
          </p:nvSpPr>
          <p:spPr>
            <a:xfrm>
              <a:off x="4659900" y="5063600"/>
              <a:ext cx="613200" cy="520700"/>
            </a:xfrm>
            <a:custGeom>
              <a:rect b="b" l="l" r="r" t="t"/>
              <a:pathLst>
                <a:path extrusionOk="0" h="20828" w="24528">
                  <a:moveTo>
                    <a:pt x="6087" y="0"/>
                  </a:moveTo>
                  <a:cubicBezTo>
                    <a:pt x="2745" y="0"/>
                    <a:pt x="0" y="2725"/>
                    <a:pt x="0" y="6087"/>
                  </a:cubicBezTo>
                  <a:lnTo>
                    <a:pt x="0" y="20828"/>
                  </a:lnTo>
                  <a:lnTo>
                    <a:pt x="24528" y="20828"/>
                  </a:lnTo>
                  <a:lnTo>
                    <a:pt x="24528" y="6087"/>
                  </a:lnTo>
                  <a:cubicBezTo>
                    <a:pt x="24528" y="2725"/>
                    <a:pt x="2178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0" name="Google Shape;2140;p19"/>
            <p:cNvSpPr/>
            <p:nvPr/>
          </p:nvSpPr>
          <p:spPr>
            <a:xfrm>
              <a:off x="4622600" y="5265000"/>
              <a:ext cx="134300" cy="319300"/>
            </a:xfrm>
            <a:custGeom>
              <a:rect b="b" l="l" r="r" t="t"/>
              <a:pathLst>
                <a:path extrusionOk="0" h="12772" w="5372">
                  <a:moveTo>
                    <a:pt x="0" y="1"/>
                  </a:moveTo>
                  <a:lnTo>
                    <a:pt x="0" y="12772"/>
                  </a:lnTo>
                  <a:lnTo>
                    <a:pt x="5371" y="12772"/>
                  </a:lnTo>
                  <a:lnTo>
                    <a:pt x="1492" y="1154"/>
                  </a:lnTo>
                  <a:cubicBezTo>
                    <a:pt x="1215" y="1303"/>
                    <a:pt x="1007" y="1390"/>
                    <a:pt x="837" y="1390"/>
                  </a:cubicBezTo>
                  <a:cubicBezTo>
                    <a:pt x="483" y="1390"/>
                    <a:pt x="296" y="1009"/>
                    <a:pt x="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1" name="Google Shape;2141;p19"/>
            <p:cNvSpPr/>
            <p:nvPr/>
          </p:nvSpPr>
          <p:spPr>
            <a:xfrm>
              <a:off x="4660875" y="5102375"/>
              <a:ext cx="612225" cy="481925"/>
            </a:xfrm>
            <a:custGeom>
              <a:rect b="b" l="l" r="r" t="t"/>
              <a:pathLst>
                <a:path extrusionOk="0" h="19277" w="24489">
                  <a:moveTo>
                    <a:pt x="22460" y="1"/>
                  </a:moveTo>
                  <a:cubicBezTo>
                    <a:pt x="20013" y="1851"/>
                    <a:pt x="17248" y="3263"/>
                    <a:pt x="14324" y="4158"/>
                  </a:cubicBezTo>
                  <a:cubicBezTo>
                    <a:pt x="9609" y="5571"/>
                    <a:pt x="4437" y="5710"/>
                    <a:pt x="1" y="7659"/>
                  </a:cubicBezTo>
                  <a:lnTo>
                    <a:pt x="1" y="19277"/>
                  </a:lnTo>
                  <a:lnTo>
                    <a:pt x="24489" y="19277"/>
                  </a:lnTo>
                  <a:lnTo>
                    <a:pt x="24489" y="4536"/>
                  </a:lnTo>
                  <a:cubicBezTo>
                    <a:pt x="24489" y="2706"/>
                    <a:pt x="23713" y="1115"/>
                    <a:pt x="22460"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2" name="Google Shape;2142;p19"/>
            <p:cNvSpPr/>
            <p:nvPr/>
          </p:nvSpPr>
          <p:spPr>
            <a:xfrm>
              <a:off x="4659900" y="5063600"/>
              <a:ext cx="612700" cy="520700"/>
            </a:xfrm>
            <a:custGeom>
              <a:rect b="b" l="l" r="r" t="t"/>
              <a:pathLst>
                <a:path extrusionOk="0" h="20828" w="24508">
                  <a:moveTo>
                    <a:pt x="6107" y="0"/>
                  </a:moveTo>
                  <a:cubicBezTo>
                    <a:pt x="2745" y="0"/>
                    <a:pt x="40" y="2725"/>
                    <a:pt x="0" y="6087"/>
                  </a:cubicBezTo>
                  <a:lnTo>
                    <a:pt x="0" y="20828"/>
                  </a:lnTo>
                  <a:lnTo>
                    <a:pt x="239" y="20828"/>
                  </a:lnTo>
                  <a:lnTo>
                    <a:pt x="239" y="6207"/>
                  </a:lnTo>
                  <a:cubicBezTo>
                    <a:pt x="239" y="2885"/>
                    <a:pt x="2924" y="159"/>
                    <a:pt x="6246" y="159"/>
                  </a:cubicBezTo>
                  <a:lnTo>
                    <a:pt x="18480" y="159"/>
                  </a:lnTo>
                  <a:cubicBezTo>
                    <a:pt x="21783" y="159"/>
                    <a:pt x="24508" y="2885"/>
                    <a:pt x="24508" y="6207"/>
                  </a:cubicBezTo>
                  <a:lnTo>
                    <a:pt x="24508" y="6087"/>
                  </a:lnTo>
                  <a:cubicBezTo>
                    <a:pt x="24508" y="2725"/>
                    <a:pt x="21783" y="0"/>
                    <a:pt x="1844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3" name="Google Shape;2143;p19"/>
            <p:cNvSpPr/>
            <p:nvPr/>
          </p:nvSpPr>
          <p:spPr>
            <a:xfrm>
              <a:off x="3860700" y="5031275"/>
              <a:ext cx="650025" cy="553025"/>
            </a:xfrm>
            <a:custGeom>
              <a:rect b="b" l="l" r="r" t="t"/>
              <a:pathLst>
                <a:path extrusionOk="0" h="22121" w="26001">
                  <a:moveTo>
                    <a:pt x="6466" y="0"/>
                  </a:moveTo>
                  <a:cubicBezTo>
                    <a:pt x="2905" y="0"/>
                    <a:pt x="1" y="2885"/>
                    <a:pt x="1" y="6465"/>
                  </a:cubicBezTo>
                  <a:lnTo>
                    <a:pt x="1" y="22121"/>
                  </a:lnTo>
                  <a:lnTo>
                    <a:pt x="26000" y="22121"/>
                  </a:lnTo>
                  <a:lnTo>
                    <a:pt x="26000" y="6465"/>
                  </a:lnTo>
                  <a:cubicBezTo>
                    <a:pt x="26000" y="2904"/>
                    <a:pt x="23116" y="0"/>
                    <a:pt x="19535" y="0"/>
                  </a:cubicBezTo>
                  <a:close/>
                </a:path>
              </a:pathLst>
            </a:custGeom>
            <a:solidFill>
              <a:srgbClr val="80192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4" name="Google Shape;2144;p19"/>
            <p:cNvSpPr/>
            <p:nvPr/>
          </p:nvSpPr>
          <p:spPr>
            <a:xfrm>
              <a:off x="3897000" y="5063600"/>
              <a:ext cx="613225" cy="520700"/>
            </a:xfrm>
            <a:custGeom>
              <a:rect b="b" l="l" r="r" t="t"/>
              <a:pathLst>
                <a:path extrusionOk="0" h="20828" w="24529">
                  <a:moveTo>
                    <a:pt x="6108" y="0"/>
                  </a:moveTo>
                  <a:cubicBezTo>
                    <a:pt x="2746" y="0"/>
                    <a:pt x="1" y="2725"/>
                    <a:pt x="1" y="6087"/>
                  </a:cubicBezTo>
                  <a:lnTo>
                    <a:pt x="1" y="20828"/>
                  </a:lnTo>
                  <a:lnTo>
                    <a:pt x="24528" y="20828"/>
                  </a:lnTo>
                  <a:lnTo>
                    <a:pt x="24528" y="6087"/>
                  </a:lnTo>
                  <a:cubicBezTo>
                    <a:pt x="24528" y="2725"/>
                    <a:pt x="21803" y="0"/>
                    <a:pt x="18441" y="0"/>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5" name="Google Shape;2145;p19"/>
            <p:cNvSpPr/>
            <p:nvPr/>
          </p:nvSpPr>
          <p:spPr>
            <a:xfrm>
              <a:off x="3860700" y="5265000"/>
              <a:ext cx="134300" cy="319300"/>
            </a:xfrm>
            <a:custGeom>
              <a:rect b="b" l="l" r="r" t="t"/>
              <a:pathLst>
                <a:path extrusionOk="0" h="12772" w="5372">
                  <a:moveTo>
                    <a:pt x="1" y="1"/>
                  </a:moveTo>
                  <a:lnTo>
                    <a:pt x="1" y="12772"/>
                  </a:lnTo>
                  <a:lnTo>
                    <a:pt x="5372" y="12772"/>
                  </a:lnTo>
                  <a:lnTo>
                    <a:pt x="1493" y="1154"/>
                  </a:lnTo>
                  <a:cubicBezTo>
                    <a:pt x="1209" y="1303"/>
                    <a:pt x="996" y="1390"/>
                    <a:pt x="824" y="1390"/>
                  </a:cubicBezTo>
                  <a:cubicBezTo>
                    <a:pt x="465" y="1390"/>
                    <a:pt x="283" y="1009"/>
                    <a:pt x="1"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6" name="Google Shape;2146;p19"/>
            <p:cNvSpPr/>
            <p:nvPr/>
          </p:nvSpPr>
          <p:spPr>
            <a:xfrm>
              <a:off x="3898000" y="5102375"/>
              <a:ext cx="612225" cy="481925"/>
            </a:xfrm>
            <a:custGeom>
              <a:rect b="b" l="l" r="r" t="t"/>
              <a:pathLst>
                <a:path extrusionOk="0" h="19277" w="24489">
                  <a:moveTo>
                    <a:pt x="22479" y="1"/>
                  </a:moveTo>
                  <a:cubicBezTo>
                    <a:pt x="20013" y="1851"/>
                    <a:pt x="17247" y="3263"/>
                    <a:pt x="14323" y="4158"/>
                  </a:cubicBezTo>
                  <a:cubicBezTo>
                    <a:pt x="9629" y="5571"/>
                    <a:pt x="4456" y="5710"/>
                    <a:pt x="1" y="7659"/>
                  </a:cubicBezTo>
                  <a:lnTo>
                    <a:pt x="1" y="19277"/>
                  </a:lnTo>
                  <a:lnTo>
                    <a:pt x="24488" y="19277"/>
                  </a:lnTo>
                  <a:lnTo>
                    <a:pt x="24488" y="4536"/>
                  </a:lnTo>
                  <a:cubicBezTo>
                    <a:pt x="24488" y="2706"/>
                    <a:pt x="23713" y="1115"/>
                    <a:pt x="22479" y="1"/>
                  </a:cubicBezTo>
                  <a:close/>
                </a:path>
              </a:pathLst>
            </a:custGeom>
            <a:solidFill>
              <a:srgbClr val="B7233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7" name="Google Shape;2147;p19"/>
            <p:cNvSpPr/>
            <p:nvPr/>
          </p:nvSpPr>
          <p:spPr>
            <a:xfrm>
              <a:off x="3898000" y="5063600"/>
              <a:ext cx="612225" cy="520700"/>
            </a:xfrm>
            <a:custGeom>
              <a:rect b="b" l="l" r="r" t="t"/>
              <a:pathLst>
                <a:path extrusionOk="0" h="20828" w="24489">
                  <a:moveTo>
                    <a:pt x="6088" y="0"/>
                  </a:moveTo>
                  <a:cubicBezTo>
                    <a:pt x="2726" y="0"/>
                    <a:pt x="1" y="2725"/>
                    <a:pt x="1" y="6087"/>
                  </a:cubicBezTo>
                  <a:lnTo>
                    <a:pt x="1" y="20828"/>
                  </a:lnTo>
                  <a:lnTo>
                    <a:pt x="219" y="20828"/>
                  </a:lnTo>
                  <a:lnTo>
                    <a:pt x="219" y="6207"/>
                  </a:lnTo>
                  <a:cubicBezTo>
                    <a:pt x="219" y="2885"/>
                    <a:pt x="2905" y="159"/>
                    <a:pt x="6247" y="159"/>
                  </a:cubicBezTo>
                  <a:lnTo>
                    <a:pt x="18481" y="159"/>
                  </a:lnTo>
                  <a:cubicBezTo>
                    <a:pt x="21783" y="159"/>
                    <a:pt x="24488" y="2885"/>
                    <a:pt x="24488" y="6207"/>
                  </a:cubicBezTo>
                  <a:lnTo>
                    <a:pt x="24488" y="6087"/>
                  </a:lnTo>
                  <a:cubicBezTo>
                    <a:pt x="24488" y="2725"/>
                    <a:pt x="21783" y="0"/>
                    <a:pt x="18421" y="0"/>
                  </a:cubicBezTo>
                  <a:close/>
                </a:path>
              </a:pathLst>
            </a:custGeom>
            <a:solidFill>
              <a:srgbClr val="DD4D3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48" name="Google Shape;2148;p19"/>
          <p:cNvSpPr txBox="1"/>
          <p:nvPr>
            <p:ph type="title"/>
          </p:nvPr>
        </p:nvSpPr>
        <p:spPr>
          <a:xfrm>
            <a:off x="720000" y="604563"/>
            <a:ext cx="7704000" cy="5760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149" name="Google Shape;2149;p19"/>
          <p:cNvSpPr txBox="1"/>
          <p:nvPr>
            <p:ph idx="1" type="body"/>
          </p:nvPr>
        </p:nvSpPr>
        <p:spPr>
          <a:xfrm>
            <a:off x="2688300" y="1386375"/>
            <a:ext cx="4867800" cy="2436000"/>
          </a:xfrm>
          <a:prstGeom prst="rect">
            <a:avLst/>
          </a:prstGeom>
          <a:noFill/>
          <a:ln>
            <a:noFill/>
          </a:ln>
        </p:spPr>
        <p:txBody>
          <a:bodyPr anchorCtr="0" anchor="t" bIns="91425" lIns="91425" spcFirstLastPara="1" rIns="91425" wrap="square" tIns="91425">
            <a:noAutofit/>
          </a:bodyPr>
          <a:lstStyle>
            <a:lvl1pPr indent="-317500" lvl="0" marL="457200" algn="l">
              <a:lnSpc>
                <a:spcPct val="100000"/>
              </a:lnSpc>
              <a:spcBef>
                <a:spcPts val="0"/>
              </a:spcBef>
              <a:spcAft>
                <a:spcPts val="0"/>
              </a:spcAft>
              <a:buClr>
                <a:schemeClr val="accent2"/>
              </a:buClr>
              <a:buSzPts val="1400"/>
              <a:buChar char="★"/>
              <a:defRPr/>
            </a:lvl1pPr>
            <a:lvl2pPr indent="-317500" lvl="1" marL="914400" algn="l">
              <a:lnSpc>
                <a:spcPct val="100000"/>
              </a:lnSpc>
              <a:spcBef>
                <a:spcPts val="0"/>
              </a:spcBef>
              <a:spcAft>
                <a:spcPts val="0"/>
              </a:spcAft>
              <a:buSzPts val="1400"/>
              <a:buChar char="○"/>
              <a:defRPr/>
            </a:lvl2pPr>
            <a:lvl3pPr indent="-311150" lvl="2" marL="1371600" algn="l">
              <a:lnSpc>
                <a:spcPct val="100000"/>
              </a:lnSpc>
              <a:spcBef>
                <a:spcPts val="0"/>
              </a:spcBef>
              <a:spcAft>
                <a:spcPts val="0"/>
              </a:spcAft>
              <a:buSzPts val="1300"/>
              <a:buChar char="■"/>
              <a:defRPr sz="1300"/>
            </a:lvl3pPr>
            <a:lvl4pPr indent="-311150" lvl="3" marL="1828800" algn="l">
              <a:lnSpc>
                <a:spcPct val="100000"/>
              </a:lnSpc>
              <a:spcBef>
                <a:spcPts val="0"/>
              </a:spcBef>
              <a:spcAft>
                <a:spcPts val="0"/>
              </a:spcAft>
              <a:buSzPts val="1300"/>
              <a:buChar char="●"/>
              <a:defRPr sz="1300"/>
            </a:lvl4pPr>
            <a:lvl5pPr indent="-311150" lvl="4" marL="2286000" algn="l">
              <a:lnSpc>
                <a:spcPct val="100000"/>
              </a:lnSpc>
              <a:spcBef>
                <a:spcPts val="0"/>
              </a:spcBef>
              <a:spcAft>
                <a:spcPts val="0"/>
              </a:spcAft>
              <a:buSzPts val="1300"/>
              <a:buChar char="○"/>
              <a:defRPr sz="1300"/>
            </a:lvl5pPr>
            <a:lvl6pPr indent="-311150" lvl="5" marL="2743200" algn="l">
              <a:lnSpc>
                <a:spcPct val="100000"/>
              </a:lnSpc>
              <a:spcBef>
                <a:spcPts val="0"/>
              </a:spcBef>
              <a:spcAft>
                <a:spcPts val="0"/>
              </a:spcAft>
              <a:buSzPts val="1300"/>
              <a:buChar char="■"/>
              <a:defRPr sz="1300"/>
            </a:lvl6pPr>
            <a:lvl7pPr indent="-311150" lvl="6" marL="3200400" algn="l">
              <a:lnSpc>
                <a:spcPct val="100000"/>
              </a:lnSpc>
              <a:spcBef>
                <a:spcPts val="0"/>
              </a:spcBef>
              <a:spcAft>
                <a:spcPts val="0"/>
              </a:spcAft>
              <a:buSzPts val="1300"/>
              <a:buChar char="●"/>
              <a:defRPr sz="1300"/>
            </a:lvl7pPr>
            <a:lvl8pPr indent="-311150" lvl="7" marL="3657600" algn="l">
              <a:lnSpc>
                <a:spcPct val="100000"/>
              </a:lnSpc>
              <a:spcBef>
                <a:spcPts val="0"/>
              </a:spcBef>
              <a:spcAft>
                <a:spcPts val="0"/>
              </a:spcAft>
              <a:buSzPts val="1300"/>
              <a:buChar char="○"/>
              <a:defRPr sz="1300"/>
            </a:lvl8pPr>
            <a:lvl9pPr indent="-311150" lvl="8" marL="4114800" algn="l">
              <a:lnSpc>
                <a:spcPct val="100000"/>
              </a:lnSpc>
              <a:spcBef>
                <a:spcPts val="0"/>
              </a:spcBef>
              <a:spcAft>
                <a:spcPts val="0"/>
              </a:spcAft>
              <a:buSzPts val="1300"/>
              <a:buChar char="■"/>
              <a:defRPr sz="13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33" Type="http://schemas.openxmlformats.org/officeDocument/2006/relationships/slideLayout" Target="../slideLayouts/slideLayout33.xml"/><Relationship Id="rId10" Type="http://schemas.openxmlformats.org/officeDocument/2006/relationships/slideLayout" Target="../slideLayouts/slideLayout10.xml"/><Relationship Id="rId32" Type="http://schemas.openxmlformats.org/officeDocument/2006/relationships/slideLayout" Target="../slideLayouts/slideLayout32.xml"/><Relationship Id="rId13" Type="http://schemas.openxmlformats.org/officeDocument/2006/relationships/slideLayout" Target="../slideLayouts/slideLayout13.xml"/><Relationship Id="rId35" Type="http://schemas.openxmlformats.org/officeDocument/2006/relationships/slideLayout" Target="../slideLayouts/slideLayout35.xml"/><Relationship Id="rId12" Type="http://schemas.openxmlformats.org/officeDocument/2006/relationships/slideLayout" Target="../slideLayouts/slideLayout12.xml"/><Relationship Id="rId34" Type="http://schemas.openxmlformats.org/officeDocument/2006/relationships/slideLayout" Target="../slideLayouts/slideLayout34.xml"/><Relationship Id="rId15" Type="http://schemas.openxmlformats.org/officeDocument/2006/relationships/slideLayout" Target="../slideLayouts/slideLayout15.xml"/><Relationship Id="rId37" Type="http://schemas.openxmlformats.org/officeDocument/2006/relationships/theme" Target="../theme/theme2.xml"/><Relationship Id="rId14" Type="http://schemas.openxmlformats.org/officeDocument/2006/relationships/slideLayout" Target="../slideLayouts/slideLayout14.xml"/><Relationship Id="rId36" Type="http://schemas.openxmlformats.org/officeDocument/2006/relationships/slideLayout" Target="../slideLayouts/slideLayout36.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accent3"/>
        </a:solidFill>
      </p:bgPr>
    </p:bg>
    <p:spTree>
      <p:nvGrpSpPr>
        <p:cNvPr id="5" name="Shape 5"/>
        <p:cNvGrpSpPr/>
        <p:nvPr/>
      </p:nvGrpSpPr>
      <p:grpSpPr>
        <a:xfrm>
          <a:off x="0" y="0"/>
          <a:ext cx="0" cy="0"/>
          <a:chOff x="0" y="0"/>
          <a:chExt cx="0" cy="0"/>
        </a:xfrm>
      </p:grpSpPr>
      <p:sp>
        <p:nvSpPr>
          <p:cNvPr id="6" name="Google Shape;6;p10"/>
          <p:cNvSpPr txBox="1"/>
          <p:nvPr>
            <p:ph type="title"/>
          </p:nvPr>
        </p:nvSpPr>
        <p:spPr>
          <a:xfrm>
            <a:off x="720000" y="626400"/>
            <a:ext cx="77040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Limelight"/>
              <a:buNone/>
              <a:defRPr b="0" i="0" sz="3000" u="none" cap="none" strike="noStrike">
                <a:solidFill>
                  <a:schemeClr val="dk1"/>
                </a:solidFill>
                <a:latin typeface="Limelight"/>
                <a:ea typeface="Limelight"/>
                <a:cs typeface="Limelight"/>
                <a:sym typeface="Limelight"/>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0"/>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chemeClr val="dk1"/>
              </a:buClr>
              <a:buSzPts val="1400"/>
              <a:buFont typeface="Actor"/>
              <a:buChar char="●"/>
              <a:defRPr b="0" i="0" sz="1400" u="none" cap="none" strike="noStrike">
                <a:solidFill>
                  <a:schemeClr val="dk1"/>
                </a:solidFill>
                <a:latin typeface="Actor"/>
                <a:ea typeface="Actor"/>
                <a:cs typeface="Actor"/>
                <a:sym typeface="Actor"/>
              </a:defRPr>
            </a:lvl1pPr>
            <a:lvl2pPr indent="-317500" lvl="1" marL="914400" marR="0" rtl="0" algn="l">
              <a:lnSpc>
                <a:spcPct val="100000"/>
              </a:lnSpc>
              <a:spcBef>
                <a:spcPts val="0"/>
              </a:spcBef>
              <a:spcAft>
                <a:spcPts val="0"/>
              </a:spcAft>
              <a:buClr>
                <a:schemeClr val="dk1"/>
              </a:buClr>
              <a:buSzPts val="1400"/>
              <a:buFont typeface="Actor"/>
              <a:buChar char="○"/>
              <a:defRPr b="0" i="0" sz="1400" u="none" cap="none" strike="noStrike">
                <a:solidFill>
                  <a:schemeClr val="dk1"/>
                </a:solidFill>
                <a:latin typeface="Actor"/>
                <a:ea typeface="Actor"/>
                <a:cs typeface="Actor"/>
                <a:sym typeface="Actor"/>
              </a:defRPr>
            </a:lvl2pPr>
            <a:lvl3pPr indent="-317500" lvl="2" marL="1371600" marR="0" rtl="0" algn="l">
              <a:lnSpc>
                <a:spcPct val="100000"/>
              </a:lnSpc>
              <a:spcBef>
                <a:spcPts val="0"/>
              </a:spcBef>
              <a:spcAft>
                <a:spcPts val="0"/>
              </a:spcAft>
              <a:buClr>
                <a:schemeClr val="dk1"/>
              </a:buClr>
              <a:buSzPts val="1400"/>
              <a:buFont typeface="Actor"/>
              <a:buChar char="■"/>
              <a:defRPr b="0" i="0" sz="1400" u="none" cap="none" strike="noStrike">
                <a:solidFill>
                  <a:schemeClr val="dk1"/>
                </a:solidFill>
                <a:latin typeface="Actor"/>
                <a:ea typeface="Actor"/>
                <a:cs typeface="Actor"/>
                <a:sym typeface="Actor"/>
              </a:defRPr>
            </a:lvl3pPr>
            <a:lvl4pPr indent="-317500" lvl="3" marL="1828800" marR="0" rtl="0" algn="l">
              <a:lnSpc>
                <a:spcPct val="100000"/>
              </a:lnSpc>
              <a:spcBef>
                <a:spcPts val="0"/>
              </a:spcBef>
              <a:spcAft>
                <a:spcPts val="0"/>
              </a:spcAft>
              <a:buClr>
                <a:schemeClr val="dk1"/>
              </a:buClr>
              <a:buSzPts val="1400"/>
              <a:buFont typeface="Actor"/>
              <a:buChar char="●"/>
              <a:defRPr b="0" i="0" sz="1400" u="none" cap="none" strike="noStrike">
                <a:solidFill>
                  <a:schemeClr val="dk1"/>
                </a:solidFill>
                <a:latin typeface="Actor"/>
                <a:ea typeface="Actor"/>
                <a:cs typeface="Actor"/>
                <a:sym typeface="Actor"/>
              </a:defRPr>
            </a:lvl4pPr>
            <a:lvl5pPr indent="-317500" lvl="4" marL="2286000" marR="0" rtl="0" algn="l">
              <a:lnSpc>
                <a:spcPct val="100000"/>
              </a:lnSpc>
              <a:spcBef>
                <a:spcPts val="0"/>
              </a:spcBef>
              <a:spcAft>
                <a:spcPts val="0"/>
              </a:spcAft>
              <a:buClr>
                <a:schemeClr val="dk1"/>
              </a:buClr>
              <a:buSzPts val="1400"/>
              <a:buFont typeface="Actor"/>
              <a:buChar char="○"/>
              <a:defRPr b="0" i="0" sz="1400" u="none" cap="none" strike="noStrike">
                <a:solidFill>
                  <a:schemeClr val="dk1"/>
                </a:solidFill>
                <a:latin typeface="Actor"/>
                <a:ea typeface="Actor"/>
                <a:cs typeface="Actor"/>
                <a:sym typeface="Actor"/>
              </a:defRPr>
            </a:lvl5pPr>
            <a:lvl6pPr indent="-317500" lvl="5" marL="2743200" marR="0" rtl="0" algn="l">
              <a:lnSpc>
                <a:spcPct val="100000"/>
              </a:lnSpc>
              <a:spcBef>
                <a:spcPts val="0"/>
              </a:spcBef>
              <a:spcAft>
                <a:spcPts val="0"/>
              </a:spcAft>
              <a:buClr>
                <a:schemeClr val="dk1"/>
              </a:buClr>
              <a:buSzPts val="1400"/>
              <a:buFont typeface="Actor"/>
              <a:buChar char="■"/>
              <a:defRPr b="0" i="0" sz="1400" u="none" cap="none" strike="noStrike">
                <a:solidFill>
                  <a:schemeClr val="dk1"/>
                </a:solidFill>
                <a:latin typeface="Actor"/>
                <a:ea typeface="Actor"/>
                <a:cs typeface="Actor"/>
                <a:sym typeface="Actor"/>
              </a:defRPr>
            </a:lvl6pPr>
            <a:lvl7pPr indent="-317500" lvl="6" marL="3200400" marR="0" rtl="0" algn="l">
              <a:lnSpc>
                <a:spcPct val="100000"/>
              </a:lnSpc>
              <a:spcBef>
                <a:spcPts val="0"/>
              </a:spcBef>
              <a:spcAft>
                <a:spcPts val="0"/>
              </a:spcAft>
              <a:buClr>
                <a:schemeClr val="dk1"/>
              </a:buClr>
              <a:buSzPts val="1400"/>
              <a:buFont typeface="Actor"/>
              <a:buChar char="●"/>
              <a:defRPr b="0" i="0" sz="1400" u="none" cap="none" strike="noStrike">
                <a:solidFill>
                  <a:schemeClr val="dk1"/>
                </a:solidFill>
                <a:latin typeface="Actor"/>
                <a:ea typeface="Actor"/>
                <a:cs typeface="Actor"/>
                <a:sym typeface="Actor"/>
              </a:defRPr>
            </a:lvl7pPr>
            <a:lvl8pPr indent="-317500" lvl="7" marL="3657600" marR="0" rtl="0" algn="l">
              <a:lnSpc>
                <a:spcPct val="100000"/>
              </a:lnSpc>
              <a:spcBef>
                <a:spcPts val="0"/>
              </a:spcBef>
              <a:spcAft>
                <a:spcPts val="0"/>
              </a:spcAft>
              <a:buClr>
                <a:schemeClr val="dk1"/>
              </a:buClr>
              <a:buSzPts val="1400"/>
              <a:buFont typeface="Actor"/>
              <a:buChar char="○"/>
              <a:defRPr b="0" i="0" sz="1400" u="none" cap="none" strike="noStrike">
                <a:solidFill>
                  <a:schemeClr val="dk1"/>
                </a:solidFill>
                <a:latin typeface="Actor"/>
                <a:ea typeface="Actor"/>
                <a:cs typeface="Actor"/>
                <a:sym typeface="Actor"/>
              </a:defRPr>
            </a:lvl8pPr>
            <a:lvl9pPr indent="-317500" lvl="8" marL="4114800" marR="0" rtl="0" algn="l">
              <a:lnSpc>
                <a:spcPct val="100000"/>
              </a:lnSpc>
              <a:spcBef>
                <a:spcPts val="0"/>
              </a:spcBef>
              <a:spcAft>
                <a:spcPts val="0"/>
              </a:spcAft>
              <a:buClr>
                <a:schemeClr val="dk1"/>
              </a:buClr>
              <a:buSzPts val="1400"/>
              <a:buFont typeface="Actor"/>
              <a:buChar char="■"/>
              <a:defRPr b="0" i="0" sz="1400" u="none" cap="none" strike="noStrike">
                <a:solidFill>
                  <a:schemeClr val="dk1"/>
                </a:solidFill>
                <a:latin typeface="Actor"/>
                <a:ea typeface="Actor"/>
                <a:cs typeface="Actor"/>
                <a:sym typeface="Actor"/>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 Id="rId3"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273" name="Shape 6273"/>
        <p:cNvGrpSpPr/>
        <p:nvPr/>
      </p:nvGrpSpPr>
      <p:grpSpPr>
        <a:xfrm>
          <a:off x="0" y="0"/>
          <a:ext cx="0" cy="0"/>
          <a:chOff x="0" y="0"/>
          <a:chExt cx="0" cy="0"/>
        </a:xfrm>
      </p:grpSpPr>
      <p:grpSp>
        <p:nvGrpSpPr>
          <p:cNvPr id="6274" name="Google Shape;6274;p1"/>
          <p:cNvGrpSpPr/>
          <p:nvPr/>
        </p:nvGrpSpPr>
        <p:grpSpPr>
          <a:xfrm>
            <a:off x="507308" y="3057669"/>
            <a:ext cx="1142654" cy="1484609"/>
            <a:chOff x="1492475" y="2925250"/>
            <a:chExt cx="1001625" cy="1301375"/>
          </a:xfrm>
        </p:grpSpPr>
        <p:sp>
          <p:nvSpPr>
            <p:cNvPr id="6275" name="Google Shape;6275;p1"/>
            <p:cNvSpPr/>
            <p:nvPr/>
          </p:nvSpPr>
          <p:spPr>
            <a:xfrm>
              <a:off x="1492475" y="3091725"/>
              <a:ext cx="825075" cy="186525"/>
            </a:xfrm>
            <a:custGeom>
              <a:rect b="b" l="l" r="r" t="t"/>
              <a:pathLst>
                <a:path extrusionOk="0" fill="none" h="7461" w="33003">
                  <a:moveTo>
                    <a:pt x="1" y="2109"/>
                  </a:moveTo>
                  <a:cubicBezTo>
                    <a:pt x="1" y="2109"/>
                    <a:pt x="4636" y="7460"/>
                    <a:pt x="14920" y="7202"/>
                  </a:cubicBezTo>
                  <a:cubicBezTo>
                    <a:pt x="25821" y="6923"/>
                    <a:pt x="33003" y="0"/>
                    <a:pt x="33003" y="0"/>
                  </a:cubicBezTo>
                </a:path>
              </a:pathLst>
            </a:custGeom>
            <a:solidFill>
              <a:schemeClr val="accent2"/>
            </a:solidFill>
            <a:ln cap="flat" cmpd="sng" w="27850">
              <a:solidFill>
                <a:schemeClr val="dk1"/>
              </a:solidFill>
              <a:prstDash val="solid"/>
              <a:miter lim="1989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6" name="Google Shape;6276;p1"/>
            <p:cNvSpPr/>
            <p:nvPr/>
          </p:nvSpPr>
          <p:spPr>
            <a:xfrm>
              <a:off x="2118600" y="4131125"/>
              <a:ext cx="375500" cy="95500"/>
            </a:xfrm>
            <a:custGeom>
              <a:rect b="b" l="l" r="r" t="t"/>
              <a:pathLst>
                <a:path extrusionOk="0" h="3820" w="15020">
                  <a:moveTo>
                    <a:pt x="7520" y="0"/>
                  </a:moveTo>
                  <a:cubicBezTo>
                    <a:pt x="3362" y="0"/>
                    <a:pt x="0" y="856"/>
                    <a:pt x="0" y="1910"/>
                  </a:cubicBezTo>
                  <a:cubicBezTo>
                    <a:pt x="0" y="2964"/>
                    <a:pt x="3362" y="3820"/>
                    <a:pt x="7520" y="3820"/>
                  </a:cubicBezTo>
                  <a:cubicBezTo>
                    <a:pt x="11658" y="3820"/>
                    <a:pt x="15019" y="2964"/>
                    <a:pt x="15019" y="1910"/>
                  </a:cubicBezTo>
                  <a:cubicBezTo>
                    <a:pt x="15019" y="856"/>
                    <a:pt x="11658" y="0"/>
                    <a:pt x="752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7" name="Google Shape;6277;p1"/>
            <p:cNvSpPr/>
            <p:nvPr/>
          </p:nvSpPr>
          <p:spPr>
            <a:xfrm>
              <a:off x="2274250" y="3122050"/>
              <a:ext cx="64200" cy="1028500"/>
            </a:xfrm>
            <a:custGeom>
              <a:rect b="b" l="l" r="r" t="t"/>
              <a:pathLst>
                <a:path extrusionOk="0" h="41140" w="2568">
                  <a:moveTo>
                    <a:pt x="1" y="1"/>
                  </a:moveTo>
                  <a:lnTo>
                    <a:pt x="1" y="41139"/>
                  </a:lnTo>
                  <a:lnTo>
                    <a:pt x="2567" y="41139"/>
                  </a:lnTo>
                  <a:lnTo>
                    <a:pt x="2567"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8" name="Google Shape;6278;p1"/>
            <p:cNvSpPr/>
            <p:nvPr/>
          </p:nvSpPr>
          <p:spPr>
            <a:xfrm>
              <a:off x="2286200" y="3122550"/>
              <a:ext cx="20400" cy="1027000"/>
            </a:xfrm>
            <a:custGeom>
              <a:rect b="b" l="l" r="r" t="t"/>
              <a:pathLst>
                <a:path extrusionOk="0" h="41080" w="816">
                  <a:moveTo>
                    <a:pt x="0" y="1"/>
                  </a:moveTo>
                  <a:lnTo>
                    <a:pt x="0" y="41079"/>
                  </a:lnTo>
                  <a:lnTo>
                    <a:pt x="816" y="41079"/>
                  </a:lnTo>
                  <a:lnTo>
                    <a:pt x="81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79" name="Google Shape;6279;p1"/>
            <p:cNvSpPr/>
            <p:nvPr/>
          </p:nvSpPr>
          <p:spPr>
            <a:xfrm>
              <a:off x="2264800" y="3073325"/>
              <a:ext cx="83100" cy="48750"/>
            </a:xfrm>
            <a:custGeom>
              <a:rect b="b" l="l" r="r" t="t"/>
              <a:pathLst>
                <a:path extrusionOk="0" h="1950" w="3324">
                  <a:moveTo>
                    <a:pt x="1" y="0"/>
                  </a:moveTo>
                  <a:lnTo>
                    <a:pt x="1" y="1950"/>
                  </a:lnTo>
                  <a:lnTo>
                    <a:pt x="3323" y="1950"/>
                  </a:lnTo>
                  <a:lnTo>
                    <a:pt x="3323"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0" name="Google Shape;6280;p1"/>
            <p:cNvSpPr/>
            <p:nvPr/>
          </p:nvSpPr>
          <p:spPr>
            <a:xfrm>
              <a:off x="2247900" y="3060900"/>
              <a:ext cx="114400" cy="12450"/>
            </a:xfrm>
            <a:custGeom>
              <a:rect b="b" l="l" r="r" t="t"/>
              <a:pathLst>
                <a:path extrusionOk="0" h="498" w="4576">
                  <a:moveTo>
                    <a:pt x="1" y="0"/>
                  </a:moveTo>
                  <a:lnTo>
                    <a:pt x="1" y="497"/>
                  </a:lnTo>
                  <a:lnTo>
                    <a:pt x="4576" y="497"/>
                  </a:lnTo>
                  <a:lnTo>
                    <a:pt x="457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1" name="Google Shape;6281;p1"/>
            <p:cNvSpPr/>
            <p:nvPr/>
          </p:nvSpPr>
          <p:spPr>
            <a:xfrm>
              <a:off x="2230500" y="2925250"/>
              <a:ext cx="148225" cy="138150"/>
            </a:xfrm>
            <a:custGeom>
              <a:rect b="b" l="l" r="r" t="t"/>
              <a:pathLst>
                <a:path extrusionOk="0" h="5526" w="5929">
                  <a:moveTo>
                    <a:pt x="2972" y="1"/>
                  </a:moveTo>
                  <a:cubicBezTo>
                    <a:pt x="1648" y="1"/>
                    <a:pt x="473" y="975"/>
                    <a:pt x="239" y="2323"/>
                  </a:cubicBezTo>
                  <a:cubicBezTo>
                    <a:pt x="0" y="3835"/>
                    <a:pt x="1015" y="5247"/>
                    <a:pt x="2527" y="5486"/>
                  </a:cubicBezTo>
                  <a:cubicBezTo>
                    <a:pt x="2683" y="5513"/>
                    <a:pt x="2838" y="5525"/>
                    <a:pt x="2992" y="5525"/>
                  </a:cubicBezTo>
                  <a:cubicBezTo>
                    <a:pt x="4318" y="5525"/>
                    <a:pt x="5476" y="4556"/>
                    <a:pt x="5690" y="3218"/>
                  </a:cubicBezTo>
                  <a:cubicBezTo>
                    <a:pt x="5928" y="1706"/>
                    <a:pt x="4914" y="294"/>
                    <a:pt x="3402" y="35"/>
                  </a:cubicBezTo>
                  <a:cubicBezTo>
                    <a:pt x="3258" y="12"/>
                    <a:pt x="3114" y="1"/>
                    <a:pt x="297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2" name="Google Shape;6282;p1"/>
            <p:cNvSpPr/>
            <p:nvPr/>
          </p:nvSpPr>
          <p:spPr>
            <a:xfrm>
              <a:off x="2240450" y="2934700"/>
              <a:ext cx="51250" cy="50000"/>
            </a:xfrm>
            <a:custGeom>
              <a:rect b="b" l="l" r="r" t="t"/>
              <a:pathLst>
                <a:path extrusionOk="0" h="2000" w="2050">
                  <a:moveTo>
                    <a:pt x="1651" y="1"/>
                  </a:moveTo>
                  <a:cubicBezTo>
                    <a:pt x="1382" y="1"/>
                    <a:pt x="984" y="261"/>
                    <a:pt x="637" y="672"/>
                  </a:cubicBezTo>
                  <a:cubicBezTo>
                    <a:pt x="179" y="1209"/>
                    <a:pt x="0" y="1766"/>
                    <a:pt x="239" y="1945"/>
                  </a:cubicBezTo>
                  <a:cubicBezTo>
                    <a:pt x="284" y="1982"/>
                    <a:pt x="342" y="1999"/>
                    <a:pt x="409" y="1999"/>
                  </a:cubicBezTo>
                  <a:cubicBezTo>
                    <a:pt x="668" y="1999"/>
                    <a:pt x="1069" y="1739"/>
                    <a:pt x="1432" y="1328"/>
                  </a:cubicBezTo>
                  <a:cubicBezTo>
                    <a:pt x="1870" y="811"/>
                    <a:pt x="2049" y="234"/>
                    <a:pt x="1830" y="55"/>
                  </a:cubicBezTo>
                  <a:cubicBezTo>
                    <a:pt x="1781" y="18"/>
                    <a:pt x="1720" y="1"/>
                    <a:pt x="165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3" name="Google Shape;6283;p1"/>
            <p:cNvSpPr/>
            <p:nvPr/>
          </p:nvSpPr>
          <p:spPr>
            <a:xfrm>
              <a:off x="2274250" y="3073325"/>
              <a:ext cx="20425" cy="48750"/>
            </a:xfrm>
            <a:custGeom>
              <a:rect b="b" l="l" r="r" t="t"/>
              <a:pathLst>
                <a:path extrusionOk="0" h="1950" w="817">
                  <a:moveTo>
                    <a:pt x="1" y="0"/>
                  </a:moveTo>
                  <a:lnTo>
                    <a:pt x="1" y="1950"/>
                  </a:lnTo>
                  <a:lnTo>
                    <a:pt x="816" y="1950"/>
                  </a:lnTo>
                  <a:lnTo>
                    <a:pt x="81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284" name="Google Shape;6284;p1"/>
          <p:cNvGrpSpPr/>
          <p:nvPr/>
        </p:nvGrpSpPr>
        <p:grpSpPr>
          <a:xfrm flipH="1">
            <a:off x="7524558" y="3057669"/>
            <a:ext cx="1142654" cy="1484609"/>
            <a:chOff x="1492475" y="2925250"/>
            <a:chExt cx="1001625" cy="1301375"/>
          </a:xfrm>
        </p:grpSpPr>
        <p:sp>
          <p:nvSpPr>
            <p:cNvPr id="6285" name="Google Shape;6285;p1"/>
            <p:cNvSpPr/>
            <p:nvPr/>
          </p:nvSpPr>
          <p:spPr>
            <a:xfrm>
              <a:off x="1492475" y="3091725"/>
              <a:ext cx="825075" cy="186525"/>
            </a:xfrm>
            <a:custGeom>
              <a:rect b="b" l="l" r="r" t="t"/>
              <a:pathLst>
                <a:path extrusionOk="0" fill="none" h="7461" w="33003">
                  <a:moveTo>
                    <a:pt x="1" y="2109"/>
                  </a:moveTo>
                  <a:cubicBezTo>
                    <a:pt x="1" y="2109"/>
                    <a:pt x="4636" y="7460"/>
                    <a:pt x="14920" y="7202"/>
                  </a:cubicBezTo>
                  <a:cubicBezTo>
                    <a:pt x="25821" y="6923"/>
                    <a:pt x="33003" y="0"/>
                    <a:pt x="33003" y="0"/>
                  </a:cubicBezTo>
                </a:path>
              </a:pathLst>
            </a:custGeom>
            <a:solidFill>
              <a:schemeClr val="dk1"/>
            </a:solidFill>
            <a:ln cap="flat" cmpd="sng" w="27850">
              <a:solidFill>
                <a:srgbClr val="FFFFFF"/>
              </a:solidFill>
              <a:prstDash val="solid"/>
              <a:miter lim="19892"/>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6" name="Google Shape;6286;p1"/>
            <p:cNvSpPr/>
            <p:nvPr/>
          </p:nvSpPr>
          <p:spPr>
            <a:xfrm>
              <a:off x="2118600" y="4131125"/>
              <a:ext cx="375500" cy="95500"/>
            </a:xfrm>
            <a:custGeom>
              <a:rect b="b" l="l" r="r" t="t"/>
              <a:pathLst>
                <a:path extrusionOk="0" h="3820" w="15020">
                  <a:moveTo>
                    <a:pt x="7520" y="0"/>
                  </a:moveTo>
                  <a:cubicBezTo>
                    <a:pt x="3362" y="0"/>
                    <a:pt x="0" y="856"/>
                    <a:pt x="0" y="1910"/>
                  </a:cubicBezTo>
                  <a:cubicBezTo>
                    <a:pt x="0" y="2964"/>
                    <a:pt x="3362" y="3820"/>
                    <a:pt x="7520" y="3820"/>
                  </a:cubicBezTo>
                  <a:cubicBezTo>
                    <a:pt x="11658" y="3820"/>
                    <a:pt x="15019" y="2964"/>
                    <a:pt x="15019" y="1910"/>
                  </a:cubicBezTo>
                  <a:cubicBezTo>
                    <a:pt x="15019" y="856"/>
                    <a:pt x="11658" y="0"/>
                    <a:pt x="7520"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7" name="Google Shape;6287;p1"/>
            <p:cNvSpPr/>
            <p:nvPr/>
          </p:nvSpPr>
          <p:spPr>
            <a:xfrm>
              <a:off x="2274250" y="3122050"/>
              <a:ext cx="64200" cy="1028500"/>
            </a:xfrm>
            <a:custGeom>
              <a:rect b="b" l="l" r="r" t="t"/>
              <a:pathLst>
                <a:path extrusionOk="0" h="41140" w="2568">
                  <a:moveTo>
                    <a:pt x="1" y="1"/>
                  </a:moveTo>
                  <a:lnTo>
                    <a:pt x="1" y="41139"/>
                  </a:lnTo>
                  <a:lnTo>
                    <a:pt x="2567" y="41139"/>
                  </a:lnTo>
                  <a:lnTo>
                    <a:pt x="2567"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8" name="Google Shape;6288;p1"/>
            <p:cNvSpPr/>
            <p:nvPr/>
          </p:nvSpPr>
          <p:spPr>
            <a:xfrm>
              <a:off x="2286200" y="3122550"/>
              <a:ext cx="20400" cy="1027000"/>
            </a:xfrm>
            <a:custGeom>
              <a:rect b="b" l="l" r="r" t="t"/>
              <a:pathLst>
                <a:path extrusionOk="0" h="41080" w="816">
                  <a:moveTo>
                    <a:pt x="0" y="1"/>
                  </a:moveTo>
                  <a:lnTo>
                    <a:pt x="0" y="41079"/>
                  </a:lnTo>
                  <a:lnTo>
                    <a:pt x="816" y="41079"/>
                  </a:lnTo>
                  <a:lnTo>
                    <a:pt x="816" y="1"/>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89" name="Google Shape;6289;p1"/>
            <p:cNvSpPr/>
            <p:nvPr/>
          </p:nvSpPr>
          <p:spPr>
            <a:xfrm>
              <a:off x="2264800" y="3073325"/>
              <a:ext cx="83100" cy="48750"/>
            </a:xfrm>
            <a:custGeom>
              <a:rect b="b" l="l" r="r" t="t"/>
              <a:pathLst>
                <a:path extrusionOk="0" h="1950" w="3324">
                  <a:moveTo>
                    <a:pt x="1" y="0"/>
                  </a:moveTo>
                  <a:lnTo>
                    <a:pt x="1" y="1950"/>
                  </a:lnTo>
                  <a:lnTo>
                    <a:pt x="3323" y="1950"/>
                  </a:lnTo>
                  <a:lnTo>
                    <a:pt x="3323"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0" name="Google Shape;6290;p1"/>
            <p:cNvSpPr/>
            <p:nvPr/>
          </p:nvSpPr>
          <p:spPr>
            <a:xfrm>
              <a:off x="2247900" y="3060900"/>
              <a:ext cx="114400" cy="12450"/>
            </a:xfrm>
            <a:custGeom>
              <a:rect b="b" l="l" r="r" t="t"/>
              <a:pathLst>
                <a:path extrusionOk="0" h="498" w="4576">
                  <a:moveTo>
                    <a:pt x="1" y="0"/>
                  </a:moveTo>
                  <a:lnTo>
                    <a:pt x="1" y="497"/>
                  </a:lnTo>
                  <a:lnTo>
                    <a:pt x="4576" y="497"/>
                  </a:lnTo>
                  <a:lnTo>
                    <a:pt x="457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1" name="Google Shape;6291;p1"/>
            <p:cNvSpPr/>
            <p:nvPr/>
          </p:nvSpPr>
          <p:spPr>
            <a:xfrm>
              <a:off x="2230500" y="2925250"/>
              <a:ext cx="148225" cy="138150"/>
            </a:xfrm>
            <a:custGeom>
              <a:rect b="b" l="l" r="r" t="t"/>
              <a:pathLst>
                <a:path extrusionOk="0" h="5526" w="5929">
                  <a:moveTo>
                    <a:pt x="2972" y="1"/>
                  </a:moveTo>
                  <a:cubicBezTo>
                    <a:pt x="1648" y="1"/>
                    <a:pt x="473" y="975"/>
                    <a:pt x="239" y="2323"/>
                  </a:cubicBezTo>
                  <a:cubicBezTo>
                    <a:pt x="0" y="3835"/>
                    <a:pt x="1015" y="5247"/>
                    <a:pt x="2527" y="5486"/>
                  </a:cubicBezTo>
                  <a:cubicBezTo>
                    <a:pt x="2683" y="5513"/>
                    <a:pt x="2838" y="5525"/>
                    <a:pt x="2992" y="5525"/>
                  </a:cubicBezTo>
                  <a:cubicBezTo>
                    <a:pt x="4318" y="5525"/>
                    <a:pt x="5476" y="4556"/>
                    <a:pt x="5690" y="3218"/>
                  </a:cubicBezTo>
                  <a:cubicBezTo>
                    <a:pt x="5928" y="1706"/>
                    <a:pt x="4914" y="294"/>
                    <a:pt x="3402" y="35"/>
                  </a:cubicBezTo>
                  <a:cubicBezTo>
                    <a:pt x="3258" y="12"/>
                    <a:pt x="3114" y="1"/>
                    <a:pt x="2972"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2" name="Google Shape;6292;p1"/>
            <p:cNvSpPr/>
            <p:nvPr/>
          </p:nvSpPr>
          <p:spPr>
            <a:xfrm>
              <a:off x="2240450" y="2934700"/>
              <a:ext cx="51250" cy="50000"/>
            </a:xfrm>
            <a:custGeom>
              <a:rect b="b" l="l" r="r" t="t"/>
              <a:pathLst>
                <a:path extrusionOk="0" h="2000" w="2050">
                  <a:moveTo>
                    <a:pt x="1651" y="1"/>
                  </a:moveTo>
                  <a:cubicBezTo>
                    <a:pt x="1382" y="1"/>
                    <a:pt x="984" y="261"/>
                    <a:pt x="637" y="672"/>
                  </a:cubicBezTo>
                  <a:cubicBezTo>
                    <a:pt x="179" y="1209"/>
                    <a:pt x="0" y="1766"/>
                    <a:pt x="239" y="1945"/>
                  </a:cubicBezTo>
                  <a:cubicBezTo>
                    <a:pt x="284" y="1982"/>
                    <a:pt x="342" y="1999"/>
                    <a:pt x="409" y="1999"/>
                  </a:cubicBezTo>
                  <a:cubicBezTo>
                    <a:pt x="668" y="1999"/>
                    <a:pt x="1069" y="1739"/>
                    <a:pt x="1432" y="1328"/>
                  </a:cubicBezTo>
                  <a:cubicBezTo>
                    <a:pt x="1870" y="811"/>
                    <a:pt x="2049" y="234"/>
                    <a:pt x="1830" y="55"/>
                  </a:cubicBezTo>
                  <a:cubicBezTo>
                    <a:pt x="1781" y="18"/>
                    <a:pt x="1720" y="1"/>
                    <a:pt x="165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3" name="Google Shape;6293;p1"/>
            <p:cNvSpPr/>
            <p:nvPr/>
          </p:nvSpPr>
          <p:spPr>
            <a:xfrm>
              <a:off x="2274250" y="3073325"/>
              <a:ext cx="20425" cy="48750"/>
            </a:xfrm>
            <a:custGeom>
              <a:rect b="b" l="l" r="r" t="t"/>
              <a:pathLst>
                <a:path extrusionOk="0" h="1950" w="817">
                  <a:moveTo>
                    <a:pt x="1" y="0"/>
                  </a:moveTo>
                  <a:lnTo>
                    <a:pt x="1" y="1950"/>
                  </a:lnTo>
                  <a:lnTo>
                    <a:pt x="816" y="1950"/>
                  </a:lnTo>
                  <a:lnTo>
                    <a:pt x="816"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294" name="Google Shape;6294;p1"/>
          <p:cNvSpPr txBox="1"/>
          <p:nvPr>
            <p:ph type="ctrTitle"/>
          </p:nvPr>
        </p:nvSpPr>
        <p:spPr>
          <a:xfrm>
            <a:off x="1733350" y="830375"/>
            <a:ext cx="5791200" cy="27168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5200"/>
              <a:buNone/>
            </a:pPr>
            <a:r>
              <a:rPr lang="en" sz="6400">
                <a:solidFill>
                  <a:schemeClr val="lt1"/>
                </a:solidFill>
                <a:latin typeface="Spectral"/>
                <a:ea typeface="Spectral"/>
                <a:cs typeface="Spectral"/>
                <a:sym typeface="Spectral"/>
              </a:rPr>
              <a:t>A FRIENDLY DAY AT THE MOVIES</a:t>
            </a:r>
            <a:endParaRPr sz="4500">
              <a:solidFill>
                <a:schemeClr val="lt1"/>
              </a:solidFill>
              <a:latin typeface="Spectral"/>
              <a:ea typeface="Spectral"/>
              <a:cs typeface="Spectral"/>
              <a:sym typeface="Spectral"/>
            </a:endParaRPr>
          </a:p>
        </p:txBody>
      </p:sp>
      <p:sp>
        <p:nvSpPr>
          <p:cNvPr id="6295" name="Google Shape;6295;p1"/>
          <p:cNvSpPr txBox="1"/>
          <p:nvPr>
            <p:ph idx="1" type="subTitle"/>
          </p:nvPr>
        </p:nvSpPr>
        <p:spPr>
          <a:xfrm>
            <a:off x="2587012" y="3595547"/>
            <a:ext cx="4107600" cy="4737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1400"/>
              <a:buNone/>
            </a:pPr>
            <a:r>
              <a:rPr lang="en">
                <a:solidFill>
                  <a:schemeClr val="lt1"/>
                </a:solidFill>
              </a:rPr>
              <a:t>From Dementia Friendly Services</a:t>
            </a:r>
            <a:endParaRPr>
              <a:solidFill>
                <a:schemeClr val="lt1"/>
              </a:solidFill>
            </a:endParaRPr>
          </a:p>
        </p:txBody>
      </p:sp>
      <p:sp>
        <p:nvSpPr>
          <p:cNvPr id="6296" name="Google Shape;6296;p1"/>
          <p:cNvSpPr/>
          <p:nvPr/>
        </p:nvSpPr>
        <p:spPr>
          <a:xfrm>
            <a:off x="6524673" y="3657524"/>
            <a:ext cx="299870" cy="284918"/>
          </a:xfrm>
          <a:custGeom>
            <a:rect b="b" l="l" r="r" t="t"/>
            <a:pathLst>
              <a:path extrusionOk="0" h="8645" w="9098">
                <a:moveTo>
                  <a:pt x="4549" y="1"/>
                </a:moveTo>
                <a:lnTo>
                  <a:pt x="3406" y="3204"/>
                </a:lnTo>
                <a:lnTo>
                  <a:pt x="1" y="3311"/>
                </a:lnTo>
                <a:lnTo>
                  <a:pt x="2691" y="5371"/>
                </a:lnTo>
                <a:lnTo>
                  <a:pt x="1739" y="8645"/>
                </a:lnTo>
                <a:lnTo>
                  <a:pt x="4549" y="6716"/>
                </a:lnTo>
                <a:lnTo>
                  <a:pt x="7347" y="8645"/>
                </a:lnTo>
                <a:lnTo>
                  <a:pt x="6394" y="5371"/>
                </a:lnTo>
                <a:lnTo>
                  <a:pt x="9097" y="3311"/>
                </a:lnTo>
                <a:lnTo>
                  <a:pt x="5680" y="3204"/>
                </a:lnTo>
                <a:lnTo>
                  <a:pt x="4549" y="1"/>
                </a:lnTo>
                <a:close/>
              </a:path>
            </a:pathLst>
          </a:custGeom>
          <a:solidFill>
            <a:srgbClr val="FFB2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297" name="Google Shape;6297;p1"/>
          <p:cNvSpPr/>
          <p:nvPr/>
        </p:nvSpPr>
        <p:spPr>
          <a:xfrm>
            <a:off x="2425773" y="3657524"/>
            <a:ext cx="299870" cy="284918"/>
          </a:xfrm>
          <a:custGeom>
            <a:rect b="b" l="l" r="r" t="t"/>
            <a:pathLst>
              <a:path extrusionOk="0" h="8645" w="9098">
                <a:moveTo>
                  <a:pt x="4549" y="1"/>
                </a:moveTo>
                <a:lnTo>
                  <a:pt x="3406" y="3204"/>
                </a:lnTo>
                <a:lnTo>
                  <a:pt x="1" y="3311"/>
                </a:lnTo>
                <a:lnTo>
                  <a:pt x="2691" y="5371"/>
                </a:lnTo>
                <a:lnTo>
                  <a:pt x="1739" y="8645"/>
                </a:lnTo>
                <a:lnTo>
                  <a:pt x="4549" y="6716"/>
                </a:lnTo>
                <a:lnTo>
                  <a:pt x="7347" y="8645"/>
                </a:lnTo>
                <a:lnTo>
                  <a:pt x="6394" y="5371"/>
                </a:lnTo>
                <a:lnTo>
                  <a:pt x="9097" y="3311"/>
                </a:lnTo>
                <a:lnTo>
                  <a:pt x="5680" y="3204"/>
                </a:lnTo>
                <a:lnTo>
                  <a:pt x="4549" y="1"/>
                </a:lnTo>
                <a:close/>
              </a:path>
            </a:pathLst>
          </a:custGeom>
          <a:solidFill>
            <a:srgbClr val="FFB2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4" name="Shape 6354"/>
        <p:cNvGrpSpPr/>
        <p:nvPr/>
      </p:nvGrpSpPr>
      <p:grpSpPr>
        <a:xfrm>
          <a:off x="0" y="0"/>
          <a:ext cx="0" cy="0"/>
          <a:chOff x="0" y="0"/>
          <a:chExt cx="0" cy="0"/>
        </a:xfrm>
      </p:grpSpPr>
      <p:pic>
        <p:nvPicPr>
          <p:cNvPr id="6355" name="Google Shape;6355;g37be0db9d4f_1_18" title="Joyride Ad.png"/>
          <p:cNvPicPr preferRelativeResize="0"/>
          <p:nvPr/>
        </p:nvPicPr>
        <p:blipFill>
          <a:blip r:embed="rId3">
            <a:alphaModFix/>
          </a:blip>
          <a:stretch>
            <a:fillRect/>
          </a:stretch>
        </p:blipFill>
        <p:spPr>
          <a:xfrm>
            <a:off x="76200" y="915085"/>
            <a:ext cx="8991600" cy="345728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301" name="Shape 6301"/>
        <p:cNvGrpSpPr/>
        <p:nvPr/>
      </p:nvGrpSpPr>
      <p:grpSpPr>
        <a:xfrm>
          <a:off x="0" y="0"/>
          <a:ext cx="0" cy="0"/>
          <a:chOff x="0" y="0"/>
          <a:chExt cx="0" cy="0"/>
        </a:xfrm>
      </p:grpSpPr>
      <p:sp>
        <p:nvSpPr>
          <p:cNvPr id="6302" name="Google Shape;6302;p2"/>
          <p:cNvSpPr txBox="1"/>
          <p:nvPr>
            <p:ph type="title"/>
          </p:nvPr>
        </p:nvSpPr>
        <p:spPr>
          <a:xfrm>
            <a:off x="386550" y="691175"/>
            <a:ext cx="83709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sz="4800">
                <a:solidFill>
                  <a:schemeClr val="lt1"/>
                </a:solidFill>
                <a:latin typeface="Spectral"/>
                <a:ea typeface="Spectral"/>
                <a:cs typeface="Spectral"/>
                <a:sym typeface="Spectral"/>
              </a:rPr>
              <a:t>The only rule is </a:t>
            </a:r>
            <a:endParaRPr sz="4800">
              <a:solidFill>
                <a:schemeClr val="lt1"/>
              </a:solidFill>
              <a:latin typeface="Spectral"/>
              <a:ea typeface="Spectral"/>
              <a:cs typeface="Spectral"/>
              <a:sym typeface="Spectral"/>
            </a:endParaRPr>
          </a:p>
          <a:p>
            <a:pPr indent="0" lvl="0" marL="0" rtl="0" algn="ctr">
              <a:lnSpc>
                <a:spcPct val="100000"/>
              </a:lnSpc>
              <a:spcBef>
                <a:spcPts val="0"/>
              </a:spcBef>
              <a:spcAft>
                <a:spcPts val="0"/>
              </a:spcAft>
              <a:buSzPts val="3000"/>
              <a:buNone/>
            </a:pPr>
            <a:r>
              <a:rPr lang="en" sz="4800">
                <a:solidFill>
                  <a:schemeClr val="lt1"/>
                </a:solidFill>
                <a:latin typeface="Spectral"/>
                <a:ea typeface="Spectral"/>
                <a:cs typeface="Spectral"/>
                <a:sym typeface="Spectral"/>
              </a:rPr>
              <a:t>there are no rules!</a:t>
            </a:r>
            <a:endParaRPr sz="4800">
              <a:solidFill>
                <a:schemeClr val="lt1"/>
              </a:solidFill>
              <a:latin typeface="Spectral"/>
              <a:ea typeface="Spectral"/>
              <a:cs typeface="Spectral"/>
              <a:sym typeface="Spectral"/>
            </a:endParaRPr>
          </a:p>
        </p:txBody>
      </p:sp>
      <p:sp>
        <p:nvSpPr>
          <p:cNvPr id="6303" name="Google Shape;6303;p2"/>
          <p:cNvSpPr txBox="1"/>
          <p:nvPr>
            <p:ph idx="1" type="body"/>
          </p:nvPr>
        </p:nvSpPr>
        <p:spPr>
          <a:xfrm>
            <a:off x="878100" y="2528000"/>
            <a:ext cx="73878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 sz="2400">
                <a:solidFill>
                  <a:schemeClr val="lt1"/>
                </a:solidFill>
              </a:rPr>
              <a:t>Feel free to clap, laugh, sing along,</a:t>
            </a:r>
            <a:endParaRPr sz="2400">
              <a:solidFill>
                <a:schemeClr val="lt1"/>
              </a:solidFill>
            </a:endParaRPr>
          </a:p>
          <a:p>
            <a:pPr indent="0" lvl="0" marL="0" rtl="0" algn="ctr">
              <a:lnSpc>
                <a:spcPct val="100000"/>
              </a:lnSpc>
              <a:spcBef>
                <a:spcPts val="0"/>
              </a:spcBef>
              <a:spcAft>
                <a:spcPts val="0"/>
              </a:spcAft>
              <a:buSzPts val="1400"/>
              <a:buNone/>
            </a:pPr>
            <a:r>
              <a:rPr lang="en" sz="2400">
                <a:solidFill>
                  <a:schemeClr val="lt1"/>
                </a:solidFill>
              </a:rPr>
              <a:t>or even get up and dance! </a:t>
            </a:r>
            <a:endParaRPr sz="2400">
              <a:solidFill>
                <a:schemeClr val="lt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307" name="Shape 6307"/>
        <p:cNvGrpSpPr/>
        <p:nvPr/>
      </p:nvGrpSpPr>
      <p:grpSpPr>
        <a:xfrm>
          <a:off x="0" y="0"/>
          <a:ext cx="0" cy="0"/>
          <a:chOff x="0" y="0"/>
          <a:chExt cx="0" cy="0"/>
        </a:xfrm>
      </p:grpSpPr>
      <p:sp>
        <p:nvSpPr>
          <p:cNvPr id="6308" name="Google Shape;6308;p3"/>
          <p:cNvSpPr txBox="1"/>
          <p:nvPr>
            <p:ph type="title"/>
          </p:nvPr>
        </p:nvSpPr>
        <p:spPr>
          <a:xfrm>
            <a:off x="720000" y="604879"/>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sz="5100">
                <a:solidFill>
                  <a:schemeClr val="lt1"/>
                </a:solidFill>
                <a:latin typeface="Spectral"/>
                <a:ea typeface="Spectral"/>
                <a:cs typeface="Spectral"/>
                <a:sym typeface="Spectral"/>
              </a:rPr>
              <a:t>Need Help? </a:t>
            </a:r>
            <a:endParaRPr sz="5100">
              <a:solidFill>
                <a:schemeClr val="lt1"/>
              </a:solidFill>
              <a:latin typeface="Spectral"/>
              <a:ea typeface="Spectral"/>
              <a:cs typeface="Spectral"/>
              <a:sym typeface="Spectral"/>
            </a:endParaRPr>
          </a:p>
        </p:txBody>
      </p:sp>
      <p:sp>
        <p:nvSpPr>
          <p:cNvPr id="6309" name="Google Shape;6309;p3"/>
          <p:cNvSpPr txBox="1"/>
          <p:nvPr>
            <p:ph idx="1" type="body"/>
          </p:nvPr>
        </p:nvSpPr>
        <p:spPr>
          <a:xfrm>
            <a:off x="720000" y="1682275"/>
            <a:ext cx="73878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 sz="2400">
                <a:solidFill>
                  <a:schemeClr val="lt1"/>
                </a:solidFill>
              </a:rPr>
              <a:t>Our team members and volunteers are here to help! </a:t>
            </a:r>
            <a:endParaRPr sz="2400">
              <a:solidFill>
                <a:schemeClr val="lt1"/>
              </a:solidFill>
            </a:endParaRPr>
          </a:p>
          <a:p>
            <a:pPr indent="0" lvl="0" marL="0" rtl="0" algn="ctr">
              <a:lnSpc>
                <a:spcPct val="100000"/>
              </a:lnSpc>
              <a:spcBef>
                <a:spcPts val="0"/>
              </a:spcBef>
              <a:spcAft>
                <a:spcPts val="0"/>
              </a:spcAft>
              <a:buSzPts val="1400"/>
              <a:buNone/>
            </a:pPr>
            <a:r>
              <a:t/>
            </a:r>
            <a:endParaRPr sz="2400">
              <a:solidFill>
                <a:schemeClr val="lt1"/>
              </a:solidFill>
            </a:endParaRPr>
          </a:p>
          <a:p>
            <a:pPr indent="0" lvl="0" marL="0" rtl="0" algn="ctr">
              <a:lnSpc>
                <a:spcPct val="100000"/>
              </a:lnSpc>
              <a:spcBef>
                <a:spcPts val="0"/>
              </a:spcBef>
              <a:spcAft>
                <a:spcPts val="0"/>
              </a:spcAft>
              <a:buSzPts val="1400"/>
              <a:buNone/>
            </a:pPr>
            <a:r>
              <a:rPr lang="en" sz="2400">
                <a:solidFill>
                  <a:schemeClr val="lt1"/>
                </a:solidFill>
              </a:rPr>
              <a:t>Need something? Food? Restroom? </a:t>
            </a:r>
            <a:endParaRPr sz="2400">
              <a:solidFill>
                <a:schemeClr val="lt1"/>
              </a:solidFill>
            </a:endParaRPr>
          </a:p>
          <a:p>
            <a:pPr indent="0" lvl="0" marL="0" rtl="0" algn="ctr">
              <a:lnSpc>
                <a:spcPct val="100000"/>
              </a:lnSpc>
              <a:spcBef>
                <a:spcPts val="0"/>
              </a:spcBef>
              <a:spcAft>
                <a:spcPts val="0"/>
              </a:spcAft>
              <a:buSzPts val="1400"/>
              <a:buNone/>
            </a:pPr>
            <a:r>
              <a:rPr lang="en" sz="2400">
                <a:solidFill>
                  <a:schemeClr val="lt1"/>
                </a:solidFill>
              </a:rPr>
              <a:t>Wave or call for a volunteer! </a:t>
            </a:r>
            <a:endParaRPr sz="2400">
              <a:solidFill>
                <a:schemeClr val="lt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313" name="Shape 6313"/>
        <p:cNvGrpSpPr/>
        <p:nvPr/>
      </p:nvGrpSpPr>
      <p:grpSpPr>
        <a:xfrm>
          <a:off x="0" y="0"/>
          <a:ext cx="0" cy="0"/>
          <a:chOff x="0" y="0"/>
          <a:chExt cx="0" cy="0"/>
        </a:xfrm>
      </p:grpSpPr>
      <p:sp>
        <p:nvSpPr>
          <p:cNvPr id="6314" name="Google Shape;6314;g30fc819be17_0_1"/>
          <p:cNvSpPr txBox="1"/>
          <p:nvPr>
            <p:ph type="title"/>
          </p:nvPr>
        </p:nvSpPr>
        <p:spPr>
          <a:xfrm>
            <a:off x="720000" y="604879"/>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sz="5100">
                <a:solidFill>
                  <a:schemeClr val="lt1"/>
                </a:solidFill>
                <a:latin typeface="Spectral"/>
                <a:ea typeface="Spectral"/>
                <a:cs typeface="Spectral"/>
                <a:sym typeface="Spectral"/>
              </a:rPr>
              <a:t>Disclaimer</a:t>
            </a:r>
            <a:endParaRPr sz="5100">
              <a:solidFill>
                <a:schemeClr val="lt1"/>
              </a:solidFill>
              <a:latin typeface="Spectral"/>
              <a:ea typeface="Spectral"/>
              <a:cs typeface="Spectral"/>
              <a:sym typeface="Spectral"/>
            </a:endParaRPr>
          </a:p>
        </p:txBody>
      </p:sp>
      <p:sp>
        <p:nvSpPr>
          <p:cNvPr id="6315" name="Google Shape;6315;g30fc819be17_0_1"/>
          <p:cNvSpPr txBox="1"/>
          <p:nvPr>
            <p:ph idx="1" type="body"/>
          </p:nvPr>
        </p:nvSpPr>
        <p:spPr>
          <a:xfrm>
            <a:off x="720000" y="1490100"/>
            <a:ext cx="73878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1400"/>
              <a:buNone/>
            </a:pPr>
            <a:r>
              <a:rPr lang="en" sz="2400">
                <a:solidFill>
                  <a:schemeClr val="lt1"/>
                </a:solidFill>
              </a:rPr>
              <a:t>Some films include negative depiction and/or mistreatment of people or cultures. These stereotypes were wrong then and are wrong now. Rather than remove this content, we want to acknowledge its harmful impact, learn from it and spark conversations to create a more inclusive future together.</a:t>
            </a:r>
            <a:endParaRPr sz="2400">
              <a:solidFill>
                <a:schemeClr val="lt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319" name="Shape 6319"/>
        <p:cNvGrpSpPr/>
        <p:nvPr/>
      </p:nvGrpSpPr>
      <p:grpSpPr>
        <a:xfrm>
          <a:off x="0" y="0"/>
          <a:ext cx="0" cy="0"/>
          <a:chOff x="0" y="0"/>
          <a:chExt cx="0" cy="0"/>
        </a:xfrm>
      </p:grpSpPr>
      <p:sp>
        <p:nvSpPr>
          <p:cNvPr id="6320" name="Google Shape;6320;p4"/>
          <p:cNvSpPr txBox="1"/>
          <p:nvPr>
            <p:ph type="title"/>
          </p:nvPr>
        </p:nvSpPr>
        <p:spPr>
          <a:xfrm>
            <a:off x="720000" y="604879"/>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sz="3400">
                <a:solidFill>
                  <a:schemeClr val="lt1"/>
                </a:solidFill>
                <a:latin typeface="Spectral"/>
                <a:ea typeface="Spectral"/>
                <a:cs typeface="Spectral"/>
                <a:sym typeface="Spectral"/>
              </a:rPr>
              <a:t>A thank you to our generous sponsors</a:t>
            </a:r>
            <a:endParaRPr sz="3400">
              <a:solidFill>
                <a:schemeClr val="lt1"/>
              </a:solidFill>
              <a:latin typeface="Spectral"/>
              <a:ea typeface="Spectral"/>
              <a:cs typeface="Spectral"/>
              <a:sym typeface="Spectral"/>
            </a:endParaRPr>
          </a:p>
        </p:txBody>
      </p:sp>
      <p:sp>
        <p:nvSpPr>
          <p:cNvPr id="6321" name="Google Shape;6321;p4"/>
          <p:cNvSpPr txBox="1"/>
          <p:nvPr/>
        </p:nvSpPr>
        <p:spPr>
          <a:xfrm>
            <a:off x="325750" y="1509750"/>
            <a:ext cx="3138600" cy="1940100"/>
          </a:xfrm>
          <a:prstGeom prst="rect">
            <a:avLst/>
          </a:prstGeom>
          <a:noFill/>
          <a:ln>
            <a:noFill/>
          </a:ln>
        </p:spPr>
        <p:txBody>
          <a:bodyPr anchorCtr="0" anchor="t" bIns="91425" lIns="91425" spcFirstLastPara="1" rIns="91425" wrap="square" tIns="91425">
            <a:noAutofit/>
          </a:bodyPr>
          <a:lstStyle/>
          <a:p>
            <a:pPr indent="-342900" lvl="0" marL="457200" marR="0" rtl="0" algn="l">
              <a:lnSpc>
                <a:spcPct val="100000"/>
              </a:lnSpc>
              <a:spcBef>
                <a:spcPts val="0"/>
              </a:spcBef>
              <a:spcAft>
                <a:spcPts val="0"/>
              </a:spcAft>
              <a:buClr>
                <a:schemeClr val="lt1"/>
              </a:buClr>
              <a:buSzPts val="1800"/>
              <a:buFont typeface="Actor"/>
              <a:buChar char="-"/>
            </a:pPr>
            <a:r>
              <a:rPr b="0" i="0" lang="en" sz="1800" u="none" cap="none" strike="noStrike">
                <a:solidFill>
                  <a:schemeClr val="lt1"/>
                </a:solidFill>
                <a:latin typeface="Actor"/>
                <a:ea typeface="Actor"/>
                <a:cs typeface="Actor"/>
                <a:sym typeface="Actor"/>
              </a:rPr>
              <a:t>Alzheimer’s Association</a:t>
            </a:r>
            <a:endParaRPr b="0" i="0" sz="1800" u="none" cap="none" strike="noStrike">
              <a:solidFill>
                <a:schemeClr val="lt1"/>
              </a:solidFill>
              <a:latin typeface="Actor"/>
              <a:ea typeface="Actor"/>
              <a:cs typeface="Actor"/>
              <a:sym typeface="Actor"/>
            </a:endParaRPr>
          </a:p>
          <a:p>
            <a:pPr indent="-342900" lvl="0" marL="457200" marR="0" rtl="0" algn="l">
              <a:lnSpc>
                <a:spcPct val="100000"/>
              </a:lnSpc>
              <a:spcBef>
                <a:spcPts val="0"/>
              </a:spcBef>
              <a:spcAft>
                <a:spcPts val="0"/>
              </a:spcAft>
              <a:buClr>
                <a:schemeClr val="lt1"/>
              </a:buClr>
              <a:buSzPts val="1800"/>
              <a:buFont typeface="Actor"/>
              <a:buChar char="-"/>
            </a:pPr>
            <a:r>
              <a:rPr b="0" i="0" lang="en" sz="1800" u="none" cap="none" strike="noStrike">
                <a:solidFill>
                  <a:schemeClr val="lt1"/>
                </a:solidFill>
                <a:latin typeface="Actor"/>
                <a:ea typeface="Actor"/>
                <a:cs typeface="Actor"/>
                <a:sym typeface="Actor"/>
              </a:rPr>
              <a:t>Ann Arbor Senior Center</a:t>
            </a:r>
            <a:endParaRPr b="0" i="0" sz="1800" u="none" cap="none" strike="noStrike">
              <a:solidFill>
                <a:schemeClr val="lt1"/>
              </a:solidFill>
              <a:latin typeface="Actor"/>
              <a:ea typeface="Actor"/>
              <a:cs typeface="Actor"/>
              <a:sym typeface="Actor"/>
            </a:endParaRPr>
          </a:p>
          <a:p>
            <a:pPr indent="-342900" lvl="0" marL="457200" marR="0" rtl="0" algn="l">
              <a:lnSpc>
                <a:spcPct val="100000"/>
              </a:lnSpc>
              <a:spcBef>
                <a:spcPts val="0"/>
              </a:spcBef>
              <a:spcAft>
                <a:spcPts val="0"/>
              </a:spcAft>
              <a:buClr>
                <a:schemeClr val="lt1"/>
              </a:buClr>
              <a:buSzPts val="1800"/>
              <a:buFont typeface="Actor"/>
              <a:buChar char="-"/>
            </a:pPr>
            <a:r>
              <a:rPr b="0" i="0" lang="en" sz="1800" u="none" cap="none" strike="noStrike">
                <a:solidFill>
                  <a:schemeClr val="lt1"/>
                </a:solidFill>
                <a:latin typeface="Actor"/>
                <a:ea typeface="Actor"/>
                <a:cs typeface="Actor"/>
                <a:sym typeface="Actor"/>
              </a:rPr>
              <a:t>Ageways - Area Agency on Aging 1b</a:t>
            </a:r>
            <a:endParaRPr b="0" i="0" sz="1800" u="none" cap="none" strike="noStrike">
              <a:solidFill>
                <a:schemeClr val="lt1"/>
              </a:solidFill>
              <a:latin typeface="Actor"/>
              <a:ea typeface="Actor"/>
              <a:cs typeface="Actor"/>
              <a:sym typeface="Actor"/>
            </a:endParaRPr>
          </a:p>
          <a:p>
            <a:pPr indent="-342900" lvl="0" marL="457200" marR="0" rtl="0" algn="l">
              <a:lnSpc>
                <a:spcPct val="100000"/>
              </a:lnSpc>
              <a:spcBef>
                <a:spcPts val="0"/>
              </a:spcBef>
              <a:spcAft>
                <a:spcPts val="0"/>
              </a:spcAft>
              <a:buClr>
                <a:schemeClr val="lt1"/>
              </a:buClr>
              <a:buSzPts val="1800"/>
              <a:buFont typeface="Actor"/>
              <a:buChar char="-"/>
            </a:pPr>
            <a:r>
              <a:rPr b="0" i="0" lang="en" sz="1800" u="none" cap="none" strike="noStrike">
                <a:solidFill>
                  <a:schemeClr val="lt1"/>
                </a:solidFill>
                <a:latin typeface="Actor"/>
                <a:ea typeface="Actor"/>
                <a:cs typeface="Actor"/>
                <a:sym typeface="Actor"/>
              </a:rPr>
              <a:t>Atria Park</a:t>
            </a:r>
            <a:endParaRPr b="0" i="0" sz="1800" u="none" cap="none" strike="noStrike">
              <a:solidFill>
                <a:schemeClr val="lt1"/>
              </a:solidFill>
              <a:latin typeface="Actor"/>
              <a:ea typeface="Actor"/>
              <a:cs typeface="Actor"/>
              <a:sym typeface="Actor"/>
            </a:endParaRPr>
          </a:p>
          <a:p>
            <a:pPr indent="-342900" lvl="0" marL="457200" marR="0" rtl="0" algn="l">
              <a:lnSpc>
                <a:spcPct val="100000"/>
              </a:lnSpc>
              <a:spcBef>
                <a:spcPts val="0"/>
              </a:spcBef>
              <a:spcAft>
                <a:spcPts val="0"/>
              </a:spcAft>
              <a:buClr>
                <a:schemeClr val="lt1"/>
              </a:buClr>
              <a:buSzPts val="1800"/>
              <a:buFont typeface="Actor"/>
              <a:buChar char="-"/>
            </a:pPr>
            <a:r>
              <a:rPr b="0" i="0" lang="en" sz="1800" u="none" cap="none" strike="noStrike">
                <a:solidFill>
                  <a:schemeClr val="lt1"/>
                </a:solidFill>
                <a:latin typeface="Actor"/>
                <a:ea typeface="Actor"/>
                <a:cs typeface="Actor"/>
                <a:sym typeface="Actor"/>
              </a:rPr>
              <a:t>Brewed Awakenings</a:t>
            </a:r>
            <a:endParaRPr b="0" i="0" sz="1800" u="none" cap="none" strike="noStrike">
              <a:solidFill>
                <a:schemeClr val="lt1"/>
              </a:solidFill>
              <a:latin typeface="Actor"/>
              <a:ea typeface="Actor"/>
              <a:cs typeface="Actor"/>
              <a:sym typeface="Actor"/>
            </a:endParaRPr>
          </a:p>
          <a:p>
            <a:pPr indent="-342900" lvl="0" marL="457200" marR="0" rtl="0" algn="l">
              <a:lnSpc>
                <a:spcPct val="100000"/>
              </a:lnSpc>
              <a:spcBef>
                <a:spcPts val="0"/>
              </a:spcBef>
              <a:spcAft>
                <a:spcPts val="0"/>
              </a:spcAft>
              <a:buClr>
                <a:schemeClr val="lt1"/>
              </a:buClr>
              <a:buSzPts val="1800"/>
              <a:buFont typeface="Actor"/>
              <a:buChar char="-"/>
            </a:pPr>
            <a:r>
              <a:rPr b="0" i="0" lang="en" sz="1800" u="none" cap="none" strike="noStrike">
                <a:solidFill>
                  <a:schemeClr val="lt1"/>
                </a:solidFill>
                <a:latin typeface="Actor"/>
                <a:ea typeface="Actor"/>
                <a:cs typeface="Actor"/>
                <a:sym typeface="Actor"/>
              </a:rPr>
              <a:t>Brookdale</a:t>
            </a:r>
            <a:endParaRPr b="0" i="0" sz="1800" u="none" cap="none" strike="noStrike">
              <a:solidFill>
                <a:schemeClr val="lt1"/>
              </a:solidFill>
              <a:latin typeface="Actor"/>
              <a:ea typeface="Actor"/>
              <a:cs typeface="Actor"/>
              <a:sym typeface="Actor"/>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ctor"/>
              <a:ea typeface="Actor"/>
              <a:cs typeface="Actor"/>
              <a:sym typeface="Actor"/>
            </a:endParaRPr>
          </a:p>
        </p:txBody>
      </p:sp>
      <p:sp>
        <p:nvSpPr>
          <p:cNvPr id="6322" name="Google Shape;6322;p4"/>
          <p:cNvSpPr txBox="1"/>
          <p:nvPr/>
        </p:nvSpPr>
        <p:spPr>
          <a:xfrm>
            <a:off x="3299250" y="1509750"/>
            <a:ext cx="3000000" cy="21240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chemeClr val="lt1"/>
              </a:buClr>
              <a:buSzPts val="1800"/>
              <a:buFont typeface="Actor"/>
              <a:buChar char="-"/>
            </a:pPr>
            <a:r>
              <a:rPr b="0" i="0" lang="en" sz="1800" u="none" cap="none" strike="noStrike">
                <a:solidFill>
                  <a:schemeClr val="lt1"/>
                </a:solidFill>
                <a:latin typeface="Actor"/>
                <a:ea typeface="Actor"/>
                <a:cs typeface="Actor"/>
                <a:sym typeface="Actor"/>
              </a:rPr>
              <a:t>Chelsea Retirement Community</a:t>
            </a:r>
            <a:endParaRPr b="0" i="0" sz="1800" u="none" cap="none" strike="noStrike">
              <a:solidFill>
                <a:schemeClr val="lt1"/>
              </a:solidFill>
              <a:latin typeface="Actor"/>
              <a:ea typeface="Actor"/>
              <a:cs typeface="Actor"/>
              <a:sym typeface="Actor"/>
            </a:endParaRPr>
          </a:p>
          <a:p>
            <a:pPr indent="-342900" lvl="0" marL="457200" marR="0" rtl="0" algn="l">
              <a:lnSpc>
                <a:spcPct val="100000"/>
              </a:lnSpc>
              <a:spcBef>
                <a:spcPts val="0"/>
              </a:spcBef>
              <a:spcAft>
                <a:spcPts val="0"/>
              </a:spcAft>
              <a:buClr>
                <a:schemeClr val="lt1"/>
              </a:buClr>
              <a:buSzPts val="1800"/>
              <a:buFont typeface="Actor"/>
              <a:buChar char="-"/>
            </a:pPr>
            <a:r>
              <a:rPr b="0" i="0" lang="en" sz="1800" u="none" cap="none" strike="noStrike">
                <a:solidFill>
                  <a:schemeClr val="lt1"/>
                </a:solidFill>
                <a:latin typeface="Actor"/>
                <a:ea typeface="Actor"/>
                <a:cs typeface="Actor"/>
                <a:sym typeface="Actor"/>
              </a:rPr>
              <a:t>EHM Senior Solutions</a:t>
            </a:r>
            <a:endParaRPr b="0" i="0" sz="1800" u="none" cap="none" strike="noStrike">
              <a:solidFill>
                <a:schemeClr val="lt1"/>
              </a:solidFill>
              <a:latin typeface="Actor"/>
              <a:ea typeface="Actor"/>
              <a:cs typeface="Actor"/>
              <a:sym typeface="Actor"/>
            </a:endParaRPr>
          </a:p>
          <a:p>
            <a:pPr indent="-342900" lvl="0" marL="457200" marR="0" rtl="0" algn="l">
              <a:lnSpc>
                <a:spcPct val="100000"/>
              </a:lnSpc>
              <a:spcBef>
                <a:spcPts val="0"/>
              </a:spcBef>
              <a:spcAft>
                <a:spcPts val="0"/>
              </a:spcAft>
              <a:buClr>
                <a:schemeClr val="lt1"/>
              </a:buClr>
              <a:buSzPts val="1800"/>
              <a:buFont typeface="Actor"/>
              <a:buChar char="-"/>
            </a:pPr>
            <a:r>
              <a:rPr b="0" i="0" lang="en" sz="1800" u="none" cap="none" strike="noStrike">
                <a:solidFill>
                  <a:schemeClr val="lt1"/>
                </a:solidFill>
                <a:latin typeface="Actor"/>
                <a:ea typeface="Actor"/>
                <a:cs typeface="Actor"/>
                <a:sym typeface="Actor"/>
              </a:rPr>
              <a:t>Glacier Hills Senior Living</a:t>
            </a:r>
            <a:endParaRPr b="0" i="0" sz="1800" u="none" cap="none" strike="noStrike">
              <a:solidFill>
                <a:schemeClr val="lt1"/>
              </a:solidFill>
              <a:latin typeface="Actor"/>
              <a:ea typeface="Actor"/>
              <a:cs typeface="Actor"/>
              <a:sym typeface="Actor"/>
            </a:endParaRPr>
          </a:p>
          <a:p>
            <a:pPr indent="-342900" lvl="0" marL="457200" marR="0" rtl="0" algn="l">
              <a:lnSpc>
                <a:spcPct val="100000"/>
              </a:lnSpc>
              <a:spcBef>
                <a:spcPts val="0"/>
              </a:spcBef>
              <a:spcAft>
                <a:spcPts val="0"/>
              </a:spcAft>
              <a:buClr>
                <a:schemeClr val="lt1"/>
              </a:buClr>
              <a:buSzPts val="1800"/>
              <a:buFont typeface="Actor"/>
              <a:buChar char="-"/>
            </a:pPr>
            <a:r>
              <a:rPr b="0" i="0" lang="en" sz="1800" u="none" cap="none" strike="noStrike">
                <a:solidFill>
                  <a:schemeClr val="lt1"/>
                </a:solidFill>
                <a:latin typeface="Actor"/>
                <a:ea typeface="Actor"/>
                <a:cs typeface="Actor"/>
                <a:sym typeface="Actor"/>
              </a:rPr>
              <a:t>Linden Square</a:t>
            </a:r>
            <a:endParaRPr b="0" i="0" sz="1800" u="none" cap="none" strike="noStrike">
              <a:solidFill>
                <a:schemeClr val="lt1"/>
              </a:solidFill>
              <a:latin typeface="Actor"/>
              <a:ea typeface="Actor"/>
              <a:cs typeface="Actor"/>
              <a:sym typeface="Actor"/>
            </a:endParaRPr>
          </a:p>
          <a:p>
            <a:pPr indent="-342900" lvl="0" marL="457200" marR="0" rtl="0" algn="l">
              <a:lnSpc>
                <a:spcPct val="100000"/>
              </a:lnSpc>
              <a:spcBef>
                <a:spcPts val="0"/>
              </a:spcBef>
              <a:spcAft>
                <a:spcPts val="0"/>
              </a:spcAft>
              <a:buClr>
                <a:schemeClr val="lt1"/>
              </a:buClr>
              <a:buSzPts val="1800"/>
              <a:buFont typeface="Actor"/>
              <a:buChar char="-"/>
            </a:pPr>
            <a:r>
              <a:rPr b="0" i="0" lang="en" sz="1800" u="none" cap="none" strike="noStrike">
                <a:solidFill>
                  <a:schemeClr val="lt1"/>
                </a:solidFill>
                <a:latin typeface="Actor"/>
                <a:ea typeface="Actor"/>
                <a:cs typeface="Actor"/>
                <a:sym typeface="Actor"/>
              </a:rPr>
              <a:t>Memory Lane</a:t>
            </a:r>
            <a:endParaRPr b="0" i="0" sz="1800" u="none" cap="none" strike="noStrike">
              <a:solidFill>
                <a:schemeClr val="lt1"/>
              </a:solidFill>
              <a:latin typeface="Actor"/>
              <a:ea typeface="Actor"/>
              <a:cs typeface="Actor"/>
              <a:sym typeface="Actor"/>
            </a:endParaRPr>
          </a:p>
        </p:txBody>
      </p:sp>
      <p:sp>
        <p:nvSpPr>
          <p:cNvPr id="6323" name="Google Shape;6323;p4"/>
          <p:cNvSpPr txBox="1"/>
          <p:nvPr/>
        </p:nvSpPr>
        <p:spPr>
          <a:xfrm>
            <a:off x="6233950" y="1509750"/>
            <a:ext cx="3000000" cy="2124000"/>
          </a:xfrm>
          <a:prstGeom prst="rect">
            <a:avLst/>
          </a:prstGeom>
          <a:noFill/>
          <a:ln>
            <a:noFill/>
          </a:ln>
        </p:spPr>
        <p:txBody>
          <a:bodyPr anchorCtr="0" anchor="t" bIns="91425" lIns="91425" spcFirstLastPara="1" rIns="91425" wrap="square" tIns="91425">
            <a:spAutoFit/>
          </a:bodyPr>
          <a:lstStyle/>
          <a:p>
            <a:pPr indent="-342900" lvl="0" marL="457200" marR="0" rtl="0" algn="l">
              <a:lnSpc>
                <a:spcPct val="100000"/>
              </a:lnSpc>
              <a:spcBef>
                <a:spcPts val="0"/>
              </a:spcBef>
              <a:spcAft>
                <a:spcPts val="0"/>
              </a:spcAft>
              <a:buClr>
                <a:schemeClr val="lt1"/>
              </a:buClr>
              <a:buSzPts val="1800"/>
              <a:buFont typeface="Actor"/>
              <a:buChar char="-"/>
            </a:pPr>
            <a:r>
              <a:rPr b="0" i="0" lang="en" sz="1800" u="none" cap="none" strike="noStrike">
                <a:solidFill>
                  <a:schemeClr val="lt1"/>
                </a:solidFill>
                <a:latin typeface="Actor"/>
                <a:ea typeface="Actor"/>
                <a:cs typeface="Actor"/>
                <a:sym typeface="Actor"/>
              </a:rPr>
              <a:t>Nu2u Resale Shop</a:t>
            </a:r>
            <a:endParaRPr b="0" i="0" sz="1800" u="none" cap="none" strike="noStrike">
              <a:solidFill>
                <a:schemeClr val="lt1"/>
              </a:solidFill>
              <a:latin typeface="Actor"/>
              <a:ea typeface="Actor"/>
              <a:cs typeface="Actor"/>
              <a:sym typeface="Actor"/>
            </a:endParaRPr>
          </a:p>
          <a:p>
            <a:pPr indent="-342900" lvl="0" marL="457200" marR="0" rtl="0" algn="l">
              <a:lnSpc>
                <a:spcPct val="100000"/>
              </a:lnSpc>
              <a:spcBef>
                <a:spcPts val="0"/>
              </a:spcBef>
              <a:spcAft>
                <a:spcPts val="0"/>
              </a:spcAft>
              <a:buClr>
                <a:schemeClr val="lt1"/>
              </a:buClr>
              <a:buSzPts val="1800"/>
              <a:buFont typeface="Actor"/>
              <a:buChar char="-"/>
            </a:pPr>
            <a:r>
              <a:rPr b="0" i="0" lang="en" sz="1800" u="none" cap="none" strike="noStrike">
                <a:solidFill>
                  <a:schemeClr val="lt1"/>
                </a:solidFill>
                <a:latin typeface="Actor"/>
                <a:ea typeface="Actor"/>
                <a:cs typeface="Actor"/>
                <a:sym typeface="Actor"/>
              </a:rPr>
              <a:t>Old National Bank</a:t>
            </a:r>
            <a:endParaRPr b="0" i="0" sz="1800" u="none" cap="none" strike="noStrike">
              <a:solidFill>
                <a:schemeClr val="lt1"/>
              </a:solidFill>
              <a:latin typeface="Actor"/>
              <a:ea typeface="Actor"/>
              <a:cs typeface="Actor"/>
              <a:sym typeface="Actor"/>
            </a:endParaRPr>
          </a:p>
          <a:p>
            <a:pPr indent="-342900" lvl="0" marL="457200" marR="0" rtl="0" algn="l">
              <a:lnSpc>
                <a:spcPct val="100000"/>
              </a:lnSpc>
              <a:spcBef>
                <a:spcPts val="0"/>
              </a:spcBef>
              <a:spcAft>
                <a:spcPts val="0"/>
              </a:spcAft>
              <a:buClr>
                <a:schemeClr val="lt1"/>
              </a:buClr>
              <a:buSzPts val="1800"/>
              <a:buFont typeface="Actor"/>
              <a:buChar char="-"/>
            </a:pPr>
            <a:r>
              <a:rPr b="0" i="0" lang="en" sz="1800" u="none" cap="none" strike="noStrike">
                <a:solidFill>
                  <a:schemeClr val="lt1"/>
                </a:solidFill>
                <a:latin typeface="Actor"/>
                <a:ea typeface="Actor"/>
                <a:cs typeface="Actor"/>
                <a:sym typeface="Actor"/>
              </a:rPr>
              <a:t>Senior Helpers</a:t>
            </a:r>
            <a:endParaRPr b="0" i="0" sz="1800" u="none" cap="none" strike="noStrike">
              <a:solidFill>
                <a:schemeClr val="lt1"/>
              </a:solidFill>
              <a:latin typeface="Actor"/>
              <a:ea typeface="Actor"/>
              <a:cs typeface="Actor"/>
              <a:sym typeface="Actor"/>
            </a:endParaRPr>
          </a:p>
          <a:p>
            <a:pPr indent="-342900" lvl="0" marL="457200" marR="0" rtl="0" algn="l">
              <a:lnSpc>
                <a:spcPct val="100000"/>
              </a:lnSpc>
              <a:spcBef>
                <a:spcPts val="0"/>
              </a:spcBef>
              <a:spcAft>
                <a:spcPts val="0"/>
              </a:spcAft>
              <a:buClr>
                <a:schemeClr val="lt1"/>
              </a:buClr>
              <a:buSzPts val="1800"/>
              <a:buFont typeface="Actor"/>
              <a:buChar char="-"/>
            </a:pPr>
            <a:r>
              <a:rPr b="0" i="0" lang="en" sz="1800" u="none" cap="none" strike="noStrike">
                <a:solidFill>
                  <a:schemeClr val="lt1"/>
                </a:solidFill>
                <a:latin typeface="Actor"/>
                <a:ea typeface="Actor"/>
                <a:cs typeface="Actor"/>
                <a:sym typeface="Actor"/>
              </a:rPr>
              <a:t>University Living</a:t>
            </a:r>
            <a:endParaRPr b="0" i="0" sz="1800" u="none" cap="none" strike="noStrike">
              <a:solidFill>
                <a:schemeClr val="lt1"/>
              </a:solidFill>
              <a:latin typeface="Actor"/>
              <a:ea typeface="Actor"/>
              <a:cs typeface="Actor"/>
              <a:sym typeface="Actor"/>
            </a:endParaRPr>
          </a:p>
          <a:p>
            <a:pPr indent="-342900" lvl="0" marL="457200" marR="0" rtl="0" algn="l">
              <a:lnSpc>
                <a:spcPct val="100000"/>
              </a:lnSpc>
              <a:spcBef>
                <a:spcPts val="0"/>
              </a:spcBef>
              <a:spcAft>
                <a:spcPts val="0"/>
              </a:spcAft>
              <a:buClr>
                <a:schemeClr val="lt1"/>
              </a:buClr>
              <a:buSzPts val="1800"/>
              <a:buFont typeface="Actor"/>
              <a:buChar char="-"/>
            </a:pPr>
            <a:r>
              <a:rPr b="0" i="0" lang="en" sz="1800" u="none" cap="none" strike="noStrike">
                <a:solidFill>
                  <a:schemeClr val="lt1"/>
                </a:solidFill>
                <a:latin typeface="Actor"/>
                <a:ea typeface="Actor"/>
                <a:cs typeface="Actor"/>
                <a:sym typeface="Actor"/>
              </a:rPr>
              <a:t>Vibrant Life</a:t>
            </a:r>
            <a:endParaRPr b="0" i="0" sz="1800" u="none" cap="none" strike="noStrike">
              <a:solidFill>
                <a:schemeClr val="lt1"/>
              </a:solidFill>
              <a:latin typeface="Actor"/>
              <a:ea typeface="Actor"/>
              <a:cs typeface="Actor"/>
              <a:sym typeface="Actor"/>
            </a:endParaRPr>
          </a:p>
          <a:p>
            <a:pPr indent="-342900" lvl="0" marL="457200" marR="0" rtl="0" algn="l">
              <a:lnSpc>
                <a:spcPct val="100000"/>
              </a:lnSpc>
              <a:spcBef>
                <a:spcPts val="0"/>
              </a:spcBef>
              <a:spcAft>
                <a:spcPts val="0"/>
              </a:spcAft>
              <a:buClr>
                <a:schemeClr val="lt1"/>
              </a:buClr>
              <a:buSzPts val="1800"/>
              <a:buFont typeface="Actor"/>
              <a:buChar char="-"/>
            </a:pPr>
            <a:r>
              <a:rPr b="0" i="0" lang="en" sz="1800" u="none" cap="none" strike="noStrike">
                <a:solidFill>
                  <a:schemeClr val="lt1"/>
                </a:solidFill>
                <a:latin typeface="Actor"/>
                <a:ea typeface="Actor"/>
                <a:cs typeface="Actor"/>
                <a:sym typeface="Actor"/>
              </a:rPr>
              <a:t>Visiting Angels</a:t>
            </a:r>
            <a:endParaRPr b="0" i="0" sz="1800" u="none" cap="none" strike="noStrike">
              <a:solidFill>
                <a:schemeClr val="lt1"/>
              </a:solidFill>
              <a:latin typeface="Actor"/>
              <a:ea typeface="Actor"/>
              <a:cs typeface="Actor"/>
              <a:sym typeface="Actor"/>
            </a:endParaRPr>
          </a:p>
          <a:p>
            <a:pPr indent="0" lvl="0" marL="45720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ctor"/>
              <a:ea typeface="Actor"/>
              <a:cs typeface="Actor"/>
              <a:sym typeface="Acto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327" name="Shape 6327"/>
        <p:cNvGrpSpPr/>
        <p:nvPr/>
      </p:nvGrpSpPr>
      <p:grpSpPr>
        <a:xfrm>
          <a:off x="0" y="0"/>
          <a:ext cx="0" cy="0"/>
          <a:chOff x="0" y="0"/>
          <a:chExt cx="0" cy="0"/>
        </a:xfrm>
      </p:grpSpPr>
      <p:sp>
        <p:nvSpPr>
          <p:cNvPr id="6328" name="Google Shape;6328;g37be0db9d4f_0_5"/>
          <p:cNvSpPr txBox="1"/>
          <p:nvPr>
            <p:ph type="title"/>
          </p:nvPr>
        </p:nvSpPr>
        <p:spPr>
          <a:xfrm>
            <a:off x="720000" y="604879"/>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sz="3200">
                <a:solidFill>
                  <a:schemeClr val="lt1"/>
                </a:solidFill>
                <a:latin typeface="Spectral"/>
                <a:ea typeface="Spectral"/>
                <a:cs typeface="Spectral"/>
                <a:sym typeface="Spectral"/>
              </a:rPr>
              <a:t>A thank you to our dedicated volunteers</a:t>
            </a:r>
            <a:endParaRPr sz="3200">
              <a:solidFill>
                <a:schemeClr val="lt1"/>
              </a:solidFill>
              <a:latin typeface="Spectral"/>
              <a:ea typeface="Spectral"/>
              <a:cs typeface="Spectral"/>
              <a:sym typeface="Spectral"/>
            </a:endParaRPr>
          </a:p>
        </p:txBody>
      </p:sp>
      <p:sp>
        <p:nvSpPr>
          <p:cNvPr id="6329" name="Google Shape;6329;g37be0db9d4f_0_5"/>
          <p:cNvSpPr txBox="1"/>
          <p:nvPr/>
        </p:nvSpPr>
        <p:spPr>
          <a:xfrm>
            <a:off x="3397800" y="1350475"/>
            <a:ext cx="2348400" cy="2647500"/>
          </a:xfrm>
          <a:prstGeom prst="rect">
            <a:avLst/>
          </a:prstGeom>
          <a:noFill/>
          <a:ln>
            <a:noFill/>
          </a:ln>
        </p:spPr>
        <p:txBody>
          <a:bodyPr anchorCtr="0" anchor="t" bIns="91425" lIns="91425" spcFirstLastPara="1" rIns="91425" wrap="square" tIns="182875">
            <a:spAutoFit/>
          </a:bodyPr>
          <a:lstStyle/>
          <a:p>
            <a:pPr indent="0" lvl="0" marL="0" rtl="0" algn="ctr">
              <a:lnSpc>
                <a:spcPct val="100000"/>
              </a:lnSpc>
              <a:spcBef>
                <a:spcPts val="0"/>
              </a:spcBef>
              <a:spcAft>
                <a:spcPts val="0"/>
              </a:spcAft>
              <a:buNone/>
            </a:pPr>
            <a:r>
              <a:rPr b="1" lang="en" sz="2200">
                <a:solidFill>
                  <a:srgbClr val="222222"/>
                </a:solidFill>
              </a:rPr>
              <a:t>Erin</a:t>
            </a:r>
            <a:endParaRPr b="1" sz="2200">
              <a:solidFill>
                <a:srgbClr val="222222"/>
              </a:solidFill>
            </a:endParaRPr>
          </a:p>
          <a:p>
            <a:pPr indent="0" lvl="0" marL="0" rtl="0" algn="ctr">
              <a:lnSpc>
                <a:spcPct val="100000"/>
              </a:lnSpc>
              <a:spcBef>
                <a:spcPts val="0"/>
              </a:spcBef>
              <a:spcAft>
                <a:spcPts val="0"/>
              </a:spcAft>
              <a:buNone/>
            </a:pPr>
            <a:r>
              <a:rPr b="1" lang="en" sz="2200">
                <a:solidFill>
                  <a:srgbClr val="222222"/>
                </a:solidFill>
              </a:rPr>
              <a:t>Gaines</a:t>
            </a:r>
            <a:endParaRPr b="1" sz="2200">
              <a:solidFill>
                <a:srgbClr val="222222"/>
              </a:solidFill>
            </a:endParaRPr>
          </a:p>
          <a:p>
            <a:pPr indent="0" lvl="0" marL="0" rtl="0" algn="ctr">
              <a:lnSpc>
                <a:spcPct val="100000"/>
              </a:lnSpc>
              <a:spcBef>
                <a:spcPts val="0"/>
              </a:spcBef>
              <a:spcAft>
                <a:spcPts val="0"/>
              </a:spcAft>
              <a:buNone/>
            </a:pPr>
            <a:r>
              <a:rPr b="1" lang="en" sz="2200">
                <a:solidFill>
                  <a:srgbClr val="222222"/>
                </a:solidFill>
              </a:rPr>
              <a:t>Jessica</a:t>
            </a:r>
            <a:endParaRPr b="1" sz="2200">
              <a:solidFill>
                <a:srgbClr val="222222"/>
              </a:solidFill>
            </a:endParaRPr>
          </a:p>
          <a:p>
            <a:pPr indent="0" lvl="0" marL="0" rtl="0" algn="ctr">
              <a:lnSpc>
                <a:spcPct val="100000"/>
              </a:lnSpc>
              <a:spcBef>
                <a:spcPts val="0"/>
              </a:spcBef>
              <a:spcAft>
                <a:spcPts val="0"/>
              </a:spcAft>
              <a:buNone/>
            </a:pPr>
            <a:r>
              <a:rPr b="1" lang="en" sz="2200">
                <a:solidFill>
                  <a:srgbClr val="222222"/>
                </a:solidFill>
              </a:rPr>
              <a:t>Judy</a:t>
            </a:r>
            <a:endParaRPr b="1" sz="2200">
              <a:solidFill>
                <a:srgbClr val="222222"/>
              </a:solidFill>
            </a:endParaRPr>
          </a:p>
          <a:p>
            <a:pPr indent="0" lvl="0" marL="0" rtl="0" algn="ctr">
              <a:lnSpc>
                <a:spcPct val="100000"/>
              </a:lnSpc>
              <a:spcBef>
                <a:spcPts val="0"/>
              </a:spcBef>
              <a:spcAft>
                <a:spcPts val="0"/>
              </a:spcAft>
              <a:buNone/>
            </a:pPr>
            <a:r>
              <a:rPr b="1" lang="en" sz="2200">
                <a:solidFill>
                  <a:srgbClr val="222222"/>
                </a:solidFill>
              </a:rPr>
              <a:t>Lori</a:t>
            </a:r>
            <a:endParaRPr b="1" sz="2200">
              <a:solidFill>
                <a:srgbClr val="222222"/>
              </a:solidFill>
            </a:endParaRPr>
          </a:p>
          <a:p>
            <a:pPr indent="0" lvl="0" marL="0" rtl="0" algn="ctr">
              <a:lnSpc>
                <a:spcPct val="100000"/>
              </a:lnSpc>
              <a:spcBef>
                <a:spcPts val="0"/>
              </a:spcBef>
              <a:spcAft>
                <a:spcPts val="0"/>
              </a:spcAft>
              <a:buNone/>
            </a:pPr>
            <a:r>
              <a:rPr b="1" lang="en" sz="2200">
                <a:solidFill>
                  <a:srgbClr val="222222"/>
                </a:solidFill>
              </a:rPr>
              <a:t>Marie</a:t>
            </a:r>
            <a:endParaRPr b="1" sz="2200">
              <a:solidFill>
                <a:srgbClr val="222222"/>
              </a:solidFill>
            </a:endParaRPr>
          </a:p>
          <a:p>
            <a:pPr indent="0" lvl="0" marL="0" rtl="0" algn="ctr">
              <a:lnSpc>
                <a:spcPct val="100000"/>
              </a:lnSpc>
              <a:spcBef>
                <a:spcPts val="0"/>
              </a:spcBef>
              <a:spcAft>
                <a:spcPts val="0"/>
              </a:spcAft>
              <a:buNone/>
            </a:pPr>
            <a:r>
              <a:rPr b="1" lang="en" sz="2200">
                <a:solidFill>
                  <a:srgbClr val="222222"/>
                </a:solidFill>
              </a:rPr>
              <a:t>Mary</a:t>
            </a:r>
            <a:endParaRPr b="1" sz="2200">
              <a:solidFill>
                <a:srgbClr val="222222"/>
              </a:solidFill>
            </a:endParaRPr>
          </a:p>
        </p:txBody>
      </p:sp>
      <p:sp>
        <p:nvSpPr>
          <p:cNvPr id="6330" name="Google Shape;6330;g37be0db9d4f_0_5"/>
          <p:cNvSpPr txBox="1"/>
          <p:nvPr/>
        </p:nvSpPr>
        <p:spPr>
          <a:xfrm>
            <a:off x="6036500" y="1435225"/>
            <a:ext cx="2074500" cy="24780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0"/>
              </a:spcBef>
              <a:spcAft>
                <a:spcPts val="0"/>
              </a:spcAft>
              <a:buNone/>
            </a:pPr>
            <a:r>
              <a:t/>
            </a:r>
            <a:endParaRPr sz="1700">
              <a:solidFill>
                <a:srgbClr val="222222"/>
              </a:solidFill>
            </a:endParaRPr>
          </a:p>
          <a:p>
            <a:pPr indent="0" lvl="0" marL="0" rtl="0" algn="ctr">
              <a:lnSpc>
                <a:spcPct val="100000"/>
              </a:lnSpc>
              <a:spcBef>
                <a:spcPts val="0"/>
              </a:spcBef>
              <a:spcAft>
                <a:spcPts val="0"/>
              </a:spcAft>
              <a:buNone/>
            </a:pPr>
            <a:r>
              <a:rPr b="1" lang="en" sz="2200">
                <a:solidFill>
                  <a:srgbClr val="222222"/>
                </a:solidFill>
              </a:rPr>
              <a:t>Mayumi</a:t>
            </a:r>
            <a:endParaRPr b="1" sz="2200">
              <a:solidFill>
                <a:srgbClr val="222222"/>
              </a:solidFill>
            </a:endParaRPr>
          </a:p>
          <a:p>
            <a:pPr indent="0" lvl="0" marL="0" rtl="0" algn="ctr">
              <a:lnSpc>
                <a:spcPct val="100000"/>
              </a:lnSpc>
              <a:spcBef>
                <a:spcPts val="0"/>
              </a:spcBef>
              <a:spcAft>
                <a:spcPts val="0"/>
              </a:spcAft>
              <a:buNone/>
            </a:pPr>
            <a:r>
              <a:rPr b="1" lang="en" sz="2200">
                <a:solidFill>
                  <a:srgbClr val="222222"/>
                </a:solidFill>
              </a:rPr>
              <a:t>Phyllis</a:t>
            </a:r>
            <a:endParaRPr b="1" sz="2200">
              <a:solidFill>
                <a:srgbClr val="222222"/>
              </a:solidFill>
            </a:endParaRPr>
          </a:p>
          <a:p>
            <a:pPr indent="0" lvl="0" marL="0" rtl="0" algn="ctr">
              <a:lnSpc>
                <a:spcPct val="100000"/>
              </a:lnSpc>
              <a:spcBef>
                <a:spcPts val="0"/>
              </a:spcBef>
              <a:spcAft>
                <a:spcPts val="0"/>
              </a:spcAft>
              <a:buNone/>
            </a:pPr>
            <a:r>
              <a:rPr b="1" lang="en" sz="2200">
                <a:solidFill>
                  <a:srgbClr val="222222"/>
                </a:solidFill>
              </a:rPr>
              <a:t>Russell</a:t>
            </a:r>
            <a:endParaRPr b="1" sz="2200">
              <a:solidFill>
                <a:srgbClr val="222222"/>
              </a:solidFill>
            </a:endParaRPr>
          </a:p>
          <a:p>
            <a:pPr indent="0" lvl="0" marL="0" rtl="0" algn="ctr">
              <a:lnSpc>
                <a:spcPct val="100000"/>
              </a:lnSpc>
              <a:spcBef>
                <a:spcPts val="0"/>
              </a:spcBef>
              <a:spcAft>
                <a:spcPts val="0"/>
              </a:spcAft>
              <a:buNone/>
            </a:pPr>
            <a:r>
              <a:rPr b="1" lang="en" sz="2200">
                <a:solidFill>
                  <a:srgbClr val="222222"/>
                </a:solidFill>
              </a:rPr>
              <a:t>Rusty</a:t>
            </a:r>
            <a:endParaRPr b="1" sz="2200">
              <a:solidFill>
                <a:srgbClr val="222222"/>
              </a:solidFill>
            </a:endParaRPr>
          </a:p>
          <a:p>
            <a:pPr indent="0" lvl="0" marL="0" rtl="0" algn="ctr">
              <a:lnSpc>
                <a:spcPct val="100000"/>
              </a:lnSpc>
              <a:spcBef>
                <a:spcPts val="0"/>
              </a:spcBef>
              <a:spcAft>
                <a:spcPts val="0"/>
              </a:spcAft>
              <a:buNone/>
            </a:pPr>
            <a:r>
              <a:rPr b="1" lang="en" sz="2200">
                <a:solidFill>
                  <a:srgbClr val="222222"/>
                </a:solidFill>
              </a:rPr>
              <a:t>RuthAnn</a:t>
            </a:r>
            <a:endParaRPr b="1" sz="2200">
              <a:solidFill>
                <a:srgbClr val="222222"/>
              </a:solidFill>
            </a:endParaRPr>
          </a:p>
          <a:p>
            <a:pPr indent="0" lvl="0" marL="0" rtl="0" algn="ctr">
              <a:lnSpc>
                <a:spcPct val="100000"/>
              </a:lnSpc>
              <a:spcBef>
                <a:spcPts val="0"/>
              </a:spcBef>
              <a:spcAft>
                <a:spcPts val="0"/>
              </a:spcAft>
              <a:buNone/>
            </a:pPr>
            <a:r>
              <a:rPr b="1" lang="en" sz="2200">
                <a:solidFill>
                  <a:srgbClr val="222222"/>
                </a:solidFill>
              </a:rPr>
              <a:t>Vanessa</a:t>
            </a:r>
            <a:endParaRPr b="1" i="0" sz="2200" u="none" cap="none" strike="noStrike">
              <a:solidFill>
                <a:schemeClr val="lt1"/>
              </a:solidFill>
              <a:latin typeface="Actor"/>
              <a:ea typeface="Actor"/>
              <a:cs typeface="Actor"/>
              <a:sym typeface="Actor"/>
            </a:endParaRPr>
          </a:p>
        </p:txBody>
      </p:sp>
      <p:sp>
        <p:nvSpPr>
          <p:cNvPr id="6331" name="Google Shape;6331;g37be0db9d4f_0_5"/>
          <p:cNvSpPr txBox="1"/>
          <p:nvPr/>
        </p:nvSpPr>
        <p:spPr>
          <a:xfrm>
            <a:off x="1318400" y="1463550"/>
            <a:ext cx="1375800" cy="2108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2200">
                <a:solidFill>
                  <a:srgbClr val="222222"/>
                </a:solidFill>
              </a:rPr>
              <a:t>Al</a:t>
            </a:r>
            <a:endParaRPr b="1" sz="2200">
              <a:solidFill>
                <a:srgbClr val="222222"/>
              </a:solidFill>
            </a:endParaRPr>
          </a:p>
          <a:p>
            <a:pPr indent="0" lvl="0" marL="0" rtl="0" algn="ctr">
              <a:spcBef>
                <a:spcPts val="0"/>
              </a:spcBef>
              <a:spcAft>
                <a:spcPts val="0"/>
              </a:spcAft>
              <a:buNone/>
            </a:pPr>
            <a:r>
              <a:rPr b="1" lang="en" sz="2200">
                <a:solidFill>
                  <a:srgbClr val="222222"/>
                </a:solidFill>
              </a:rPr>
              <a:t>Ann</a:t>
            </a:r>
            <a:endParaRPr b="1" sz="2200">
              <a:solidFill>
                <a:srgbClr val="222222"/>
              </a:solidFill>
            </a:endParaRPr>
          </a:p>
          <a:p>
            <a:pPr indent="0" lvl="0" marL="0" rtl="0" algn="ctr">
              <a:spcBef>
                <a:spcPts val="0"/>
              </a:spcBef>
              <a:spcAft>
                <a:spcPts val="0"/>
              </a:spcAft>
              <a:buNone/>
            </a:pPr>
            <a:r>
              <a:rPr b="1" lang="en" sz="2200">
                <a:solidFill>
                  <a:srgbClr val="222222"/>
                </a:solidFill>
              </a:rPr>
              <a:t>Barbara</a:t>
            </a:r>
            <a:endParaRPr b="1" sz="2200">
              <a:solidFill>
                <a:srgbClr val="222222"/>
              </a:solidFill>
            </a:endParaRPr>
          </a:p>
          <a:p>
            <a:pPr indent="0" lvl="0" marL="0" rtl="0" algn="ctr">
              <a:spcBef>
                <a:spcPts val="0"/>
              </a:spcBef>
              <a:spcAft>
                <a:spcPts val="0"/>
              </a:spcAft>
              <a:buNone/>
            </a:pPr>
            <a:r>
              <a:rPr b="1" lang="en" sz="2200">
                <a:solidFill>
                  <a:srgbClr val="222222"/>
                </a:solidFill>
              </a:rPr>
              <a:t>Chris</a:t>
            </a:r>
            <a:endParaRPr b="1" sz="2200">
              <a:solidFill>
                <a:srgbClr val="222222"/>
              </a:solidFill>
            </a:endParaRPr>
          </a:p>
          <a:p>
            <a:pPr indent="0" lvl="0" marL="0" rtl="0" algn="ctr">
              <a:spcBef>
                <a:spcPts val="0"/>
              </a:spcBef>
              <a:spcAft>
                <a:spcPts val="0"/>
              </a:spcAft>
              <a:buNone/>
            </a:pPr>
            <a:r>
              <a:rPr b="1" lang="en" sz="2200">
                <a:solidFill>
                  <a:srgbClr val="222222"/>
                </a:solidFill>
              </a:rPr>
              <a:t>Colleen</a:t>
            </a:r>
            <a:endParaRPr b="1" sz="2200">
              <a:solidFill>
                <a:srgbClr val="222222"/>
              </a:solidFill>
            </a:endParaRPr>
          </a:p>
          <a:p>
            <a:pPr indent="0" lvl="0" marL="0" rtl="0" algn="ctr">
              <a:spcBef>
                <a:spcPts val="0"/>
              </a:spcBef>
              <a:spcAft>
                <a:spcPts val="0"/>
              </a:spcAft>
              <a:buNone/>
            </a:pPr>
            <a:r>
              <a:rPr b="1" lang="en" sz="2200">
                <a:solidFill>
                  <a:srgbClr val="222222"/>
                </a:solidFill>
              </a:rPr>
              <a:t>Dick</a:t>
            </a:r>
            <a:endParaRPr b="1" sz="2200">
              <a:solidFill>
                <a:srgbClr val="222222"/>
              </a:solidFill>
            </a:endParaRPr>
          </a:p>
          <a:p>
            <a:pPr indent="0" lvl="0" marL="0" rtl="0" algn="ctr">
              <a:spcBef>
                <a:spcPts val="0"/>
              </a:spcBef>
              <a:spcAft>
                <a:spcPts val="0"/>
              </a:spcAft>
              <a:buNone/>
            </a:pPr>
            <a:r>
              <a:rPr b="1" lang="en" sz="2200">
                <a:solidFill>
                  <a:srgbClr val="222222"/>
                </a:solidFill>
              </a:rPr>
              <a:t>Elke</a:t>
            </a:r>
            <a:endParaRPr b="1" sz="2200">
              <a:solidFill>
                <a:srgbClr val="222222"/>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335" name="Shape 6335"/>
        <p:cNvGrpSpPr/>
        <p:nvPr/>
      </p:nvGrpSpPr>
      <p:grpSpPr>
        <a:xfrm>
          <a:off x="0" y="0"/>
          <a:ext cx="0" cy="0"/>
          <a:chOff x="0" y="0"/>
          <a:chExt cx="0" cy="0"/>
        </a:xfrm>
      </p:grpSpPr>
      <p:sp>
        <p:nvSpPr>
          <p:cNvPr id="6336" name="Google Shape;6336;p6"/>
          <p:cNvSpPr txBox="1"/>
          <p:nvPr>
            <p:ph idx="15" type="title"/>
          </p:nvPr>
        </p:nvSpPr>
        <p:spPr>
          <a:xfrm>
            <a:off x="720000" y="604879"/>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sz="5000">
                <a:solidFill>
                  <a:schemeClr val="lt1"/>
                </a:solidFill>
                <a:latin typeface="Spectral"/>
                <a:ea typeface="Spectral"/>
                <a:cs typeface="Spectral"/>
                <a:sym typeface="Spectral"/>
              </a:rPr>
              <a:t>Upcoming Movies</a:t>
            </a:r>
            <a:endParaRPr sz="5000">
              <a:solidFill>
                <a:schemeClr val="lt1"/>
              </a:solidFill>
              <a:latin typeface="Spectral"/>
              <a:ea typeface="Spectral"/>
              <a:cs typeface="Spectral"/>
              <a:sym typeface="Spectral"/>
            </a:endParaRPr>
          </a:p>
        </p:txBody>
      </p:sp>
      <p:sp>
        <p:nvSpPr>
          <p:cNvPr id="6337" name="Google Shape;6337;p6"/>
          <p:cNvSpPr txBox="1"/>
          <p:nvPr/>
        </p:nvSpPr>
        <p:spPr>
          <a:xfrm>
            <a:off x="3142625" y="1828500"/>
            <a:ext cx="5206500" cy="1065300"/>
          </a:xfrm>
          <a:prstGeom prst="rect">
            <a:avLst/>
          </a:prstGeom>
          <a:noFill/>
          <a:ln>
            <a:noFill/>
          </a:ln>
        </p:spPr>
        <p:txBody>
          <a:bodyPr anchorCtr="0" anchor="t" bIns="91425" lIns="91425" spcFirstLastPara="1" rIns="91425" wrap="square" tIns="91425">
            <a:noAutofit/>
          </a:bodyPr>
          <a:lstStyle/>
          <a:p>
            <a:pPr indent="0" lvl="0" marL="0" marR="0" rtl="0" algn="ctr">
              <a:lnSpc>
                <a:spcPct val="150000"/>
              </a:lnSpc>
              <a:spcBef>
                <a:spcPts val="0"/>
              </a:spcBef>
              <a:spcAft>
                <a:spcPts val="0"/>
              </a:spcAft>
              <a:buClr>
                <a:srgbClr val="000000"/>
              </a:buClr>
              <a:buSzPts val="2400"/>
              <a:buFont typeface="Arial"/>
              <a:buNone/>
            </a:pPr>
            <a:r>
              <a:rPr lang="en" sz="3200">
                <a:solidFill>
                  <a:schemeClr val="lt1"/>
                </a:solidFill>
                <a:latin typeface="Actor"/>
                <a:ea typeface="Actor"/>
                <a:cs typeface="Actor"/>
                <a:sym typeface="Actor"/>
              </a:rPr>
              <a:t>Join us</a:t>
            </a:r>
            <a:r>
              <a:rPr b="1" lang="en" sz="3200">
                <a:solidFill>
                  <a:schemeClr val="lt1"/>
                </a:solidFill>
                <a:latin typeface="Actor"/>
                <a:ea typeface="Actor"/>
                <a:cs typeface="Actor"/>
                <a:sym typeface="Actor"/>
              </a:rPr>
              <a:t> </a:t>
            </a:r>
            <a:r>
              <a:rPr lang="en" sz="3200">
                <a:solidFill>
                  <a:schemeClr val="lt1"/>
                </a:solidFill>
                <a:latin typeface="Actor"/>
                <a:ea typeface="Actor"/>
                <a:cs typeface="Actor"/>
                <a:sym typeface="Actor"/>
              </a:rPr>
              <a:t>on</a:t>
            </a:r>
            <a:r>
              <a:rPr b="1" lang="en" sz="3200">
                <a:solidFill>
                  <a:schemeClr val="lt1"/>
                </a:solidFill>
                <a:latin typeface="Actor"/>
                <a:ea typeface="Actor"/>
                <a:cs typeface="Actor"/>
                <a:sym typeface="Actor"/>
              </a:rPr>
              <a:t> </a:t>
            </a:r>
            <a:r>
              <a:rPr b="1" lang="en" sz="3700">
                <a:solidFill>
                  <a:schemeClr val="lt1"/>
                </a:solidFill>
                <a:latin typeface="Actor"/>
                <a:ea typeface="Actor"/>
                <a:cs typeface="Actor"/>
                <a:sym typeface="Actor"/>
              </a:rPr>
              <a:t>October 8th </a:t>
            </a:r>
            <a:endParaRPr b="1" sz="3700">
              <a:solidFill>
                <a:schemeClr val="lt1"/>
              </a:solidFill>
              <a:latin typeface="Actor"/>
              <a:ea typeface="Actor"/>
              <a:cs typeface="Actor"/>
              <a:sym typeface="Actor"/>
            </a:endParaRPr>
          </a:p>
          <a:p>
            <a:pPr indent="0" lvl="0" marL="0" marR="0" rtl="0" algn="ctr">
              <a:lnSpc>
                <a:spcPct val="150000"/>
              </a:lnSpc>
              <a:spcBef>
                <a:spcPts val="0"/>
              </a:spcBef>
              <a:spcAft>
                <a:spcPts val="0"/>
              </a:spcAft>
              <a:buClr>
                <a:srgbClr val="000000"/>
              </a:buClr>
              <a:buSzPts val="2400"/>
              <a:buFont typeface="Arial"/>
              <a:buNone/>
            </a:pPr>
            <a:r>
              <a:rPr lang="en" sz="3200">
                <a:solidFill>
                  <a:schemeClr val="lt1"/>
                </a:solidFill>
                <a:latin typeface="Actor"/>
                <a:ea typeface="Actor"/>
                <a:cs typeface="Actor"/>
                <a:sym typeface="Actor"/>
              </a:rPr>
              <a:t>to watch </a:t>
            </a:r>
            <a:endParaRPr b="1" i="1" sz="4000">
              <a:solidFill>
                <a:schemeClr val="lt1"/>
              </a:solidFill>
              <a:latin typeface="Actor"/>
              <a:ea typeface="Actor"/>
              <a:cs typeface="Actor"/>
              <a:sym typeface="Actor"/>
            </a:endParaRPr>
          </a:p>
          <a:p>
            <a:pPr indent="0" lvl="0" marL="0" marR="0" rtl="0" algn="ctr">
              <a:lnSpc>
                <a:spcPct val="150000"/>
              </a:lnSpc>
              <a:spcBef>
                <a:spcPts val="0"/>
              </a:spcBef>
              <a:spcAft>
                <a:spcPts val="0"/>
              </a:spcAft>
              <a:buClr>
                <a:srgbClr val="000000"/>
              </a:buClr>
              <a:buSzPts val="2400"/>
              <a:buFont typeface="Arial"/>
              <a:buNone/>
            </a:pPr>
            <a:r>
              <a:rPr b="1" i="1" lang="en" sz="3300">
                <a:solidFill>
                  <a:schemeClr val="lt1"/>
                </a:solidFill>
                <a:latin typeface="Actor"/>
                <a:ea typeface="Actor"/>
                <a:cs typeface="Actor"/>
                <a:sym typeface="Actor"/>
              </a:rPr>
              <a:t> </a:t>
            </a:r>
            <a:r>
              <a:rPr b="1" lang="en" sz="3300">
                <a:solidFill>
                  <a:srgbClr val="241333"/>
                </a:solidFill>
                <a:latin typeface="Actor"/>
                <a:ea typeface="Actor"/>
                <a:cs typeface="Actor"/>
                <a:sym typeface="Actor"/>
              </a:rPr>
              <a:t>Arsenic and Old Lace</a:t>
            </a:r>
            <a:endParaRPr b="1" i="1" sz="3300">
              <a:solidFill>
                <a:schemeClr val="lt1"/>
              </a:solidFill>
              <a:latin typeface="Actor"/>
              <a:ea typeface="Actor"/>
              <a:cs typeface="Actor"/>
              <a:sym typeface="Actor"/>
            </a:endParaRPr>
          </a:p>
        </p:txBody>
      </p:sp>
      <p:pic>
        <p:nvPicPr>
          <p:cNvPr id="6338" name="Google Shape;6338;p6" title="Screen Shot 2025-09-03 at 4.28.36 PM.png"/>
          <p:cNvPicPr preferRelativeResize="0"/>
          <p:nvPr/>
        </p:nvPicPr>
        <p:blipFill>
          <a:blip r:embed="rId3">
            <a:alphaModFix/>
          </a:blip>
          <a:stretch>
            <a:fillRect/>
          </a:stretch>
        </p:blipFill>
        <p:spPr>
          <a:xfrm>
            <a:off x="944725" y="1634275"/>
            <a:ext cx="1904800" cy="266292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342" name="Shape 6342"/>
        <p:cNvGrpSpPr/>
        <p:nvPr/>
      </p:nvGrpSpPr>
      <p:grpSpPr>
        <a:xfrm>
          <a:off x="0" y="0"/>
          <a:ext cx="0" cy="0"/>
          <a:chOff x="0" y="0"/>
          <a:chExt cx="0" cy="0"/>
        </a:xfrm>
      </p:grpSpPr>
      <p:sp>
        <p:nvSpPr>
          <p:cNvPr id="6343" name="Google Shape;6343;p7"/>
          <p:cNvSpPr txBox="1"/>
          <p:nvPr>
            <p:ph idx="15" type="title"/>
          </p:nvPr>
        </p:nvSpPr>
        <p:spPr>
          <a:xfrm>
            <a:off x="720000" y="528779"/>
            <a:ext cx="77040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000"/>
              <a:buNone/>
            </a:pPr>
            <a:r>
              <a:rPr lang="en" sz="5000">
                <a:solidFill>
                  <a:schemeClr val="lt1"/>
                </a:solidFill>
                <a:latin typeface="Spectral"/>
                <a:ea typeface="Spectral"/>
                <a:cs typeface="Spectral"/>
                <a:sym typeface="Spectral"/>
              </a:rPr>
              <a:t>Upcoming Memory Cafés</a:t>
            </a:r>
            <a:endParaRPr sz="5000">
              <a:solidFill>
                <a:schemeClr val="lt1"/>
              </a:solidFill>
              <a:latin typeface="Spectral"/>
              <a:ea typeface="Spectral"/>
              <a:cs typeface="Spectral"/>
              <a:sym typeface="Spectral"/>
            </a:endParaRPr>
          </a:p>
        </p:txBody>
      </p:sp>
      <p:sp>
        <p:nvSpPr>
          <p:cNvPr id="6344" name="Google Shape;6344;p7"/>
          <p:cNvSpPr txBox="1"/>
          <p:nvPr/>
        </p:nvSpPr>
        <p:spPr>
          <a:xfrm>
            <a:off x="830300" y="1463850"/>
            <a:ext cx="7704000" cy="688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b="1" sz="1950" u="sng">
              <a:latin typeface="Georgia"/>
              <a:ea typeface="Georgia"/>
              <a:cs typeface="Georgia"/>
              <a:sym typeface="Georgia"/>
            </a:endParaRPr>
          </a:p>
          <a:p>
            <a:pPr indent="0" lvl="0" marL="0" rtl="0" algn="ctr">
              <a:lnSpc>
                <a:spcPct val="115000"/>
              </a:lnSpc>
              <a:spcBef>
                <a:spcPts val="0"/>
              </a:spcBef>
              <a:spcAft>
                <a:spcPts val="0"/>
              </a:spcAft>
              <a:buNone/>
            </a:pPr>
            <a:r>
              <a:rPr b="1" lang="en" sz="1950" u="sng">
                <a:latin typeface="Georgia"/>
                <a:ea typeface="Georgia"/>
                <a:cs typeface="Georgia"/>
                <a:sym typeface="Georgia"/>
              </a:rPr>
              <a:t>Wednesday, September 17th</a:t>
            </a:r>
            <a:endParaRPr b="1" sz="1950" u="sng">
              <a:latin typeface="Georgia"/>
              <a:ea typeface="Georgia"/>
              <a:cs typeface="Georgia"/>
              <a:sym typeface="Georgia"/>
            </a:endParaRPr>
          </a:p>
          <a:p>
            <a:pPr indent="0" lvl="0" marL="0" rtl="0" algn="ctr">
              <a:lnSpc>
                <a:spcPct val="115000"/>
              </a:lnSpc>
              <a:spcBef>
                <a:spcPts val="0"/>
              </a:spcBef>
              <a:spcAft>
                <a:spcPts val="0"/>
              </a:spcAft>
              <a:buNone/>
            </a:pPr>
            <a:r>
              <a:rPr b="1" lang="en" sz="1950" u="sng">
                <a:latin typeface="Georgia"/>
                <a:ea typeface="Georgia"/>
                <a:cs typeface="Georgia"/>
                <a:sym typeface="Georgia"/>
              </a:rPr>
              <a:t>Tuesday, September 30th </a:t>
            </a:r>
            <a:endParaRPr b="1" sz="1950" u="sng">
              <a:latin typeface="Georgia"/>
              <a:ea typeface="Georgia"/>
              <a:cs typeface="Georgia"/>
              <a:sym typeface="Georgia"/>
            </a:endParaRPr>
          </a:p>
          <a:p>
            <a:pPr indent="0" lvl="0" marL="0" rtl="0" algn="l">
              <a:lnSpc>
                <a:spcPct val="115000"/>
              </a:lnSpc>
              <a:spcBef>
                <a:spcPts val="0"/>
              </a:spcBef>
              <a:spcAft>
                <a:spcPts val="0"/>
              </a:spcAft>
              <a:buNone/>
            </a:pPr>
            <a:r>
              <a:t/>
            </a:r>
            <a:endParaRPr b="1" sz="1950" u="sng">
              <a:highlight>
                <a:srgbClr val="FFFFFF"/>
              </a:highlight>
              <a:latin typeface="Georgia"/>
              <a:ea typeface="Georgia"/>
              <a:cs typeface="Georgia"/>
              <a:sym typeface="Georgia"/>
            </a:endParaRPr>
          </a:p>
          <a:p>
            <a:pPr indent="0" lvl="0" marL="0" marR="0" rtl="0" algn="ctr">
              <a:lnSpc>
                <a:spcPct val="115000"/>
              </a:lnSpc>
              <a:spcBef>
                <a:spcPts val="0"/>
              </a:spcBef>
              <a:spcAft>
                <a:spcPts val="0"/>
              </a:spcAft>
              <a:buClr>
                <a:srgbClr val="000000"/>
              </a:buClr>
              <a:buSzPts val="2400"/>
              <a:buFont typeface="Arial"/>
              <a:buNone/>
            </a:pPr>
            <a:r>
              <a:rPr lang="en" sz="2200">
                <a:solidFill>
                  <a:schemeClr val="lt1"/>
                </a:solidFill>
                <a:latin typeface="Actor"/>
                <a:ea typeface="Actor"/>
                <a:cs typeface="Actor"/>
                <a:sym typeface="Actor"/>
              </a:rPr>
              <a:t>Join us at our </a:t>
            </a:r>
            <a:r>
              <a:rPr lang="en" sz="2200" u="sng">
                <a:solidFill>
                  <a:schemeClr val="lt1"/>
                </a:solidFill>
                <a:latin typeface="Actor"/>
                <a:ea typeface="Actor"/>
                <a:cs typeface="Actor"/>
                <a:sym typeface="Actor"/>
              </a:rPr>
              <a:t>NEW</a:t>
            </a:r>
            <a:r>
              <a:rPr lang="en" sz="2200">
                <a:solidFill>
                  <a:schemeClr val="lt1"/>
                </a:solidFill>
                <a:latin typeface="Actor"/>
                <a:ea typeface="Actor"/>
                <a:cs typeface="Actor"/>
                <a:sym typeface="Actor"/>
              </a:rPr>
              <a:t> location!</a:t>
            </a:r>
            <a:endParaRPr sz="2200">
              <a:solidFill>
                <a:schemeClr val="lt1"/>
              </a:solidFill>
              <a:latin typeface="Actor"/>
              <a:ea typeface="Actor"/>
              <a:cs typeface="Actor"/>
              <a:sym typeface="Actor"/>
            </a:endParaRPr>
          </a:p>
          <a:p>
            <a:pPr indent="0" lvl="0" marL="0" marR="0" rtl="0" algn="ctr">
              <a:lnSpc>
                <a:spcPct val="115000"/>
              </a:lnSpc>
              <a:spcBef>
                <a:spcPts val="0"/>
              </a:spcBef>
              <a:spcAft>
                <a:spcPts val="0"/>
              </a:spcAft>
              <a:buClr>
                <a:srgbClr val="000000"/>
              </a:buClr>
              <a:buSzPts val="2400"/>
              <a:buFont typeface="Arial"/>
              <a:buNone/>
            </a:pPr>
            <a:r>
              <a:t/>
            </a:r>
            <a:endParaRPr sz="1600">
              <a:solidFill>
                <a:schemeClr val="lt1"/>
              </a:solidFill>
              <a:latin typeface="Actor"/>
              <a:ea typeface="Actor"/>
              <a:cs typeface="Actor"/>
              <a:sym typeface="Actor"/>
            </a:endParaRPr>
          </a:p>
          <a:p>
            <a:pPr indent="0" lvl="0" marL="0" rtl="0" algn="ctr">
              <a:lnSpc>
                <a:spcPct val="111111"/>
              </a:lnSpc>
              <a:spcBef>
                <a:spcPts val="0"/>
              </a:spcBef>
              <a:spcAft>
                <a:spcPts val="0"/>
              </a:spcAft>
              <a:buNone/>
            </a:pPr>
            <a:r>
              <a:rPr lang="en" sz="2200">
                <a:solidFill>
                  <a:schemeClr val="lt1"/>
                </a:solidFill>
                <a:highlight>
                  <a:srgbClr val="FFFFFF"/>
                </a:highlight>
                <a:latin typeface="Actor"/>
                <a:ea typeface="Actor"/>
                <a:cs typeface="Actor"/>
                <a:sym typeface="Actor"/>
              </a:rPr>
              <a:t>First Unitarian Universalist Congregation of Ann Arbor</a:t>
            </a:r>
            <a:endParaRPr sz="2200">
              <a:solidFill>
                <a:schemeClr val="lt1"/>
              </a:solidFill>
              <a:latin typeface="Actor"/>
              <a:ea typeface="Actor"/>
              <a:cs typeface="Actor"/>
              <a:sym typeface="Actor"/>
            </a:endParaRPr>
          </a:p>
          <a:p>
            <a:pPr indent="0" lvl="0" marL="0" marR="0" rtl="0" algn="ctr">
              <a:lnSpc>
                <a:spcPct val="115000"/>
              </a:lnSpc>
              <a:spcBef>
                <a:spcPts val="0"/>
              </a:spcBef>
              <a:spcAft>
                <a:spcPts val="0"/>
              </a:spcAft>
              <a:buClr>
                <a:srgbClr val="000000"/>
              </a:buClr>
              <a:buSzPts val="2400"/>
              <a:buFont typeface="Arial"/>
              <a:buNone/>
            </a:pPr>
            <a:r>
              <a:rPr lang="en" sz="2200">
                <a:solidFill>
                  <a:schemeClr val="lt1"/>
                </a:solidFill>
                <a:latin typeface="Actor"/>
                <a:ea typeface="Actor"/>
                <a:cs typeface="Actor"/>
                <a:sym typeface="Actor"/>
              </a:rPr>
              <a:t>4001 Ann Arbor Saline Rd </a:t>
            </a:r>
            <a:endParaRPr sz="2200">
              <a:solidFill>
                <a:schemeClr val="lt1"/>
              </a:solidFill>
              <a:latin typeface="Actor"/>
              <a:ea typeface="Actor"/>
              <a:cs typeface="Actor"/>
              <a:sym typeface="Actor"/>
            </a:endParaRPr>
          </a:p>
          <a:p>
            <a:pPr indent="0" lvl="0" marL="0" marR="0" rtl="0" algn="ctr">
              <a:lnSpc>
                <a:spcPct val="115000"/>
              </a:lnSpc>
              <a:spcBef>
                <a:spcPts val="0"/>
              </a:spcBef>
              <a:spcAft>
                <a:spcPts val="0"/>
              </a:spcAft>
              <a:buClr>
                <a:srgbClr val="000000"/>
              </a:buClr>
              <a:buSzPts val="2400"/>
              <a:buFont typeface="Arial"/>
              <a:buNone/>
            </a:pPr>
            <a:r>
              <a:t/>
            </a:r>
            <a:endParaRPr sz="2200">
              <a:solidFill>
                <a:schemeClr val="lt1"/>
              </a:solidFill>
              <a:latin typeface="Actor"/>
              <a:ea typeface="Actor"/>
              <a:cs typeface="Actor"/>
              <a:sym typeface="Actor"/>
            </a:endParaRPr>
          </a:p>
          <a:p>
            <a:pPr indent="0" lvl="0" marL="0" marR="0" rtl="0" algn="ctr">
              <a:lnSpc>
                <a:spcPct val="140000"/>
              </a:lnSpc>
              <a:spcBef>
                <a:spcPts val="0"/>
              </a:spcBef>
              <a:spcAft>
                <a:spcPts val="0"/>
              </a:spcAft>
              <a:buClr>
                <a:srgbClr val="000000"/>
              </a:buClr>
              <a:buSzPts val="2400"/>
              <a:buFont typeface="Arial"/>
              <a:buNone/>
            </a:pPr>
            <a:r>
              <a:t/>
            </a:r>
            <a:endParaRPr b="0" i="0" sz="2400" u="none" cap="none" strike="noStrike">
              <a:solidFill>
                <a:schemeClr val="lt1"/>
              </a:solidFill>
              <a:latin typeface="Actor"/>
              <a:ea typeface="Actor"/>
              <a:cs typeface="Actor"/>
              <a:sym typeface="Acto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6348" name="Shape 6348"/>
        <p:cNvGrpSpPr/>
        <p:nvPr/>
      </p:nvGrpSpPr>
      <p:grpSpPr>
        <a:xfrm>
          <a:off x="0" y="0"/>
          <a:ext cx="0" cy="0"/>
          <a:chOff x="0" y="0"/>
          <a:chExt cx="0" cy="0"/>
        </a:xfrm>
      </p:grpSpPr>
      <p:sp>
        <p:nvSpPr>
          <p:cNvPr id="6349" name="Google Shape;6349;g3288d3d9ace_0_1"/>
          <p:cNvSpPr txBox="1"/>
          <p:nvPr>
            <p:ph idx="6" type="subTitle"/>
          </p:nvPr>
        </p:nvSpPr>
        <p:spPr>
          <a:xfrm>
            <a:off x="442950" y="1083800"/>
            <a:ext cx="8379900" cy="3382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500">
                <a:solidFill>
                  <a:schemeClr val="lt1"/>
                </a:solidFill>
                <a:latin typeface="Spectral"/>
                <a:ea typeface="Spectral"/>
                <a:cs typeface="Spectral"/>
                <a:sym typeface="Spectral"/>
              </a:rPr>
              <a:t>In an effort to be financially sustainable, we will be cutting back on the amount and kinds of food at the buffet over the next several months.</a:t>
            </a:r>
            <a:endParaRPr sz="2500">
              <a:solidFill>
                <a:schemeClr val="lt1"/>
              </a:solidFill>
              <a:latin typeface="Spectral"/>
              <a:ea typeface="Spectral"/>
              <a:cs typeface="Spectral"/>
              <a:sym typeface="Spectral"/>
            </a:endParaRPr>
          </a:p>
          <a:p>
            <a:pPr indent="0" lvl="0" marL="0" rtl="0" algn="ctr">
              <a:spcBef>
                <a:spcPts val="0"/>
              </a:spcBef>
              <a:spcAft>
                <a:spcPts val="0"/>
              </a:spcAft>
              <a:buNone/>
            </a:pPr>
            <a:r>
              <a:t/>
            </a:r>
            <a:endParaRPr sz="1400">
              <a:solidFill>
                <a:schemeClr val="lt1"/>
              </a:solidFill>
              <a:latin typeface="Spectral"/>
              <a:ea typeface="Spectral"/>
              <a:cs typeface="Spectral"/>
              <a:sym typeface="Spectral"/>
            </a:endParaRPr>
          </a:p>
          <a:p>
            <a:pPr indent="0" lvl="0" marL="0" rtl="0" algn="ctr">
              <a:spcBef>
                <a:spcPts val="0"/>
              </a:spcBef>
              <a:spcAft>
                <a:spcPts val="0"/>
              </a:spcAft>
              <a:buNone/>
            </a:pPr>
            <a:r>
              <a:rPr lang="en" sz="2500">
                <a:solidFill>
                  <a:schemeClr val="lt1"/>
                </a:solidFill>
                <a:latin typeface="Spectral"/>
                <a:ea typeface="Spectral"/>
                <a:cs typeface="Spectral"/>
                <a:sym typeface="Spectral"/>
              </a:rPr>
              <a:t>We will continue to provide popcorn and soda with every ticket.</a:t>
            </a:r>
            <a:endParaRPr sz="2500">
              <a:solidFill>
                <a:schemeClr val="lt1"/>
              </a:solidFill>
              <a:latin typeface="Spectral"/>
              <a:ea typeface="Spectral"/>
              <a:cs typeface="Spectral"/>
              <a:sym typeface="Spectral"/>
            </a:endParaRPr>
          </a:p>
          <a:p>
            <a:pPr indent="0" lvl="0" marL="0" rtl="0" algn="ctr">
              <a:spcBef>
                <a:spcPts val="0"/>
              </a:spcBef>
              <a:spcAft>
                <a:spcPts val="0"/>
              </a:spcAft>
              <a:buNone/>
            </a:pPr>
            <a:r>
              <a:t/>
            </a:r>
            <a:endParaRPr sz="1100">
              <a:solidFill>
                <a:schemeClr val="lt1"/>
              </a:solidFill>
              <a:latin typeface="Spectral"/>
              <a:ea typeface="Spectral"/>
              <a:cs typeface="Spectral"/>
              <a:sym typeface="Spectral"/>
            </a:endParaRPr>
          </a:p>
          <a:p>
            <a:pPr indent="0" lvl="0" marL="0" rtl="0" algn="ctr">
              <a:spcBef>
                <a:spcPts val="0"/>
              </a:spcBef>
              <a:spcAft>
                <a:spcPts val="0"/>
              </a:spcAft>
              <a:buNone/>
            </a:pPr>
            <a:r>
              <a:rPr lang="en" sz="2500">
                <a:solidFill>
                  <a:schemeClr val="lt1"/>
                </a:solidFill>
                <a:latin typeface="Spectral"/>
                <a:ea typeface="Spectral"/>
                <a:cs typeface="Spectral"/>
                <a:sym typeface="Spectral"/>
              </a:rPr>
              <a:t>We appreciate your understanding.</a:t>
            </a:r>
            <a:endParaRPr sz="2500">
              <a:solidFill>
                <a:schemeClr val="lt1"/>
              </a:solidFill>
              <a:latin typeface="Spectral"/>
              <a:ea typeface="Spectral"/>
              <a:cs typeface="Spectral"/>
              <a:sym typeface="Spectral"/>
            </a:endParaRPr>
          </a:p>
        </p:txBody>
      </p:sp>
      <p:sp>
        <p:nvSpPr>
          <p:cNvPr id="6350" name="Google Shape;6350;g3288d3d9ace_0_1"/>
          <p:cNvSpPr txBox="1"/>
          <p:nvPr>
            <p:ph idx="15" type="title"/>
          </p:nvPr>
        </p:nvSpPr>
        <p:spPr>
          <a:xfrm>
            <a:off x="720000" y="511104"/>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3800">
                <a:solidFill>
                  <a:schemeClr val="lt1"/>
                </a:solidFill>
                <a:latin typeface="Spectral"/>
                <a:ea typeface="Spectral"/>
                <a:cs typeface="Spectral"/>
                <a:sym typeface="Spectral"/>
              </a:rPr>
              <a:t>ANNOUNCEMENT</a:t>
            </a:r>
            <a:endParaRPr b="1" sz="3800">
              <a:solidFill>
                <a:schemeClr val="lt1"/>
              </a:solidFill>
              <a:latin typeface="Spectral"/>
              <a:ea typeface="Spectral"/>
              <a:cs typeface="Spectral"/>
              <a:sym typeface="Spectra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vie Awards Ceremony by Slidesgo">
  <a:themeElements>
    <a:clrScheme name="Simple Light">
      <a:dk1>
        <a:srgbClr val="FFFFFF"/>
      </a:dk1>
      <a:lt1>
        <a:srgbClr val="000D20"/>
      </a:lt1>
      <a:dk2>
        <a:srgbClr val="B7233F"/>
      </a:dk2>
      <a:lt2>
        <a:srgbClr val="80192C"/>
      </a:lt2>
      <a:accent1>
        <a:srgbClr val="FFE290"/>
      </a:accent1>
      <a:accent2>
        <a:srgbClr val="FFB243"/>
      </a:accent2>
      <a:accent3>
        <a:srgbClr val="2A2A53"/>
      </a:accent3>
      <a:accent4>
        <a:srgbClr val="869FB1"/>
      </a:accent4>
      <a:accent5>
        <a:srgbClr val="D9D7D3"/>
      </a:accent5>
      <a:accent6>
        <a:srgbClr val="6F1C43"/>
      </a:accent6>
      <a:hlink>
        <a:srgbClr val="FFFFFF"/>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